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7" r:id="rId3"/>
    <p:sldId id="262" r:id="rId4"/>
    <p:sldId id="261" r:id="rId5"/>
    <p:sldId id="267" r:id="rId6"/>
    <p:sldId id="263" r:id="rId7"/>
    <p:sldId id="265" r:id="rId8"/>
    <p:sldId id="258" r:id="rId9"/>
    <p:sldId id="259" r:id="rId10"/>
    <p:sldId id="260" r:id="rId11"/>
    <p:sldId id="266" r:id="rId12"/>
    <p:sldId id="268" r:id="rId13"/>
    <p:sldId id="269" r:id="rId14"/>
    <p:sldId id="270" r:id="rId15"/>
    <p:sldId id="271" r:id="rId16"/>
    <p:sldId id="272" r:id="rId17"/>
    <p:sldId id="274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4" r:id="rId28"/>
    <p:sldId id="28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2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47FADAB-D9AF-4329-9DA2-0DFFD2DB93C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068CD-209F-437B-B987-C9DFE8B842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err="1"/>
              <a:t>Pengenalan</a:t>
            </a:r>
            <a:r>
              <a:rPr lang="en-ID" dirty="0"/>
              <a:t> python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5BDA10-04A1-4CE9-932D-6B11E44296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D" dirty="0" err="1"/>
              <a:t>Mirliana</a:t>
            </a:r>
            <a:r>
              <a:rPr lang="en-ID" dirty="0"/>
              <a:t> </a:t>
            </a:r>
            <a:r>
              <a:rPr lang="en-ID" dirty="0" err="1"/>
              <a:t>nk</a:t>
            </a:r>
            <a:endParaRPr lang="en-US" dirty="0"/>
          </a:p>
          <a:p>
            <a:r>
              <a:rPr lang="en-US" dirty="0"/>
              <a:t>54415187</a:t>
            </a:r>
          </a:p>
        </p:txBody>
      </p:sp>
    </p:spTree>
    <p:extLst>
      <p:ext uri="{BB962C8B-B14F-4D97-AF65-F5344CB8AC3E}">
        <p14:creationId xmlns:p14="http://schemas.microsoft.com/office/powerpoint/2010/main" val="264242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E214C-8AF6-4A83-8E9F-6FF926D29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aritmatika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D4ED09-47DA-46DD-841F-9B5D9B0BB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393" y="1977081"/>
            <a:ext cx="6782587" cy="450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337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043A6-961A-487B-8C36-4A41F318F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perbandingan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4A32E8-D13B-4B84-9C0E-455EF3710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012" y="2084844"/>
            <a:ext cx="6960605" cy="458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606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736AE-B941-44A3-956C-4935516E9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penugasan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4A2199-D7AF-4DAF-80A9-D9BF0CA58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115" y="1915309"/>
            <a:ext cx="6099177" cy="464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77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3EFC0-55E0-4ACF-9FCA-87C6CCEDE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089CF-855D-4419-AB2A-197A16168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, </a:t>
            </a:r>
            <a:r>
              <a:rPr lang="en-US" dirty="0" err="1"/>
              <a:t>pernyataan</a:t>
            </a:r>
            <a:r>
              <a:rPr lang="en-US" dirty="0"/>
              <a:t> pada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dieksekusi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berurutan</a:t>
            </a:r>
            <a:r>
              <a:rPr lang="en-US" dirty="0"/>
              <a:t>.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, </a:t>
            </a:r>
            <a:r>
              <a:rPr lang="en-US" dirty="0" err="1"/>
              <a:t>diikuti</a:t>
            </a:r>
            <a:r>
              <a:rPr lang="en-US" dirty="0"/>
              <a:t> oleh yang </a:t>
            </a:r>
            <a:r>
              <a:rPr lang="en-US" dirty="0" err="1"/>
              <a:t>kedua</a:t>
            </a:r>
            <a:r>
              <a:rPr lang="en-US" dirty="0"/>
              <a:t>, dan </a:t>
            </a:r>
            <a:r>
              <a:rPr lang="en-US" dirty="0" err="1"/>
              <a:t>seterusnya</a:t>
            </a:r>
            <a:r>
              <a:rPr lang="en-US" dirty="0"/>
              <a:t>.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situasi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Anda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manual </a:t>
            </a:r>
            <a:r>
              <a:rPr lang="en-US" dirty="0" err="1"/>
              <a:t>maka</a:t>
            </a:r>
            <a:r>
              <a:rPr lang="en-US" dirty="0"/>
              <a:t> Anda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membuang-buang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beratus-ratus</a:t>
            </a:r>
            <a:r>
              <a:rPr lang="en-US" dirty="0"/>
              <a:t>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beribu-ribu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Anda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pengulangan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Python</a:t>
            </a:r>
          </a:p>
          <a:p>
            <a:r>
              <a:rPr lang="en-US" dirty="0"/>
              <a:t>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Python </a:t>
            </a:r>
            <a:r>
              <a:rPr lang="en-US" dirty="0" err="1"/>
              <a:t>pengulangan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3 </a:t>
            </a:r>
            <a:r>
              <a:rPr lang="en-US" dirty="0" err="1"/>
              <a:t>bagian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While Loop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For Loop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Nested Loop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85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11D9A-F196-40F7-ACA3-772178CC1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62B7C-F686-4B57-B005-9D205289B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Pengulangan</a:t>
            </a:r>
            <a:r>
              <a:rPr lang="en-US" dirty="0"/>
              <a:t> pada while loop </a:t>
            </a:r>
            <a:r>
              <a:rPr lang="en-US" dirty="0" err="1"/>
              <a:t>didalam</a:t>
            </a:r>
            <a:r>
              <a:rPr lang="en-US" dirty="0"/>
              <a:t> Bahasa </a:t>
            </a:r>
            <a:r>
              <a:rPr lang="en-US" dirty="0" err="1"/>
              <a:t>pemrograman</a:t>
            </a:r>
            <a:r>
              <a:rPr lang="en-US" dirty="0"/>
              <a:t> python </a:t>
            </a:r>
            <a:r>
              <a:rPr lang="en-US" dirty="0" err="1"/>
              <a:t>dieksekusi</a:t>
            </a:r>
            <a:r>
              <a:rPr lang="en-US" dirty="0"/>
              <a:t> statement </a:t>
            </a:r>
            <a:r>
              <a:rPr lang="en-US" dirty="0" err="1"/>
              <a:t>berkali</a:t>
            </a:r>
            <a:r>
              <a:rPr lang="en-US" dirty="0"/>
              <a:t>-kali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/true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A2A7A5-D687-4BD7-A4BA-7762AF3A2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624" y="3114418"/>
            <a:ext cx="8914624" cy="234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03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38BA5-B1BE-4E13-8BA9-85CC10DEA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99789-B759-48C1-97AF-52DD1E15F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Pengulangan</a:t>
            </a:r>
            <a:r>
              <a:rPr lang="en-US" dirty="0"/>
              <a:t> for pada python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mengulangi</a:t>
            </a:r>
            <a:r>
              <a:rPr lang="en-US" dirty="0"/>
              <a:t> item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apapun,seperti</a:t>
            </a:r>
            <a:r>
              <a:rPr lang="en-US" dirty="0"/>
              <a:t> list </a:t>
            </a:r>
            <a:r>
              <a:rPr lang="en-US" dirty="0" err="1"/>
              <a:t>atau</a:t>
            </a:r>
            <a:r>
              <a:rPr lang="en-US" dirty="0"/>
              <a:t> string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E88207-4269-4F27-9B87-394540FB7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330892"/>
            <a:ext cx="9038856" cy="258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341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EFE6-F736-4AF7-AB0A-45150A649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1CF83-AD03-4DD4-B20F-526AA16B0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36" y="2273643"/>
            <a:ext cx="9720073" cy="4023360"/>
          </a:xfrm>
        </p:spPr>
        <p:txBody>
          <a:bodyPr/>
          <a:lstStyle/>
          <a:p>
            <a:r>
              <a:rPr lang="en-US" dirty="0"/>
              <a:t>Bahasa </a:t>
            </a:r>
            <a:r>
              <a:rPr lang="en-US" dirty="0" err="1"/>
              <a:t>pemrograman</a:t>
            </a:r>
            <a:r>
              <a:rPr lang="en-US" dirty="0"/>
              <a:t> python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lingkaran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loop </a:t>
            </a:r>
            <a:r>
              <a:rPr lang="en-US" dirty="0" err="1"/>
              <a:t>lain.bagian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menunjukan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tersebut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795652-A71D-4C4E-9EE8-9AE3F77FA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36" y="3556569"/>
            <a:ext cx="7653969" cy="295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854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3EAE6-E92F-4D6A-880E-A68DDDE60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E8B83-C2C5-4743-BFF9-46C10D23F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Data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dan </a:t>
            </a:r>
            <a:r>
              <a:rPr lang="en-US" dirty="0" err="1"/>
              <a:t>mengorganisasikan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data.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Python.</a:t>
            </a:r>
          </a:p>
        </p:txBody>
      </p:sp>
    </p:spTree>
    <p:extLst>
      <p:ext uri="{BB962C8B-B14F-4D97-AF65-F5344CB8AC3E}">
        <p14:creationId xmlns:p14="http://schemas.microsoft.com/office/powerpoint/2010/main" val="3918827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22DA5-1F62-44EE-BBFF-43A2A46A3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D7BED-90AF-4163-A7C2-21C967ECD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Dictionary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detail </a:t>
            </a:r>
            <a:r>
              <a:rPr lang="en-US" dirty="0" err="1"/>
              <a:t>kontak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orang yang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cari</a:t>
            </a:r>
            <a:r>
              <a:rPr lang="en-US" dirty="0"/>
              <a:t>. Kita </a:t>
            </a:r>
            <a:r>
              <a:rPr lang="en-US" dirty="0" err="1"/>
              <a:t>mengasosiasikan</a:t>
            </a:r>
            <a:r>
              <a:rPr lang="en-US" dirty="0"/>
              <a:t> key (</a:t>
            </a:r>
            <a:r>
              <a:rPr lang="en-US" dirty="0" err="1"/>
              <a:t>nama</a:t>
            </a:r>
            <a:r>
              <a:rPr lang="en-US" dirty="0"/>
              <a:t>) </a:t>
            </a:r>
            <a:r>
              <a:rPr lang="en-US" dirty="0" err="1"/>
              <a:t>dengan</a:t>
            </a:r>
            <a:r>
              <a:rPr lang="en-US" dirty="0"/>
              <a:t> value (detail). </a:t>
            </a:r>
            <a:r>
              <a:rPr lang="en-US" dirty="0" err="1"/>
              <a:t>Catatan</a:t>
            </a:r>
            <a:r>
              <a:rPr lang="en-US" dirty="0"/>
              <a:t> key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unik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orang yang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819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B81F4-D727-40D9-AF9E-49B8004DF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EF288-265F-49E4-BC4F-F912D3CD0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yang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koleksi</a:t>
            </a:r>
            <a:r>
              <a:rPr lang="en-US" dirty="0"/>
              <a:t> data </a:t>
            </a:r>
            <a:r>
              <a:rPr lang="en-US" dirty="0" err="1"/>
              <a:t>terurut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sequence / </a:t>
            </a:r>
            <a:r>
              <a:rPr lang="en-US" dirty="0" err="1"/>
              <a:t>rangkaian</a:t>
            </a:r>
            <a:r>
              <a:rPr lang="en-US" dirty="0"/>
              <a:t> item </a:t>
            </a:r>
            <a:r>
              <a:rPr lang="en-US" dirty="0" err="1"/>
              <a:t>menggunakan</a:t>
            </a:r>
            <a:r>
              <a:rPr lang="en-US" dirty="0"/>
              <a:t> list. Item </a:t>
            </a:r>
            <a:r>
              <a:rPr lang="en-US" dirty="0" err="1"/>
              <a:t>dalam</a:t>
            </a:r>
            <a:r>
              <a:rPr lang="en-US" dirty="0"/>
              <a:t> list </a:t>
            </a:r>
            <a:r>
              <a:rPr lang="en-US" dirty="0" err="1"/>
              <a:t>ditutup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kurung</a:t>
            </a:r>
            <a:r>
              <a:rPr lang="en-US" dirty="0"/>
              <a:t> </a:t>
            </a:r>
            <a:r>
              <a:rPr lang="en-US" dirty="0" err="1"/>
              <a:t>siku</a:t>
            </a:r>
            <a:r>
              <a:rPr lang="en-US" dirty="0"/>
              <a:t> [ ] (list literal). Setelah list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, </a:t>
            </a:r>
            <a:r>
              <a:rPr lang="en-US" dirty="0" err="1"/>
              <a:t>mengurangi</a:t>
            </a:r>
            <a:r>
              <a:rPr lang="en-US" dirty="0"/>
              <a:t>, dan </a:t>
            </a:r>
            <a:r>
              <a:rPr lang="en-US" dirty="0" err="1"/>
              <a:t>mencari</a:t>
            </a:r>
            <a:r>
              <a:rPr lang="en-US" dirty="0"/>
              <a:t> item pada list. Karena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 dan </a:t>
            </a:r>
            <a:r>
              <a:rPr lang="en-US" dirty="0" err="1"/>
              <a:t>mengurangi</a:t>
            </a:r>
            <a:r>
              <a:rPr lang="en-US" dirty="0"/>
              <a:t> item, list </a:t>
            </a:r>
            <a:r>
              <a:rPr lang="en-US" dirty="0" err="1"/>
              <a:t>bersifat</a:t>
            </a:r>
            <a:r>
              <a:rPr lang="en-US" dirty="0"/>
              <a:t> mutable.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8C8423-BCD8-491C-A3ED-FBE8A361C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9" y="3846335"/>
            <a:ext cx="6711203" cy="291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782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89EF4-269A-46A9-A7BD-85C639FD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2D61C-D7CA-44DA-A969-5704AB9F3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Python </a:t>
            </a:r>
            <a:r>
              <a:rPr lang="en-US" dirty="0" err="1">
                <a:latin typeface="Arial Narrow" panose="020B0606020202030204" pitchFamily="34" charset="0"/>
              </a:rPr>
              <a:t>merupakan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bahasa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pemrograman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dinamis</a:t>
            </a:r>
            <a:r>
              <a:rPr lang="en-US" dirty="0">
                <a:latin typeface="Arial Narrow" panose="020B0606020202030204" pitchFamily="34" charset="0"/>
              </a:rPr>
              <a:t> yang </a:t>
            </a:r>
            <a:r>
              <a:rPr lang="en-US" dirty="0" err="1">
                <a:latin typeface="Arial Narrow" panose="020B0606020202030204" pitchFamily="34" charset="0"/>
              </a:rPr>
              <a:t>mendukung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pemrograman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berbasis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objek</a:t>
            </a:r>
            <a:r>
              <a:rPr lang="en-US" dirty="0">
                <a:latin typeface="Arial Narrow" panose="020B0606020202030204" pitchFamily="34" charset="0"/>
              </a:rPr>
              <a:t>. Python </a:t>
            </a:r>
            <a:r>
              <a:rPr lang="en-US" dirty="0" err="1">
                <a:latin typeface="Arial Narrow" panose="020B0606020202030204" pitchFamily="34" charset="0"/>
              </a:rPr>
              <a:t>didistribusikan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dengan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beberapa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lisensi</a:t>
            </a:r>
            <a:r>
              <a:rPr lang="en-US" dirty="0">
                <a:latin typeface="Arial Narrow" panose="020B0606020202030204" pitchFamily="34" charset="0"/>
              </a:rPr>
              <a:t> yang </a:t>
            </a:r>
            <a:r>
              <a:rPr lang="en-US" dirty="0" err="1">
                <a:latin typeface="Arial Narrow" panose="020B0606020202030204" pitchFamily="34" charset="0"/>
              </a:rPr>
              <a:t>berbeda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dari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beberapa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versi</a:t>
            </a:r>
            <a:r>
              <a:rPr lang="en-US" dirty="0">
                <a:latin typeface="Arial Narrow" panose="020B0606020202030204" pitchFamily="34" charset="0"/>
              </a:rPr>
              <a:t>. </a:t>
            </a:r>
            <a:r>
              <a:rPr lang="en-US" dirty="0" err="1">
                <a:latin typeface="Arial Narrow" panose="020B0606020202030204" pitchFamily="34" charset="0"/>
              </a:rPr>
              <a:t>Namun</a:t>
            </a:r>
            <a:r>
              <a:rPr lang="en-US" dirty="0">
                <a:latin typeface="Arial Narrow" panose="020B0606020202030204" pitchFamily="34" charset="0"/>
              </a:rPr>
              <a:t> pada </a:t>
            </a:r>
            <a:r>
              <a:rPr lang="en-US" dirty="0" err="1">
                <a:latin typeface="Arial Narrow" panose="020B0606020202030204" pitchFamily="34" charset="0"/>
              </a:rPr>
              <a:t>prinsipnya</a:t>
            </a:r>
            <a:r>
              <a:rPr lang="en-US" dirty="0">
                <a:latin typeface="Arial Narrow" panose="020B0606020202030204" pitchFamily="34" charset="0"/>
              </a:rPr>
              <a:t> Python </a:t>
            </a:r>
            <a:r>
              <a:rPr lang="en-US" dirty="0" err="1">
                <a:latin typeface="Arial Narrow" panose="020B0606020202030204" pitchFamily="34" charset="0"/>
              </a:rPr>
              <a:t>dapat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diperoleh</a:t>
            </a:r>
            <a:r>
              <a:rPr lang="en-US" dirty="0">
                <a:latin typeface="Arial Narrow" panose="020B0606020202030204" pitchFamily="34" charset="0"/>
              </a:rPr>
              <a:t> dan </a:t>
            </a:r>
            <a:r>
              <a:rPr lang="en-US" dirty="0" err="1">
                <a:latin typeface="Arial Narrow" panose="020B0606020202030204" pitchFamily="34" charset="0"/>
              </a:rPr>
              <a:t>dipergunakan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secara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bebas</a:t>
            </a:r>
            <a:r>
              <a:rPr lang="en-US" dirty="0">
                <a:latin typeface="Arial Narrow" panose="020B0606020202030204" pitchFamily="34" charset="0"/>
              </a:rPr>
              <a:t>, </a:t>
            </a:r>
            <a:r>
              <a:rPr lang="en-US" dirty="0" err="1">
                <a:latin typeface="Arial Narrow" panose="020B0606020202030204" pitchFamily="34" charset="0"/>
              </a:rPr>
              <a:t>bahkan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untuk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kepentingan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komersial</a:t>
            </a:r>
            <a:r>
              <a:rPr lang="en-US" dirty="0">
                <a:latin typeface="Arial Narrow" panose="020B0606020202030204" pitchFamily="34" charset="0"/>
              </a:rPr>
              <a:t>. Karena </a:t>
            </a:r>
            <a:r>
              <a:rPr lang="en-US" dirty="0" err="1">
                <a:latin typeface="Arial Narrow" panose="020B0606020202030204" pitchFamily="34" charset="0"/>
              </a:rPr>
              <a:t>lisensi</a:t>
            </a:r>
            <a:r>
              <a:rPr lang="en-US" dirty="0">
                <a:latin typeface="Arial Narrow" panose="020B0606020202030204" pitchFamily="34" charset="0"/>
              </a:rPr>
              <a:t> Python </a:t>
            </a:r>
            <a:r>
              <a:rPr lang="en-US" dirty="0" err="1">
                <a:latin typeface="Arial Narrow" panose="020B0606020202030204" pitchFamily="34" charset="0"/>
              </a:rPr>
              <a:t>tidak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bertentangan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baik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menurut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definisi</a:t>
            </a:r>
            <a:r>
              <a:rPr lang="en-US" dirty="0">
                <a:latin typeface="Arial Narrow" panose="020B0606020202030204" pitchFamily="34" charset="0"/>
              </a:rPr>
              <a:t> Open Source </a:t>
            </a:r>
            <a:r>
              <a:rPr lang="en-US" dirty="0" err="1">
                <a:latin typeface="Arial Narrow" panose="020B0606020202030204" pitchFamily="34" charset="0"/>
              </a:rPr>
              <a:t>maupun</a:t>
            </a:r>
            <a:r>
              <a:rPr lang="en-US" dirty="0">
                <a:latin typeface="Arial Narrow" panose="020B0606020202030204" pitchFamily="34" charset="0"/>
              </a:rPr>
              <a:t> General Public License (GPL). </a:t>
            </a:r>
            <a:r>
              <a:rPr lang="en-US" dirty="0" err="1">
                <a:latin typeface="Arial Narrow" panose="020B0606020202030204" pitchFamily="34" charset="0"/>
              </a:rPr>
              <a:t>Seperti</a:t>
            </a:r>
            <a:r>
              <a:rPr lang="en-US" dirty="0">
                <a:latin typeface="Arial Narrow" panose="020B0606020202030204" pitchFamily="34" charset="0"/>
              </a:rPr>
              <a:t> yang </a:t>
            </a:r>
            <a:r>
              <a:rPr lang="en-US" dirty="0" err="1">
                <a:latin typeface="Arial Narrow" panose="020B0606020202030204" pitchFamily="34" charset="0"/>
              </a:rPr>
              <a:t>ada</a:t>
            </a:r>
            <a:r>
              <a:rPr lang="en-US" dirty="0">
                <a:latin typeface="Arial Narrow" panose="020B0606020202030204" pitchFamily="34" charset="0"/>
              </a:rPr>
              <a:t> pada </a:t>
            </a:r>
            <a:r>
              <a:rPr lang="en-US" dirty="0" err="1">
                <a:latin typeface="Arial Narrow" panose="020B0606020202030204" pitchFamily="34" charset="0"/>
              </a:rPr>
              <a:t>gambar</a:t>
            </a:r>
            <a:r>
              <a:rPr lang="en-US" dirty="0">
                <a:latin typeface="Arial Narrow" panose="020B0606020202030204" pitchFamily="34" charset="0"/>
              </a:rPr>
              <a:t> di </a:t>
            </a:r>
            <a:r>
              <a:rPr lang="en-US" dirty="0" err="1">
                <a:latin typeface="Arial Narrow" panose="020B0606020202030204" pitchFamily="34" charset="0"/>
              </a:rPr>
              <a:t>bawah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ini</a:t>
            </a:r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9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6930C-657C-449D-B34B-EB905240E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CE59B-4367-4E0F-8C72-B7BB5D21E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Tuple </a:t>
            </a:r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list </a:t>
            </a:r>
            <a:r>
              <a:rPr lang="en-US" dirty="0" err="1"/>
              <a:t>namun</a:t>
            </a:r>
            <a:r>
              <a:rPr lang="en-US" dirty="0"/>
              <a:t> tuple </a:t>
            </a:r>
            <a:r>
              <a:rPr lang="en-US" dirty="0" err="1"/>
              <a:t>bersifat</a:t>
            </a:r>
            <a:r>
              <a:rPr lang="en-US" dirty="0"/>
              <a:t> immutable (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didefinisikan</a:t>
            </a:r>
            <a:r>
              <a:rPr lang="en-US" dirty="0"/>
              <a:t>). Tuple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menspesifikasikan</a:t>
            </a:r>
            <a:r>
              <a:rPr lang="en-US" dirty="0"/>
              <a:t> item tuple </a:t>
            </a:r>
            <a:r>
              <a:rPr lang="en-US" dirty="0" err="1"/>
              <a:t>dipisahkan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koma</a:t>
            </a:r>
            <a:r>
              <a:rPr lang="en-US" dirty="0"/>
              <a:t> dan </a:t>
            </a:r>
            <a:r>
              <a:rPr lang="en-US" dirty="0" err="1"/>
              <a:t>opsional</a:t>
            </a:r>
            <a:r>
              <a:rPr lang="en-US" dirty="0"/>
              <a:t> </a:t>
            </a:r>
            <a:r>
              <a:rPr lang="en-US" dirty="0" err="1"/>
              <a:t>diapit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kurung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066CD2-3D44-4CB4-A2B7-0C1E1EB77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9" y="3429012"/>
            <a:ext cx="9617811" cy="242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079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6278B-715F-40E6-96B4-AABCD817E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Kondisi</a:t>
            </a:r>
            <a:r>
              <a:rPr lang="en-US" dirty="0"/>
              <a:t>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CAC59-A944-4E9D-B0E0-DBE20BA2D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(</a:t>
            </a:r>
            <a:r>
              <a:rPr lang="en-US" dirty="0" err="1"/>
              <a:t>kondisi</a:t>
            </a:r>
            <a:r>
              <a:rPr lang="en-US" dirty="0"/>
              <a:t> if)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mengantisipasi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jalanya</a:t>
            </a:r>
            <a:r>
              <a:rPr lang="en-US" dirty="0"/>
              <a:t> program dan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50073F-AFE2-4C19-8CF7-65F45870C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484604"/>
            <a:ext cx="8369320" cy="302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523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A6B61-52E6-454C-A929-A9403A22E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Kondisi</a:t>
            </a:r>
            <a:r>
              <a:rPr lang="en-US" dirty="0"/>
              <a:t> If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165CB-48BD-485E-B57E-D228A32AF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(</a:t>
            </a:r>
            <a:r>
              <a:rPr lang="en-US" dirty="0" err="1"/>
              <a:t>kondisi</a:t>
            </a:r>
            <a:r>
              <a:rPr lang="en-US" dirty="0"/>
              <a:t> if else)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juga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/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. Pada python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statement/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diantaranya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if, else dan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if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mengeksekusi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benar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B13B3A-2F66-4E6F-AC90-2AAB39A00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4160751"/>
            <a:ext cx="8132229" cy="236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96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B8F5C-7200-4F20-A589-14B3C3FB5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elif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257B7-1AE8-4976-876F-0B1CAA8B4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(</a:t>
            </a:r>
            <a:r>
              <a:rPr lang="en-US" dirty="0" err="1"/>
              <a:t>kondisi</a:t>
            </a:r>
            <a:r>
              <a:rPr lang="en-US" dirty="0"/>
              <a:t> if </a:t>
            </a:r>
            <a:r>
              <a:rPr lang="en-US" dirty="0" err="1"/>
              <a:t>elif</a:t>
            </a:r>
            <a:r>
              <a:rPr lang="en-US" dirty="0"/>
              <a:t>)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lanjutan</a:t>
            </a:r>
            <a:r>
              <a:rPr lang="en-US" dirty="0"/>
              <a:t>/</a:t>
            </a:r>
            <a:r>
              <a:rPr lang="en-US" dirty="0" err="1"/>
              <a:t>percabangan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“</a:t>
            </a:r>
            <a:r>
              <a:rPr lang="en-US" dirty="0" err="1"/>
              <a:t>kondisi</a:t>
            </a:r>
            <a:r>
              <a:rPr lang="en-US" dirty="0"/>
              <a:t> if”.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menyeleksi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. 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“else”, </a:t>
            </a:r>
            <a:r>
              <a:rPr lang="en-US" dirty="0" err="1"/>
              <a:t>bedanya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“</a:t>
            </a:r>
            <a:r>
              <a:rPr lang="en-US" dirty="0" err="1"/>
              <a:t>elif</a:t>
            </a:r>
            <a:r>
              <a:rPr lang="en-US" dirty="0"/>
              <a:t>”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620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8EBD1-1F49-4BA6-B6E8-619E2D06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FUNGSI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A643B-FC17-49CF-B974-056B43267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terorganisir</a:t>
            </a:r>
            <a:r>
              <a:rPr lang="en-US" dirty="0"/>
              <a:t> dan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/action.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modularitas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Anda dan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tinggi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C13C5E-CA78-4231-9769-FD294CA18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36" y="3603807"/>
            <a:ext cx="7045361" cy="149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922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A28AF-8616-4DA9-BA67-3EE28B366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PYHTON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7F37E-F7D4-4510-878B-B9620381D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REQUEST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SCRAPY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WXPYTHON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PILLOW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SQLALCHEMY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751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48913-43C9-44CA-B562-84B96E695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pada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90266-9431-4617-A969-F35D9DD8F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open source yang </a:t>
            </a:r>
            <a:r>
              <a:rPr lang="en-US" dirty="0" err="1"/>
              <a:t>fungsinya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dan </a:t>
            </a:r>
            <a:r>
              <a:rPr lang="en-US" dirty="0" err="1"/>
              <a:t>berbagi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yang </a:t>
            </a:r>
            <a:r>
              <a:rPr lang="en-US" dirty="0" err="1"/>
              <a:t>berisi</a:t>
            </a:r>
            <a:r>
              <a:rPr lang="en-US" dirty="0"/>
              <a:t> live code, </a:t>
            </a:r>
            <a:r>
              <a:rPr lang="en-US" dirty="0" err="1"/>
              <a:t>persamaan</a:t>
            </a:r>
            <a:r>
              <a:rPr lang="en-US" dirty="0"/>
              <a:t>, </a:t>
            </a:r>
            <a:r>
              <a:rPr lang="en-US" dirty="0" err="1"/>
              <a:t>visualisasi</a:t>
            </a:r>
            <a:r>
              <a:rPr lang="en-US" dirty="0"/>
              <a:t> dan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penjelasan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menginstall</a:t>
            </a:r>
            <a:r>
              <a:rPr lang="en-US" dirty="0"/>
              <a:t> </a:t>
            </a:r>
            <a:r>
              <a:rPr lang="en-US" dirty="0" err="1"/>
              <a:t>Jupyter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menginstall</a:t>
            </a:r>
            <a:r>
              <a:rPr lang="en-US" dirty="0"/>
              <a:t> Anaconda </a:t>
            </a:r>
            <a:r>
              <a:rPr lang="en-US" dirty="0" err="1"/>
              <a:t>karena</a:t>
            </a:r>
            <a:r>
              <a:rPr lang="en-US" dirty="0"/>
              <a:t> di </a:t>
            </a:r>
            <a:r>
              <a:rPr lang="en-US" dirty="0" err="1"/>
              <a:t>dalamnya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Jupyter</a:t>
            </a:r>
            <a:r>
              <a:rPr lang="en-US" dirty="0"/>
              <a:t>. Setelah </a:t>
            </a:r>
            <a:r>
              <a:rPr lang="en-US" dirty="0" err="1"/>
              <a:t>menginstall</a:t>
            </a:r>
            <a:r>
              <a:rPr lang="en-US" dirty="0"/>
              <a:t> Anaconda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membuka</a:t>
            </a:r>
            <a:r>
              <a:rPr lang="en-US" dirty="0"/>
              <a:t> </a:t>
            </a:r>
            <a:r>
              <a:rPr lang="en-US" dirty="0" err="1"/>
              <a:t>Jupyter</a:t>
            </a:r>
            <a:r>
              <a:rPr lang="en-US" dirty="0"/>
              <a:t> Notebook </a:t>
            </a:r>
            <a:r>
              <a:rPr lang="en-US" dirty="0" err="1"/>
              <a:t>dengan</a:t>
            </a:r>
            <a:r>
              <a:rPr lang="en-US" dirty="0"/>
              <a:t> 2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mengklik</a:t>
            </a:r>
            <a:r>
              <a:rPr lang="en-US" dirty="0"/>
              <a:t> </a:t>
            </a:r>
            <a:r>
              <a:rPr lang="en-US" dirty="0" err="1"/>
              <a:t>Jupyter</a:t>
            </a:r>
            <a:r>
              <a:rPr lang="en-US" dirty="0"/>
              <a:t> Notebook pada start 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membuka</a:t>
            </a:r>
            <a:r>
              <a:rPr lang="en-US" dirty="0"/>
              <a:t> Anaconda Prompt pada start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mengetikkan</a:t>
            </a:r>
            <a:r>
              <a:rPr lang="en-US" dirty="0"/>
              <a:t> </a:t>
            </a:r>
            <a:r>
              <a:rPr lang="en-US" dirty="0" err="1"/>
              <a:t>Jupyter</a:t>
            </a:r>
            <a:r>
              <a:rPr lang="en-US" dirty="0"/>
              <a:t> Notebook.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Jupyter</a:t>
            </a:r>
            <a:r>
              <a:rPr lang="en-US" dirty="0"/>
              <a:t> Notebook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terbuka</a:t>
            </a:r>
            <a:r>
              <a:rPr lang="en-US" dirty="0"/>
              <a:t> pada default browser </a:t>
            </a:r>
            <a:r>
              <a:rPr lang="en-US" dirty="0" err="1"/>
              <a:t>kita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748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F2DB0-4D81-43E3-A8EE-6F1CE5AB0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Seaborn pada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D6FF5-F4B0-4D43-9B9F-636C7FE5E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Seaborn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perpustakaan</a:t>
            </a:r>
            <a:r>
              <a:rPr lang="en-US" dirty="0"/>
              <a:t> </a:t>
            </a:r>
            <a:r>
              <a:rPr lang="en-US" dirty="0" err="1"/>
              <a:t>visualisasi</a:t>
            </a:r>
            <a:r>
              <a:rPr lang="en-US" dirty="0"/>
              <a:t> data Python </a:t>
            </a:r>
            <a:r>
              <a:rPr lang="en-US" dirty="0" err="1"/>
              <a:t>berdasarkan</a:t>
            </a:r>
            <a:r>
              <a:rPr lang="en-US" dirty="0"/>
              <a:t> matplotlib. Seaborn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antarmuka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menggambar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statistik</a:t>
            </a:r>
            <a:r>
              <a:rPr lang="en-US" dirty="0"/>
              <a:t> yang </a:t>
            </a:r>
            <a:r>
              <a:rPr lang="en-US" dirty="0" err="1"/>
              <a:t>menarik</a:t>
            </a:r>
            <a:r>
              <a:rPr lang="en-US" dirty="0"/>
              <a:t> dan </a:t>
            </a:r>
            <a:r>
              <a:rPr lang="en-US" dirty="0" err="1"/>
              <a:t>informatif</a:t>
            </a:r>
            <a:r>
              <a:rPr lang="en-US" dirty="0"/>
              <a:t>. Cara install Seaborn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menginstall-nya</a:t>
            </a:r>
            <a:r>
              <a:rPr lang="en-US" dirty="0"/>
              <a:t> </a:t>
            </a:r>
            <a:r>
              <a:rPr lang="en-US" dirty="0" err="1"/>
              <a:t>lewat</a:t>
            </a:r>
            <a:r>
              <a:rPr lang="en-US" dirty="0"/>
              <a:t> </a:t>
            </a:r>
            <a:r>
              <a:rPr lang="en-US" dirty="0" err="1"/>
              <a:t>Jupyter</a:t>
            </a:r>
            <a:r>
              <a:rPr lang="en-US" dirty="0"/>
              <a:t> Notebook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mengetikkan</a:t>
            </a:r>
            <a:r>
              <a:rPr lang="en-US" dirty="0"/>
              <a:t> </a:t>
            </a:r>
            <a:r>
              <a:rPr lang="en-US" dirty="0" err="1"/>
              <a:t>sintaks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mengimport</a:t>
            </a:r>
            <a:r>
              <a:rPr lang="en-US" dirty="0"/>
              <a:t> Seaborn,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Seaborn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terpasang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mengetikkan</a:t>
            </a:r>
            <a:r>
              <a:rPr lang="en-US" dirty="0"/>
              <a:t> </a:t>
            </a:r>
            <a:r>
              <a:rPr lang="en-US" dirty="0" err="1"/>
              <a:t>sintaks</a:t>
            </a:r>
            <a:r>
              <a:rPr lang="en-US" dirty="0"/>
              <a:t> </a:t>
            </a:r>
            <a:r>
              <a:rPr lang="en-US" dirty="0" err="1"/>
              <a:t>sns</a:t>
            </a:r>
            <a:r>
              <a:rPr lang="en-US" dirty="0"/>
              <a:t>.__version__ dan </a:t>
            </a:r>
            <a:r>
              <a:rPr lang="en-US" dirty="0" err="1"/>
              <a:t>outputnya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Seaborn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8664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85E28-54E8-491F-B17E-A52F3B7F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daftar PUSTAKA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CB976-9A37-48BA-B3B7-47CDB98CC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https://belajarpython.com/tutorial/tipe-data-python</a:t>
            </a:r>
          </a:p>
          <a:p>
            <a:r>
              <a:rPr lang="en-US" dirty="0"/>
              <a:t>https://realpython.com/installing-python/</a:t>
            </a:r>
          </a:p>
          <a:p>
            <a:r>
              <a:rPr lang="en-US" dirty="0"/>
              <a:t>https://www.google.com/search?safe=strict&amp;biw=1366&amp;bih=663&amp;tbm=isch&amp;sa=1&amp;ei=zbeTXI_WIbSYmge0xb74DA&amp;q=pip+instal</a:t>
            </a:r>
          </a:p>
          <a:p>
            <a:r>
              <a:rPr lang="en-US" dirty="0"/>
              <a:t>https://www.youtube.com/watch?v=zPMr0lEMqpo</a:t>
            </a:r>
          </a:p>
          <a:p>
            <a:r>
              <a:rPr lang="en-US" dirty="0"/>
              <a:t>https://www.youtube.com/watch?v=dRWleqAdyW0</a:t>
            </a:r>
          </a:p>
        </p:txBody>
      </p:sp>
    </p:spTree>
    <p:extLst>
      <p:ext uri="{BB962C8B-B14F-4D97-AF65-F5344CB8AC3E}">
        <p14:creationId xmlns:p14="http://schemas.microsoft.com/office/powerpoint/2010/main" val="3008689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2B052-9AB9-479B-B9CC-8BDFDF47E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package </a:t>
            </a:r>
            <a:r>
              <a:rPr lang="en-US"/>
              <a:t>MANAGER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9C24B5-D444-4B53-A672-0741C9EEEA2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06625" y="2921000"/>
            <a:ext cx="2190750" cy="222250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CFEC6E1-C846-4CE0-9B18-CAD7F70A98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359650" y="3108325"/>
            <a:ext cx="30607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57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F8451-4288-45F8-B193-661A95F8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python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5C7218-A6C3-4EF4-ACE8-2B45A55510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161" y="2362364"/>
            <a:ext cx="1223951" cy="14996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BDA339-C238-4706-BF18-C0CE7E59D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624" y="2084845"/>
            <a:ext cx="3735353" cy="23073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AEEABC-83DE-42BE-BAA9-F199E22AB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2489" y="2084832"/>
            <a:ext cx="3727287" cy="2307368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B6E387C2-4D4E-438D-9422-C9A9ADFEEF98}"/>
              </a:ext>
            </a:extLst>
          </p:cNvPr>
          <p:cNvSpPr/>
          <p:nvPr/>
        </p:nvSpPr>
        <p:spPr>
          <a:xfrm>
            <a:off x="1865869" y="3002692"/>
            <a:ext cx="939115" cy="426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D1BA66C-3167-440E-BBEE-99BEDCB22C76}"/>
              </a:ext>
            </a:extLst>
          </p:cNvPr>
          <p:cNvSpPr/>
          <p:nvPr/>
        </p:nvSpPr>
        <p:spPr>
          <a:xfrm>
            <a:off x="7032669" y="2997543"/>
            <a:ext cx="939115" cy="426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85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D61-6B60-473A-8B38-96661AABE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Mencoba</a:t>
            </a:r>
            <a:r>
              <a:rPr lang="en-US" dirty="0"/>
              <a:t>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066" y="2401524"/>
            <a:ext cx="5154687" cy="2749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401531"/>
            <a:ext cx="5545123" cy="208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4478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11E72-9DB2-49FD-85FD-2DF96E428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 install &amp; easy install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81" y="1844239"/>
            <a:ext cx="5836195" cy="3306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390" y="1801625"/>
            <a:ext cx="5488759" cy="3349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4369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948F8-1ECB-4FD8-B2C9-8B8FF33D8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ide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C5BDE9-00B6-4E6D-905D-FE57DF5859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927" y="1817505"/>
            <a:ext cx="1448572" cy="20411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A3D9D4-6D55-466D-AF35-3FD2AB89A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245" y="1817517"/>
            <a:ext cx="3425911" cy="2575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3ECCDC-723C-44E6-AFDD-3EDA3B60F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8949" y="1762482"/>
            <a:ext cx="3759135" cy="283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958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0E9C4-514E-40E5-B975-DD51A20C3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6146F2-9F21-4D60-8821-24C86ABAC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613" y="3453019"/>
            <a:ext cx="7203991" cy="32158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F0C0B2-B19C-4237-8692-65F51EB38EF6}"/>
              </a:ext>
            </a:extLst>
          </p:cNvPr>
          <p:cNvSpPr txBox="1"/>
          <p:nvPr/>
        </p:nvSpPr>
        <p:spPr>
          <a:xfrm>
            <a:off x="1198613" y="1927660"/>
            <a:ext cx="94529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212529"/>
                </a:solidFill>
                <a:latin typeface="-apple-system"/>
              </a:rPr>
              <a:t>Tipe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data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biasanya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digunakan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untuk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menentukan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jenis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nilai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yang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dapat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ditampung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oleh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suatu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variabel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,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umumnya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telah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menyediakan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tipe-tipe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data yang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sederhana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(simple)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maupun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yang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terstruktur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.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Apabila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kita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membutuhkan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tipe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data yang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belum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tersedia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,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kita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dapat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mendefinisikan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sendiri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tipe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data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baru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yang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disebut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enumerated type. :</a:t>
            </a:r>
          </a:p>
        </p:txBody>
      </p:sp>
    </p:spTree>
    <p:extLst>
      <p:ext uri="{BB962C8B-B14F-4D97-AF65-F5344CB8AC3E}">
        <p14:creationId xmlns:p14="http://schemas.microsoft.com/office/powerpoint/2010/main" val="3430978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D996F-BEA8-4777-A69F-5DA582B8D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084C2-61D9-4901-A0AA-D264657A7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36" y="2310714"/>
            <a:ext cx="9720073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Operator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konstruksi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memanipulasi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operan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Operator </a:t>
            </a:r>
            <a:r>
              <a:rPr lang="en-US" dirty="0" err="1"/>
              <a:t>Aritmatika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Operator </a:t>
            </a:r>
            <a:r>
              <a:rPr lang="en-US" dirty="0" err="1"/>
              <a:t>Perbandingan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Operator </a:t>
            </a:r>
            <a:r>
              <a:rPr lang="en-US" dirty="0" err="1"/>
              <a:t>Penugasan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7751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987</TotalTime>
  <Words>923</Words>
  <Application>Microsoft Office PowerPoint</Application>
  <PresentationFormat>Widescreen</PresentationFormat>
  <Paragraphs>66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-apple-system</vt:lpstr>
      <vt:lpstr>Arial</vt:lpstr>
      <vt:lpstr>Arial Narrow</vt:lpstr>
      <vt:lpstr>Wingdings</vt:lpstr>
      <vt:lpstr>Clarity</vt:lpstr>
      <vt:lpstr>Pengenalan python</vt:lpstr>
      <vt:lpstr>Python</vt:lpstr>
      <vt:lpstr>package MANAGER </vt:lpstr>
      <vt:lpstr>Instalasi python</vt:lpstr>
      <vt:lpstr>Mencoba program</vt:lpstr>
      <vt:lpstr>Pip install &amp; easy install</vt:lpstr>
      <vt:lpstr>Install ide</vt:lpstr>
      <vt:lpstr>Data type</vt:lpstr>
      <vt:lpstr>Operator</vt:lpstr>
      <vt:lpstr>Operator aritmatika</vt:lpstr>
      <vt:lpstr>Operator perbandingan</vt:lpstr>
      <vt:lpstr>Operator penugasan</vt:lpstr>
      <vt:lpstr>Loop python</vt:lpstr>
      <vt:lpstr>While loop</vt:lpstr>
      <vt:lpstr>For loop</vt:lpstr>
      <vt:lpstr>Nested loop</vt:lpstr>
      <vt:lpstr>Struktur data</vt:lpstr>
      <vt:lpstr>dictionary</vt:lpstr>
      <vt:lpstr>list</vt:lpstr>
      <vt:lpstr>tuple</vt:lpstr>
      <vt:lpstr>Kondisi if</vt:lpstr>
      <vt:lpstr>Kondisi If Else</vt:lpstr>
      <vt:lpstr>Kondisi elif</vt:lpstr>
      <vt:lpstr>FUNGSI PYTHON</vt:lpstr>
      <vt:lpstr>PYHTON LIBRARIES</vt:lpstr>
      <vt:lpstr>Jupyter pada python</vt:lpstr>
      <vt:lpstr>Seaborn pada python</vt:lpstr>
      <vt:lpstr>daftar PUSTAKA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Python</dc:title>
  <dc:creator>Yasfitrin Ilyas</dc:creator>
  <cp:lastModifiedBy>Yasfitrin Ilyas</cp:lastModifiedBy>
  <cp:revision>38</cp:revision>
  <dcterms:created xsi:type="dcterms:W3CDTF">2019-03-21T07:09:17Z</dcterms:created>
  <dcterms:modified xsi:type="dcterms:W3CDTF">2019-03-30T12:39:21Z</dcterms:modified>
</cp:coreProperties>
</file>