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96902A1-23AF-4E16-B03B-31E37D66C55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E8CEDCF-50A9-48F1-934B-9BE4DF17A8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4/2/2023 2:31:32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F Condition Calculation" id="10" name="slide10">
            <a:extLst>
              <a:ext uri="{FF2B5EF4-FFF2-40B4-BE49-F238E27FC236}">
                <a16:creationId xmlns:a16="http://schemas.microsoft.com/office/drawing/2014/main" id="{73D84FE6-06BB-49A6-AA4B-12F537FA98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804"/>
            <a:ext cx="12192000" cy="38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atial Calculations Map" id="11" name="slide11">
            <a:extLst>
              <a:ext uri="{FF2B5EF4-FFF2-40B4-BE49-F238E27FC236}">
                <a16:creationId xmlns:a16="http://schemas.microsoft.com/office/drawing/2014/main" id="{F9A836E5-00DD-4255-B46C-44D19C8369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4" y="0"/>
            <a:ext cx="1170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ffer Map with Parameter" id="12" name="slide12">
            <a:extLst>
              <a:ext uri="{FF2B5EF4-FFF2-40B4-BE49-F238E27FC236}">
                <a16:creationId xmlns:a16="http://schemas.microsoft.com/office/drawing/2014/main" id="{611714F0-5238-4209-AE25-1FF9BB55EED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86" y="0"/>
            <a:ext cx="10545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bble Chart with Trailing History" id="13" name="slide13">
            <a:extLst>
              <a:ext uri="{FF2B5EF4-FFF2-40B4-BE49-F238E27FC236}">
                <a16:creationId xmlns:a16="http://schemas.microsoft.com/office/drawing/2014/main" id="{8CBA4EDE-1EB2-4ADD-B3C5-4BDB4C563B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738" y="0"/>
            <a:ext cx="7622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Chart with Selectable Dimensions" id="14" name="slide14">
            <a:extLst>
              <a:ext uri="{FF2B5EF4-FFF2-40B4-BE49-F238E27FC236}">
                <a16:creationId xmlns:a16="http://schemas.microsoft.com/office/drawing/2014/main" id="{4B549A8B-C448-4E3F-B5CA-6C756F2F5D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1" y="0"/>
            <a:ext cx="11694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 with Selectable Measure" id="15" name="slide15">
            <a:extLst>
              <a:ext uri="{FF2B5EF4-FFF2-40B4-BE49-F238E27FC236}">
                <a16:creationId xmlns:a16="http://schemas.microsoft.com/office/drawing/2014/main" id="{C4E0C6CE-0EEE-4CDA-B3FB-B4D44A3A6B3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066"/>
            <a:ext cx="12192000" cy="388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justable Filter Bar Chart" id="2" name="slide2">
            <a:extLst>
              <a:ext uri="{FF2B5EF4-FFF2-40B4-BE49-F238E27FC236}">
                <a16:creationId xmlns:a16="http://schemas.microsoft.com/office/drawing/2014/main" id="{D1140191-3D40-4C5A-890D-8717D307DF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8865"/>
            <a:ext cx="12192000" cy="18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eaned &amp;amp; Merged Data Bar Chart" id="3" name="slide3">
            <a:extLst>
              <a:ext uri="{FF2B5EF4-FFF2-40B4-BE49-F238E27FC236}">
                <a16:creationId xmlns:a16="http://schemas.microsoft.com/office/drawing/2014/main" id="{A621DD0D-F0FF-4243-A5E7-0B826BA441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4472"/>
            <a:ext cx="12192000" cy="324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tracted Data" id="4" name="slide4">
            <a:extLst>
              <a:ext uri="{FF2B5EF4-FFF2-40B4-BE49-F238E27FC236}">
                <a16:creationId xmlns:a16="http://schemas.microsoft.com/office/drawing/2014/main" id="{7584CE8A-1C06-4C26-86B6-BCF87525FE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8865"/>
            <a:ext cx="12192000" cy="18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ossTab" id="5" name="slide5">
            <a:extLst>
              <a:ext uri="{FF2B5EF4-FFF2-40B4-BE49-F238E27FC236}">
                <a16:creationId xmlns:a16="http://schemas.microsoft.com/office/drawing/2014/main" id="{95C41070-86BA-4E7F-ABB3-167D51FBDC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114425"/>
            <a:ext cx="96393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al Axis with Line" id="6" name="slide6">
            <a:extLst>
              <a:ext uri="{FF2B5EF4-FFF2-40B4-BE49-F238E27FC236}">
                <a16:creationId xmlns:a16="http://schemas.microsoft.com/office/drawing/2014/main" id="{031AFD47-F21F-49F0-B5F7-D2336DE0C9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57" y="0"/>
            <a:ext cx="9982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ive Percentage Table" id="7" name="slide7">
            <a:extLst>
              <a:ext uri="{FF2B5EF4-FFF2-40B4-BE49-F238E27FC236}">
                <a16:creationId xmlns:a16="http://schemas.microsoft.com/office/drawing/2014/main" id="{BF06BBF7-76D7-4B96-8B5A-3F1653B239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195387"/>
            <a:ext cx="67818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D Calculation" id="8" name="slide8">
            <a:extLst>
              <a:ext uri="{FF2B5EF4-FFF2-40B4-BE49-F238E27FC236}">
                <a16:creationId xmlns:a16="http://schemas.microsoft.com/office/drawing/2014/main" id="{152F0CB7-597A-4460-AAC1-EADF837EBD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066"/>
            <a:ext cx="12192000" cy="388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ntz Chart with Calculated Day Difference" id="9" name="slide9">
            <a:extLst>
              <a:ext uri="{FF2B5EF4-FFF2-40B4-BE49-F238E27FC236}">
                <a16:creationId xmlns:a16="http://schemas.microsoft.com/office/drawing/2014/main" id="{744CC965-38AD-4E15-9FCF-D6D43D48E5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657" y="0"/>
            <a:ext cx="314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2023-04-02T21:31:37Z</dcterms:created>
  <dcterms:modified xsi:type="dcterms:W3CDTF">2023-04-02T21:31:37Z</dcterms:modified>
</cp:coreProperties>
</file>