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553B41-7DEB-4ADE-B577-62FA8A6885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practice workbok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D59626-0978-4339-B0A7-24D4F6DDFB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3/25/2023 7:00:09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by Median Age" id="10" name="slide10">
            <a:extLst>
              <a:ext uri="{FF2B5EF4-FFF2-40B4-BE49-F238E27FC236}">
                <a16:creationId xmlns:a16="http://schemas.microsoft.com/office/drawing/2014/main" id="{42867BBA-C809-4025-946D-18177C48FF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4" y="0"/>
            <a:ext cx="1170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oltip: Trendline for Tree Map" id="11" name="slide11">
            <a:extLst>
              <a:ext uri="{FF2B5EF4-FFF2-40B4-BE49-F238E27FC236}">
                <a16:creationId xmlns:a16="http://schemas.microsoft.com/office/drawing/2014/main" id="{C5DED2B7-29F7-4F1B-ADCC-DE39BA6A63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0"/>
            <a:ext cx="1161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light Table" id="2" name="slide2">
            <a:extLst>
              <a:ext uri="{FF2B5EF4-FFF2-40B4-BE49-F238E27FC236}">
                <a16:creationId xmlns:a16="http://schemas.microsoft.com/office/drawing/2014/main" id="{FEDC6273-2E81-4CCB-86F6-2DDEC15F0D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890712"/>
            <a:ext cx="49149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" id="3" name="slide3">
            <a:extLst>
              <a:ext uri="{FF2B5EF4-FFF2-40B4-BE49-F238E27FC236}">
                <a16:creationId xmlns:a16="http://schemas.microsoft.com/office/drawing/2014/main" id="{167EEE9F-5821-4547-815C-0444D3CD1E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38" y="0"/>
            <a:ext cx="5336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led Line Chart" id="4" name="slide4">
            <a:extLst>
              <a:ext uri="{FF2B5EF4-FFF2-40B4-BE49-F238E27FC236}">
                <a16:creationId xmlns:a16="http://schemas.microsoft.com/office/drawing/2014/main" id="{99148C9E-166C-414D-B6D4-4555E1B5D1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01"/>
            <a:ext cx="12192000" cy="64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5" name="slide5">
            <a:extLst>
              <a:ext uri="{FF2B5EF4-FFF2-40B4-BE49-F238E27FC236}">
                <a16:creationId xmlns:a16="http://schemas.microsoft.com/office/drawing/2014/main" id="{6A236D79-012C-4705-98C1-8676CB49CD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03" y="0"/>
            <a:ext cx="9406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ed Scatter Plot" id="6" name="slide6">
            <a:extLst>
              <a:ext uri="{FF2B5EF4-FFF2-40B4-BE49-F238E27FC236}">
                <a16:creationId xmlns:a16="http://schemas.microsoft.com/office/drawing/2014/main" id="{943ADBE8-8022-4B6B-BF3B-17F1C3EE90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1" y="0"/>
            <a:ext cx="1169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" id="7" name="slide7">
            <a:extLst>
              <a:ext uri="{FF2B5EF4-FFF2-40B4-BE49-F238E27FC236}">
                <a16:creationId xmlns:a16="http://schemas.microsoft.com/office/drawing/2014/main" id="{AEE51358-3E9F-46F2-B988-4D6CEEE995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14" y="0"/>
            <a:ext cx="554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 Map" id="8" name="slide8">
            <a:extLst>
              <a:ext uri="{FF2B5EF4-FFF2-40B4-BE49-F238E27FC236}">
                <a16:creationId xmlns:a16="http://schemas.microsoft.com/office/drawing/2014/main" id="{71B95E71-6224-4E77-A415-A154940DF4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6" y="0"/>
            <a:ext cx="11399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 with Trendline" id="9" name="slide9">
            <a:extLst>
              <a:ext uri="{FF2B5EF4-FFF2-40B4-BE49-F238E27FC236}">
                <a16:creationId xmlns:a16="http://schemas.microsoft.com/office/drawing/2014/main" id="{71D73834-7FB6-4D93-9364-C49DA736FE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01"/>
            <a:ext cx="12192000" cy="64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2023-03-25T14:00:10Z</dcterms:created>
  <dcterms:modified xsi:type="dcterms:W3CDTF">2023-03-25T14:00:10Z</dcterms:modified>
</cp:coreProperties>
</file>