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3CC29-BEF8-4D0B-913E-8027E09B0914}" v="20" dt="2024-05-07T14:41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tsa Radeva" userId="82bcf28c-f178-4c79-928c-ca03831cc595" providerId="ADAL" clId="{9B93CC29-BEF8-4D0B-913E-8027E09B0914}"/>
    <pc:docChg chg="undo custSel addSld modSld">
      <pc:chgData name="Denitsa Radeva" userId="82bcf28c-f178-4c79-928c-ca03831cc595" providerId="ADAL" clId="{9B93CC29-BEF8-4D0B-913E-8027E09B0914}" dt="2024-05-07T14:46:59.495" v="3244" actId="13926"/>
      <pc:docMkLst>
        <pc:docMk/>
      </pc:docMkLst>
      <pc:sldChg chg="addSp modSp new mod">
        <pc:chgData name="Denitsa Radeva" userId="82bcf28c-f178-4c79-928c-ca03831cc595" providerId="ADAL" clId="{9B93CC29-BEF8-4D0B-913E-8027E09B0914}" dt="2024-05-07T13:01:11.959" v="884" actId="208"/>
        <pc:sldMkLst>
          <pc:docMk/>
          <pc:sldMk cId="420757301" sldId="256"/>
        </pc:sldMkLst>
        <pc:spChg chg="add mod">
          <ac:chgData name="Denitsa Radeva" userId="82bcf28c-f178-4c79-928c-ca03831cc595" providerId="ADAL" clId="{9B93CC29-BEF8-4D0B-913E-8027E09B0914}" dt="2024-05-07T13:00:03.755" v="878" actId="255"/>
          <ac:spMkLst>
            <pc:docMk/>
            <pc:sldMk cId="420757301" sldId="256"/>
            <ac:spMk id="2" creationId="{0879D3C0-3AF0-A0D2-A7A1-4415A01877F1}"/>
          </ac:spMkLst>
        </pc:spChg>
        <pc:spChg chg="add mod">
          <ac:chgData name="Denitsa Radeva" userId="82bcf28c-f178-4c79-928c-ca03831cc595" providerId="ADAL" clId="{9B93CC29-BEF8-4D0B-913E-8027E09B0914}" dt="2024-05-07T13:01:11.959" v="884" actId="208"/>
          <ac:spMkLst>
            <pc:docMk/>
            <pc:sldMk cId="420757301" sldId="256"/>
            <ac:spMk id="3" creationId="{D83925BF-F145-203A-49C2-B4DE74DCDFAF}"/>
          </ac:spMkLst>
        </pc:spChg>
        <pc:spChg chg="add mod">
          <ac:chgData name="Denitsa Radeva" userId="82bcf28c-f178-4c79-928c-ca03831cc595" providerId="ADAL" clId="{9B93CC29-BEF8-4D0B-913E-8027E09B0914}" dt="2024-05-07T13:00:18.197" v="882" actId="1076"/>
          <ac:spMkLst>
            <pc:docMk/>
            <pc:sldMk cId="420757301" sldId="256"/>
            <ac:spMk id="4" creationId="{30A42ADD-9194-BC8D-DEAB-8886F7665AC8}"/>
          </ac:spMkLst>
        </pc:spChg>
        <pc:spChg chg="add mod">
          <ac:chgData name="Denitsa Radeva" userId="82bcf28c-f178-4c79-928c-ca03831cc595" providerId="ADAL" clId="{9B93CC29-BEF8-4D0B-913E-8027E09B0914}" dt="2024-05-07T13:00:15.669" v="881" actId="1076"/>
          <ac:spMkLst>
            <pc:docMk/>
            <pc:sldMk cId="420757301" sldId="256"/>
            <ac:spMk id="5" creationId="{5CAF0CA6-D4C0-E3FB-A6AE-4A50386602EB}"/>
          </ac:spMkLst>
        </pc:spChg>
        <pc:spChg chg="add mod">
          <ac:chgData name="Denitsa Radeva" userId="82bcf28c-f178-4c79-928c-ca03831cc595" providerId="ADAL" clId="{9B93CC29-BEF8-4D0B-913E-8027E09B0914}" dt="2024-05-07T12:50:04.680" v="752" actId="113"/>
          <ac:spMkLst>
            <pc:docMk/>
            <pc:sldMk cId="420757301" sldId="256"/>
            <ac:spMk id="6" creationId="{A0018DD6-B632-076F-1D80-C7F9E3A14C4D}"/>
          </ac:spMkLst>
        </pc:spChg>
      </pc:sldChg>
      <pc:sldChg chg="addSp modSp new mod">
        <pc:chgData name="Denitsa Radeva" userId="82bcf28c-f178-4c79-928c-ca03831cc595" providerId="ADAL" clId="{9B93CC29-BEF8-4D0B-913E-8027E09B0914}" dt="2024-05-07T13:13:48.186" v="1324" actId="20577"/>
        <pc:sldMkLst>
          <pc:docMk/>
          <pc:sldMk cId="3702700684" sldId="257"/>
        </pc:sldMkLst>
        <pc:spChg chg="add mod">
          <ac:chgData name="Denitsa Radeva" userId="82bcf28c-f178-4c79-928c-ca03831cc595" providerId="ADAL" clId="{9B93CC29-BEF8-4D0B-913E-8027E09B0914}" dt="2024-05-07T13:13:48.186" v="1324" actId="20577"/>
          <ac:spMkLst>
            <pc:docMk/>
            <pc:sldMk cId="3702700684" sldId="257"/>
            <ac:spMk id="2" creationId="{658B796F-2AAC-56C7-8029-D2AD69BFB963}"/>
          </ac:spMkLst>
        </pc:spChg>
        <pc:picChg chg="add mod">
          <ac:chgData name="Denitsa Radeva" userId="82bcf28c-f178-4c79-928c-ca03831cc595" providerId="ADAL" clId="{9B93CC29-BEF8-4D0B-913E-8027E09B0914}" dt="2024-05-07T13:05:50.857" v="1042" actId="1076"/>
          <ac:picMkLst>
            <pc:docMk/>
            <pc:sldMk cId="3702700684" sldId="257"/>
            <ac:picMk id="4" creationId="{ECFFCEDB-27EF-F512-0B2A-D7A5AC322D1C}"/>
          </ac:picMkLst>
        </pc:picChg>
      </pc:sldChg>
      <pc:sldChg chg="addSp modSp new mod">
        <pc:chgData name="Denitsa Radeva" userId="82bcf28c-f178-4c79-928c-ca03831cc595" providerId="ADAL" clId="{9B93CC29-BEF8-4D0B-913E-8027E09B0914}" dt="2024-05-07T13:38:41.418" v="1601" actId="1076"/>
        <pc:sldMkLst>
          <pc:docMk/>
          <pc:sldMk cId="1307993752" sldId="258"/>
        </pc:sldMkLst>
        <pc:spChg chg="add mod">
          <ac:chgData name="Denitsa Radeva" userId="82bcf28c-f178-4c79-928c-ca03831cc595" providerId="ADAL" clId="{9B93CC29-BEF8-4D0B-913E-8027E09B0914}" dt="2024-05-07T13:21:15.219" v="1354" actId="13926"/>
          <ac:spMkLst>
            <pc:docMk/>
            <pc:sldMk cId="1307993752" sldId="258"/>
            <ac:spMk id="2" creationId="{17675B6D-E5EE-A2A4-4FE4-8CB8384C05E3}"/>
          </ac:spMkLst>
        </pc:spChg>
        <pc:spChg chg="add mod">
          <ac:chgData name="Denitsa Radeva" userId="82bcf28c-f178-4c79-928c-ca03831cc595" providerId="ADAL" clId="{9B93CC29-BEF8-4D0B-913E-8027E09B0914}" dt="2024-05-07T13:38:41.418" v="1601" actId="1076"/>
          <ac:spMkLst>
            <pc:docMk/>
            <pc:sldMk cId="1307993752" sldId="258"/>
            <ac:spMk id="3" creationId="{84E2D0E6-65A0-89B9-870E-A6F31243A862}"/>
          </ac:spMkLst>
        </pc:spChg>
      </pc:sldChg>
      <pc:sldChg chg="addSp delSp modSp new mod">
        <pc:chgData name="Denitsa Radeva" userId="82bcf28c-f178-4c79-928c-ca03831cc595" providerId="ADAL" clId="{9B93CC29-BEF8-4D0B-913E-8027E09B0914}" dt="2024-05-07T13:58:29.102" v="2549" actId="20577"/>
        <pc:sldMkLst>
          <pc:docMk/>
          <pc:sldMk cId="3123536156" sldId="259"/>
        </pc:sldMkLst>
        <pc:spChg chg="add del mod">
          <ac:chgData name="Denitsa Radeva" userId="82bcf28c-f178-4c79-928c-ca03831cc595" providerId="ADAL" clId="{9B93CC29-BEF8-4D0B-913E-8027E09B0914}" dt="2024-05-07T13:38:37.360" v="1599" actId="21"/>
          <ac:spMkLst>
            <pc:docMk/>
            <pc:sldMk cId="3123536156" sldId="259"/>
            <ac:spMk id="2" creationId="{84E2D0E6-65A0-89B9-870E-A6F31243A862}"/>
          </ac:spMkLst>
        </pc:spChg>
        <pc:spChg chg="add mod">
          <ac:chgData name="Denitsa Radeva" userId="82bcf28c-f178-4c79-928c-ca03831cc595" providerId="ADAL" clId="{9B93CC29-BEF8-4D0B-913E-8027E09B0914}" dt="2024-05-07T13:39:04.749" v="1618" actId="13926"/>
          <ac:spMkLst>
            <pc:docMk/>
            <pc:sldMk cId="3123536156" sldId="259"/>
            <ac:spMk id="5" creationId="{CCC728EC-D1BD-F294-FF95-683316551219}"/>
          </ac:spMkLst>
        </pc:spChg>
        <pc:spChg chg="add mod">
          <ac:chgData name="Denitsa Radeva" userId="82bcf28c-f178-4c79-928c-ca03831cc595" providerId="ADAL" clId="{9B93CC29-BEF8-4D0B-913E-8027E09B0914}" dt="2024-05-07T13:51:02.039" v="2179" actId="1076"/>
          <ac:spMkLst>
            <pc:docMk/>
            <pc:sldMk cId="3123536156" sldId="259"/>
            <ac:spMk id="6" creationId="{2A41ACD0-C230-F89D-9EA7-D722BD34B4EE}"/>
          </ac:spMkLst>
        </pc:spChg>
        <pc:spChg chg="add mod">
          <ac:chgData name="Denitsa Radeva" userId="82bcf28c-f178-4c79-928c-ca03831cc595" providerId="ADAL" clId="{9B93CC29-BEF8-4D0B-913E-8027E09B0914}" dt="2024-05-07T13:58:29.102" v="2549" actId="20577"/>
          <ac:spMkLst>
            <pc:docMk/>
            <pc:sldMk cId="3123536156" sldId="259"/>
            <ac:spMk id="7" creationId="{7B1D4675-CD8B-A843-FAF1-EDF366E76F29}"/>
          </ac:spMkLst>
        </pc:spChg>
        <pc:spChg chg="add mod">
          <ac:chgData name="Denitsa Radeva" userId="82bcf28c-f178-4c79-928c-ca03831cc595" providerId="ADAL" clId="{9B93CC29-BEF8-4D0B-913E-8027E09B0914}" dt="2024-05-07T13:51:05.311" v="2180" actId="1076"/>
          <ac:spMkLst>
            <pc:docMk/>
            <pc:sldMk cId="3123536156" sldId="259"/>
            <ac:spMk id="8" creationId="{27713003-B57D-FFD6-2A6F-4ADC5CEFD453}"/>
          </ac:spMkLst>
        </pc:spChg>
        <pc:picChg chg="add mod">
          <ac:chgData name="Denitsa Radeva" userId="82bcf28c-f178-4c79-928c-ca03831cc595" providerId="ADAL" clId="{9B93CC29-BEF8-4D0B-913E-8027E09B0914}" dt="2024-05-07T13:50:58.768" v="2178" actId="1076"/>
          <ac:picMkLst>
            <pc:docMk/>
            <pc:sldMk cId="3123536156" sldId="259"/>
            <ac:picMk id="4" creationId="{2D6622DF-CCB4-1655-449D-44661E2A3644}"/>
          </ac:picMkLst>
        </pc:picChg>
      </pc:sldChg>
      <pc:sldChg chg="addSp delSp modSp add mod">
        <pc:chgData name="Denitsa Radeva" userId="82bcf28c-f178-4c79-928c-ca03831cc595" providerId="ADAL" clId="{9B93CC29-BEF8-4D0B-913E-8027E09B0914}" dt="2024-05-07T14:37:00.441" v="2916" actId="21"/>
        <pc:sldMkLst>
          <pc:docMk/>
          <pc:sldMk cId="2811385300" sldId="260"/>
        </pc:sldMkLst>
        <pc:spChg chg="add mod">
          <ac:chgData name="Denitsa Radeva" userId="82bcf28c-f178-4c79-928c-ca03831cc595" providerId="ADAL" clId="{9B93CC29-BEF8-4D0B-913E-8027E09B0914}" dt="2024-05-07T13:59:03.256" v="2569" actId="13926"/>
          <ac:spMkLst>
            <pc:docMk/>
            <pc:sldMk cId="2811385300" sldId="260"/>
            <ac:spMk id="2" creationId="{40966E00-A276-A897-AD6D-063E0A8C88F0}"/>
          </ac:spMkLst>
        </pc:spChg>
        <pc:spChg chg="add mod">
          <ac:chgData name="Denitsa Radeva" userId="82bcf28c-f178-4c79-928c-ca03831cc595" providerId="ADAL" clId="{9B93CC29-BEF8-4D0B-913E-8027E09B0914}" dt="2024-05-07T14:03:35.228" v="2823" actId="1076"/>
          <ac:spMkLst>
            <pc:docMk/>
            <pc:sldMk cId="2811385300" sldId="260"/>
            <ac:spMk id="3" creationId="{879551DA-7258-1552-36C5-938C43C07034}"/>
          </ac:spMkLst>
        </pc:spChg>
        <pc:spChg chg="mod">
          <ac:chgData name="Denitsa Radeva" userId="82bcf28c-f178-4c79-928c-ca03831cc595" providerId="ADAL" clId="{9B93CC29-BEF8-4D0B-913E-8027E09B0914}" dt="2024-05-07T13:51:25.983" v="2183" actId="20577"/>
          <ac:spMkLst>
            <pc:docMk/>
            <pc:sldMk cId="2811385300" sldId="260"/>
            <ac:spMk id="5" creationId="{CCC728EC-D1BD-F294-FF95-683316551219}"/>
          </ac:spMkLst>
        </pc:spChg>
        <pc:spChg chg="del">
          <ac:chgData name="Denitsa Radeva" userId="82bcf28c-f178-4c79-928c-ca03831cc595" providerId="ADAL" clId="{9B93CC29-BEF8-4D0B-913E-8027E09B0914}" dt="2024-05-07T13:51:32.883" v="2186" actId="478"/>
          <ac:spMkLst>
            <pc:docMk/>
            <pc:sldMk cId="2811385300" sldId="260"/>
            <ac:spMk id="6" creationId="{2A41ACD0-C230-F89D-9EA7-D722BD34B4EE}"/>
          </ac:spMkLst>
        </pc:spChg>
        <pc:spChg chg="mod">
          <ac:chgData name="Denitsa Radeva" userId="82bcf28c-f178-4c79-928c-ca03831cc595" providerId="ADAL" clId="{9B93CC29-BEF8-4D0B-913E-8027E09B0914}" dt="2024-05-07T13:55:04.684" v="2382" actId="20577"/>
          <ac:spMkLst>
            <pc:docMk/>
            <pc:sldMk cId="2811385300" sldId="260"/>
            <ac:spMk id="7" creationId="{7B1D4675-CD8B-A843-FAF1-EDF366E76F29}"/>
          </ac:spMkLst>
        </pc:spChg>
        <pc:spChg chg="del mod">
          <ac:chgData name="Denitsa Radeva" userId="82bcf28c-f178-4c79-928c-ca03831cc595" providerId="ADAL" clId="{9B93CC29-BEF8-4D0B-913E-8027E09B0914}" dt="2024-05-07T13:51:31.462" v="2185" actId="478"/>
          <ac:spMkLst>
            <pc:docMk/>
            <pc:sldMk cId="2811385300" sldId="260"/>
            <ac:spMk id="8" creationId="{27713003-B57D-FFD6-2A6F-4ADC5CEFD453}"/>
          </ac:spMkLst>
        </pc:spChg>
        <pc:spChg chg="add del mod">
          <ac:chgData name="Denitsa Radeva" userId="82bcf28c-f178-4c79-928c-ca03831cc595" providerId="ADAL" clId="{9B93CC29-BEF8-4D0B-913E-8027E09B0914}" dt="2024-05-07T14:37:00.441" v="2916" actId="21"/>
          <ac:spMkLst>
            <pc:docMk/>
            <pc:sldMk cId="2811385300" sldId="260"/>
            <ac:spMk id="9" creationId="{DA425327-629F-8337-17DE-BCB91A42695B}"/>
          </ac:spMkLst>
        </pc:spChg>
        <pc:spChg chg="add del mod">
          <ac:chgData name="Denitsa Radeva" userId="82bcf28c-f178-4c79-928c-ca03831cc595" providerId="ADAL" clId="{9B93CC29-BEF8-4D0B-913E-8027E09B0914}" dt="2024-05-07T14:36:53.467" v="2914" actId="478"/>
          <ac:spMkLst>
            <pc:docMk/>
            <pc:sldMk cId="2811385300" sldId="260"/>
            <ac:spMk id="10" creationId="{6A48B548-8196-E9F7-44D3-BE973B32258D}"/>
          </ac:spMkLst>
        </pc:spChg>
        <pc:picChg chg="del">
          <ac:chgData name="Denitsa Radeva" userId="82bcf28c-f178-4c79-928c-ca03831cc595" providerId="ADAL" clId="{9B93CC29-BEF8-4D0B-913E-8027E09B0914}" dt="2024-05-07T13:51:33.842" v="2187" actId="478"/>
          <ac:picMkLst>
            <pc:docMk/>
            <pc:sldMk cId="2811385300" sldId="260"/>
            <ac:picMk id="4" creationId="{2D6622DF-CCB4-1655-449D-44661E2A3644}"/>
          </ac:picMkLst>
        </pc:picChg>
      </pc:sldChg>
      <pc:sldChg chg="addSp modSp new mod">
        <pc:chgData name="Denitsa Radeva" userId="82bcf28c-f178-4c79-928c-ca03831cc595" providerId="ADAL" clId="{9B93CC29-BEF8-4D0B-913E-8027E09B0914}" dt="2024-05-07T14:46:59.495" v="3244" actId="13926"/>
        <pc:sldMkLst>
          <pc:docMk/>
          <pc:sldMk cId="442872066" sldId="261"/>
        </pc:sldMkLst>
        <pc:spChg chg="add mod">
          <ac:chgData name="Denitsa Radeva" userId="82bcf28c-f178-4c79-928c-ca03831cc595" providerId="ADAL" clId="{9B93CC29-BEF8-4D0B-913E-8027E09B0914}" dt="2024-05-07T14:46:59.495" v="3244" actId="13926"/>
          <ac:spMkLst>
            <pc:docMk/>
            <pc:sldMk cId="442872066" sldId="261"/>
            <ac:spMk id="2" creationId="{59E00308-2AB3-8B84-E1C1-DC2852223E5B}"/>
          </ac:spMkLst>
        </pc:spChg>
        <pc:spChg chg="add mod">
          <ac:chgData name="Denitsa Radeva" userId="82bcf28c-f178-4c79-928c-ca03831cc595" providerId="ADAL" clId="{9B93CC29-BEF8-4D0B-913E-8027E09B0914}" dt="2024-05-07T14:40:44.567" v="3083" actId="20577"/>
          <ac:spMkLst>
            <pc:docMk/>
            <pc:sldMk cId="442872066" sldId="261"/>
            <ac:spMk id="9" creationId="{DA425327-629F-8337-17DE-BCB91A4269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6DD4-BB3D-161F-E6A9-55807794B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6A75-E869-72DC-7D66-1BF4EF89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EA6B-245C-67B0-A7F9-47A8E6B7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D009-A3E4-E41B-A519-21660BB8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7A0F-EFF8-11E4-8A61-273321AC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77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63C7-00B3-217D-D567-37A435BF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5F8F3-383A-DE8D-853D-5D3A0AB3D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1783-7190-C291-8923-25296F11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E045-B15C-1A4B-EF5D-61ACA721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2222-62F5-B1DD-4D1B-CDAC14B9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82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CD964-EBD9-6E1A-A07D-D9A3B49C1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C2F86-B465-8094-8D6F-348FF19C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8DC0-0B2A-2620-B0D2-94D5A28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E910-C442-6F58-ABA8-BB984F6D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E9DE-DF03-0F72-CB73-6D711690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EBE-D86F-1C12-220C-1FE67B93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44FB-DEF0-86AE-A65E-C6BDC95A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F617-E141-6DC7-FDB7-31E2EDE3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B59F-59BB-006A-C2FB-A86E230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BF9D-E799-5A13-44A4-FFECE95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303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3812-1A03-8B34-F870-98610A9D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4B00-B087-F942-5DCE-B3199CCF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1E8A-A186-F155-F503-4028AFDF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71AE-D8B5-AA0E-AA3E-EF80D137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3C72-8F9E-82D5-8B31-733FE094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2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9A29-5969-5351-259C-F70529BA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6A92-6A6A-A118-A2FD-6EA4595F1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8974D-0DBD-D85F-E788-57A27E0E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A3AA-9085-3F42-F46F-14C6CDF3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CC89-46FC-7021-65D1-2786DDE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327C-1887-1D2C-059C-FF60E06B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54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1198-8948-CBA5-ED66-55E524CB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71C8-07A9-570E-8C81-0A4A91DD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4105-2F79-E775-13BB-7329D245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9C610-26FE-5CFD-F11C-A958885E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7E898-2811-0338-9093-2E27F0CF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A3B85-7B96-0195-C9AB-82EDD3E3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EC29-1450-F035-8407-5D84F0D4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3110-D418-9003-B3C8-78A9F832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18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7023-3835-762C-DF45-5583D0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A1B72-8B44-E39F-418A-95F51FAE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619D5-5D50-9F9F-8FB5-CC01126A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A050-3A5A-C91F-2565-41FAB2F2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22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B9DE2-9EDD-A21E-40C3-7CE6414E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90743-CE30-BC74-BFB0-15CD1592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C0D4-8260-201B-FD2B-6626D6D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4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D1C7-4D5D-2566-CE9A-3473DF17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A673-1B03-D87C-38C3-A60AF43C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AFEAA-6E9D-1BDA-7B6C-97561E03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C784-91A2-4A8B-DCE0-3DFB289E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0FCE-BB2E-1B9E-5813-B8B1B31F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95E3-4C1C-92D6-CDAE-69BAD30D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1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8AAE-E4EA-498D-96B0-213FA75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9BB9A-4A74-F2DF-E45A-CCF8A3FB0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3DCAC-9960-7D40-FA40-103C9917B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9218-1D44-2679-9840-5C6CBEF5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F9E0-6871-6F1B-CD1A-1DF33053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0A429-36ED-5A03-60EA-2EA88B68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0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6EB57-44E1-DB90-1724-B8235803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8E2A2-6780-A605-2C5B-7A632987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9A09-06E0-B3CC-6964-9786213F8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C2E8-F6DC-4C38-9551-204208DE9A21}" type="datetimeFigureOut">
              <a:rPr lang="en-CH" smtClean="0"/>
              <a:t>07/05/2024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F9FC-70FC-6FC1-C59A-D4889EDBB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E511-AC04-6564-1502-9C077933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615A-88A2-4C80-BB3B-FC8A0022A0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39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9D3C0-3AF0-A0D2-A7A1-4415A01877F1}"/>
              </a:ext>
            </a:extLst>
          </p:cNvPr>
          <p:cNvSpPr txBox="1"/>
          <p:nvPr/>
        </p:nvSpPr>
        <p:spPr>
          <a:xfrm>
            <a:off x="250371" y="206828"/>
            <a:ext cx="72097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/>
              <a:t>Prerequisites:</a:t>
            </a:r>
          </a:p>
          <a:p>
            <a:r>
              <a:rPr lang="fr-CH" sz="1600" dirty="0"/>
              <a:t>Yeoman</a:t>
            </a:r>
          </a:p>
          <a:p>
            <a:r>
              <a:rPr lang="fr-CH" sz="1600" dirty="0" err="1"/>
              <a:t>Sass</a:t>
            </a:r>
            <a:endParaRPr lang="fr-CH" sz="1600" dirty="0"/>
          </a:p>
          <a:p>
            <a:r>
              <a:rPr lang="fr-CH" sz="1600" dirty="0" err="1"/>
              <a:t>Typescript</a:t>
            </a:r>
            <a:endParaRPr lang="fr-CH" sz="1600" dirty="0"/>
          </a:p>
          <a:p>
            <a:r>
              <a:rPr lang="fr-CH" sz="1600" dirty="0">
                <a:highlight>
                  <a:srgbClr val="FFFF00"/>
                </a:highlight>
              </a:rPr>
              <a:t>Node</a:t>
            </a:r>
            <a:r>
              <a:rPr lang="fr-CH" sz="1600" dirty="0"/>
              <a:t>: v. 8.9.4, mine </a:t>
            </a:r>
            <a:r>
              <a:rPr lang="fr-CH" sz="1600" dirty="0" err="1"/>
              <a:t>is</a:t>
            </a:r>
            <a:r>
              <a:rPr lang="fr-CH" sz="1600" dirty="0"/>
              <a:t> 18.20.2</a:t>
            </a:r>
          </a:p>
          <a:p>
            <a:r>
              <a:rPr lang="fr-CH" sz="1600" dirty="0" err="1">
                <a:highlight>
                  <a:srgbClr val="FFFF00"/>
                </a:highlight>
              </a:rPr>
              <a:t>Npm</a:t>
            </a:r>
            <a:r>
              <a:rPr lang="fr-CH" sz="1600" dirty="0"/>
              <a:t> version -&gt; update to the last version</a:t>
            </a:r>
          </a:p>
          <a:p>
            <a:r>
              <a:rPr lang="fr-CH" sz="1600" dirty="0" err="1"/>
              <a:t>Npm</a:t>
            </a:r>
            <a:r>
              <a:rPr lang="fr-CH" sz="1600" dirty="0"/>
              <a:t> update –g </a:t>
            </a:r>
            <a:r>
              <a:rPr lang="fr-CH" sz="1600" dirty="0" err="1"/>
              <a:t>npm</a:t>
            </a:r>
            <a:endParaRPr lang="fr-CH" sz="1600" dirty="0"/>
          </a:p>
          <a:p>
            <a:r>
              <a:rPr lang="fr-CH" sz="1600" dirty="0" err="1">
                <a:highlight>
                  <a:srgbClr val="FFFF00"/>
                </a:highlight>
              </a:rPr>
              <a:t>Yarn</a:t>
            </a:r>
            <a:r>
              <a:rPr lang="fr-CH" sz="1600" dirty="0"/>
              <a:t> – package </a:t>
            </a:r>
            <a:r>
              <a:rPr lang="fr-CH" sz="1600" dirty="0" err="1"/>
              <a:t>similar</a:t>
            </a:r>
            <a:r>
              <a:rPr lang="fr-CH" sz="1600" dirty="0"/>
              <a:t> to </a:t>
            </a:r>
            <a:r>
              <a:rPr lang="fr-CH" sz="1600" dirty="0" err="1"/>
              <a:t>npm</a:t>
            </a:r>
            <a:r>
              <a:rPr lang="fr-CH" sz="1600" dirty="0"/>
              <a:t> but </a:t>
            </a:r>
            <a:r>
              <a:rPr lang="fr-CH" sz="1600" dirty="0" err="1"/>
              <a:t>it</a:t>
            </a:r>
            <a:r>
              <a:rPr lang="fr-CH" sz="1600" dirty="0"/>
              <a:t> </a:t>
            </a:r>
            <a:r>
              <a:rPr lang="fr-CH" sz="1600" dirty="0" err="1"/>
              <a:t>is</a:t>
            </a:r>
            <a:r>
              <a:rPr lang="fr-CH" sz="1600" dirty="0"/>
              <a:t> </a:t>
            </a:r>
            <a:r>
              <a:rPr lang="fr-CH" sz="1600" dirty="0" err="1"/>
              <a:t>faster</a:t>
            </a:r>
            <a:r>
              <a:rPr lang="fr-CH" sz="1600" dirty="0"/>
              <a:t> </a:t>
            </a:r>
            <a:r>
              <a:rPr lang="fr-CH" sz="1600" dirty="0" err="1"/>
              <a:t>then</a:t>
            </a:r>
            <a:r>
              <a:rPr lang="fr-CH" sz="1600" dirty="0"/>
              <a:t> </a:t>
            </a:r>
            <a:r>
              <a:rPr lang="fr-CH" sz="1600" dirty="0" err="1"/>
              <a:t>it</a:t>
            </a:r>
            <a:endParaRPr lang="fr-CH" sz="1600" dirty="0"/>
          </a:p>
          <a:p>
            <a:r>
              <a:rPr lang="fr-CH" sz="1600" dirty="0" err="1"/>
              <a:t>Npm</a:t>
            </a:r>
            <a:r>
              <a:rPr lang="fr-CH" sz="1600" dirty="0"/>
              <a:t> </a:t>
            </a:r>
            <a:r>
              <a:rPr lang="fr-CH" sz="1600" dirty="0" err="1"/>
              <a:t>install</a:t>
            </a:r>
            <a:r>
              <a:rPr lang="fr-CH" sz="1600" dirty="0"/>
              <a:t> -g </a:t>
            </a:r>
            <a:r>
              <a:rPr lang="fr-CH" sz="1600" dirty="0" err="1"/>
              <a:t>yarn</a:t>
            </a:r>
            <a:endParaRPr lang="fr-CH" sz="1600" dirty="0"/>
          </a:p>
          <a:p>
            <a:endParaRPr lang="fr-CH" sz="1600" dirty="0"/>
          </a:p>
          <a:p>
            <a:r>
              <a:rPr lang="fr-CH" sz="1600" dirty="0"/>
              <a:t>Note: do not </a:t>
            </a:r>
            <a:r>
              <a:rPr lang="fr-CH" sz="1600" dirty="0" err="1"/>
              <a:t>install</a:t>
            </a:r>
            <a:r>
              <a:rPr lang="fr-CH" sz="1600" dirty="0"/>
              <a:t> </a:t>
            </a:r>
            <a:r>
              <a:rPr lang="fr-CH" sz="1600" dirty="0" err="1"/>
              <a:t>typescript</a:t>
            </a:r>
            <a:r>
              <a:rPr lang="fr-CH" sz="1600" dirty="0"/>
              <a:t> </a:t>
            </a:r>
            <a:r>
              <a:rPr lang="fr-CH" sz="1600" dirty="0" err="1"/>
              <a:t>globally</a:t>
            </a:r>
            <a:r>
              <a:rPr lang="fr-CH" sz="1600" dirty="0"/>
              <a:t> as like </a:t>
            </a:r>
            <a:r>
              <a:rPr lang="fr-CH" sz="1600" dirty="0" err="1"/>
              <a:t>this</a:t>
            </a:r>
            <a:r>
              <a:rPr lang="fr-CH" sz="1600" dirty="0"/>
              <a:t> </a:t>
            </a:r>
            <a:r>
              <a:rPr lang="fr-CH" sz="1600" dirty="0" err="1"/>
              <a:t>we</a:t>
            </a:r>
            <a:r>
              <a:rPr lang="fr-CH" sz="1600" dirty="0"/>
              <a:t> are </a:t>
            </a:r>
            <a:r>
              <a:rPr lang="fr-CH" sz="1600" dirty="0" err="1"/>
              <a:t>restricted</a:t>
            </a:r>
            <a:r>
              <a:rPr lang="fr-CH" sz="1600" dirty="0"/>
              <a:t> to certain version</a:t>
            </a:r>
            <a:endParaRPr lang="en-CH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925BF-F145-203A-49C2-B4DE74DCDFAF}"/>
              </a:ext>
            </a:extLst>
          </p:cNvPr>
          <p:cNvSpPr txBox="1"/>
          <p:nvPr/>
        </p:nvSpPr>
        <p:spPr>
          <a:xfrm>
            <a:off x="6955971" y="772886"/>
            <a:ext cx="500162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>
                <a:highlight>
                  <a:srgbClr val="FFFF00"/>
                </a:highlight>
              </a:rPr>
              <a:t>To </a:t>
            </a:r>
            <a:r>
              <a:rPr lang="fr-CH" dirty="0" err="1">
                <a:highlight>
                  <a:srgbClr val="FFFF00"/>
                </a:highlight>
              </a:rPr>
              <a:t>create</a:t>
            </a:r>
            <a:r>
              <a:rPr lang="fr-CH" dirty="0">
                <a:highlight>
                  <a:srgbClr val="FFFF00"/>
                </a:highlight>
              </a:rPr>
              <a:t> new </a:t>
            </a:r>
            <a:r>
              <a:rPr lang="fr-CH" dirty="0" err="1">
                <a:highlight>
                  <a:srgbClr val="FFFF00"/>
                </a:highlight>
              </a:rPr>
              <a:t>project</a:t>
            </a:r>
            <a:r>
              <a:rPr lang="fr-CH" dirty="0">
                <a:highlight>
                  <a:srgbClr val="FFFF00"/>
                </a:highlight>
              </a:rPr>
              <a:t> </a:t>
            </a:r>
            <a:r>
              <a:rPr lang="fr-CH" dirty="0"/>
              <a:t>–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</a:t>
            </a:r>
            <a:r>
              <a:rPr lang="fr-CH" dirty="0" err="1"/>
              <a:t>package.json</a:t>
            </a:r>
            <a:endParaRPr lang="fr-CH" dirty="0"/>
          </a:p>
          <a:p>
            <a:r>
              <a:rPr lang="fr-CH" dirty="0" err="1"/>
              <a:t>Npm</a:t>
            </a:r>
            <a:r>
              <a:rPr lang="fr-CH" dirty="0"/>
              <a:t> init</a:t>
            </a:r>
          </a:p>
          <a:p>
            <a:r>
              <a:rPr lang="fr-CH" dirty="0" err="1"/>
              <a:t>Npm</a:t>
            </a:r>
            <a:r>
              <a:rPr lang="fr-CH" dirty="0"/>
              <a:t> </a:t>
            </a:r>
            <a:r>
              <a:rPr lang="fr-CH" dirty="0" err="1"/>
              <a:t>install</a:t>
            </a:r>
            <a:r>
              <a:rPr lang="fr-CH" dirty="0"/>
              <a:t> moment --</a:t>
            </a:r>
            <a:r>
              <a:rPr lang="fr-CH" dirty="0" err="1"/>
              <a:t>save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2ADD-9194-BC8D-DEAB-8886F7665AC8}"/>
              </a:ext>
            </a:extLst>
          </p:cNvPr>
          <p:cNvSpPr txBox="1"/>
          <p:nvPr/>
        </p:nvSpPr>
        <p:spPr>
          <a:xfrm>
            <a:off x="7113578" y="3186231"/>
            <a:ext cx="484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/>
              <a:t>Package.json</a:t>
            </a:r>
            <a:endParaRPr lang="fr-CH" sz="1400" b="1" dirty="0"/>
          </a:p>
          <a:p>
            <a:r>
              <a:rPr lang="fr-CH" sz="1400" dirty="0" err="1"/>
              <a:t>Webpack</a:t>
            </a:r>
            <a:r>
              <a:rPr lang="fr-CH" sz="1400" dirty="0"/>
              <a:t> ignores dev </a:t>
            </a:r>
            <a:r>
              <a:rPr lang="fr-CH" sz="1400" dirty="0" err="1"/>
              <a:t>dependencies</a:t>
            </a:r>
            <a:r>
              <a:rPr lang="fr-CH" sz="1400" dirty="0"/>
              <a:t> but </a:t>
            </a:r>
            <a:r>
              <a:rPr lang="fr-CH" sz="1400" dirty="0" err="1"/>
              <a:t>executes</a:t>
            </a:r>
            <a:r>
              <a:rPr lang="fr-CH" sz="1400" dirty="0"/>
              <a:t> </a:t>
            </a:r>
            <a:r>
              <a:rPr lang="fr-CH" sz="1400" dirty="0" err="1"/>
              <a:t>dependencies</a:t>
            </a:r>
            <a:endParaRPr lang="fr-CH" sz="1400" dirty="0"/>
          </a:p>
          <a:p>
            <a:r>
              <a:rPr lang="fr-CH" sz="1400" dirty="0"/>
              <a:t>Package-</a:t>
            </a:r>
            <a:r>
              <a:rPr lang="fr-CH" sz="1400" dirty="0" err="1"/>
              <a:t>lock.json</a:t>
            </a:r>
            <a:r>
              <a:rPr lang="fr-CH" sz="1400" dirty="0"/>
              <a:t> -&gt;</a:t>
            </a:r>
            <a:r>
              <a:rPr lang="fr-CH" sz="1400" dirty="0" err="1"/>
              <a:t>it</a:t>
            </a:r>
            <a:r>
              <a:rPr lang="fr-CH" sz="1400" dirty="0"/>
              <a:t> </a:t>
            </a:r>
            <a:r>
              <a:rPr lang="fr-CH" sz="1400" dirty="0" err="1"/>
              <a:t>keeps</a:t>
            </a:r>
            <a:r>
              <a:rPr lang="fr-CH" sz="1400" dirty="0"/>
              <a:t> record for the exact version </a:t>
            </a:r>
            <a:r>
              <a:rPr lang="fr-CH" sz="1400" dirty="0" err="1"/>
              <a:t>downloaded</a:t>
            </a:r>
            <a:r>
              <a:rPr lang="fr-CH" sz="1400" dirty="0"/>
              <a:t> </a:t>
            </a:r>
            <a:r>
              <a:rPr lang="fr-CH" sz="1400" dirty="0" err="1"/>
              <a:t>during</a:t>
            </a:r>
            <a:r>
              <a:rPr lang="fr-CH" sz="1400" dirty="0"/>
              <a:t> </a:t>
            </a:r>
            <a:r>
              <a:rPr lang="fr-CH" sz="1400" dirty="0" err="1"/>
              <a:t>npm</a:t>
            </a:r>
            <a:r>
              <a:rPr lang="fr-CH" sz="1400" dirty="0"/>
              <a:t> </a:t>
            </a:r>
            <a:r>
              <a:rPr lang="fr-CH" sz="1400" dirty="0" err="1"/>
              <a:t>install</a:t>
            </a:r>
            <a:endParaRPr lang="en-CH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F0CA6-D4C0-E3FB-A6AE-4A50386602EB}"/>
              </a:ext>
            </a:extLst>
          </p:cNvPr>
          <p:cNvSpPr/>
          <p:nvPr/>
        </p:nvSpPr>
        <p:spPr>
          <a:xfrm>
            <a:off x="250371" y="5089772"/>
            <a:ext cx="2779776" cy="8046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  <a:highlight>
                  <a:srgbClr val="FFFF00"/>
                </a:highlight>
              </a:rPr>
              <a:t>Remove</a:t>
            </a:r>
            <a:r>
              <a:rPr lang="fr-CH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fr-CH" dirty="0" err="1">
                <a:solidFill>
                  <a:schemeClr val="tx1"/>
                </a:solidFill>
                <a:highlight>
                  <a:srgbClr val="FFFF00"/>
                </a:highlight>
              </a:rPr>
              <a:t>node</a:t>
            </a:r>
            <a:r>
              <a:rPr lang="fr-CH" dirty="0">
                <a:solidFill>
                  <a:schemeClr val="tx1"/>
                </a:solidFill>
                <a:highlight>
                  <a:srgbClr val="FFFF00"/>
                </a:highlight>
              </a:rPr>
              <a:t> modules</a:t>
            </a:r>
          </a:p>
          <a:p>
            <a:pPr algn="ctr"/>
            <a:r>
              <a:rPr lang="fr-CH" dirty="0" err="1">
                <a:solidFill>
                  <a:schemeClr val="tx1"/>
                </a:solidFill>
              </a:rPr>
              <a:t>rm</a:t>
            </a:r>
            <a:r>
              <a:rPr lang="fr-CH" dirty="0">
                <a:solidFill>
                  <a:schemeClr val="tx1"/>
                </a:solidFill>
              </a:rPr>
              <a:t> –</a:t>
            </a:r>
            <a:r>
              <a:rPr lang="fr-CH" dirty="0" err="1">
                <a:solidFill>
                  <a:schemeClr val="tx1"/>
                </a:solidFill>
              </a:rPr>
              <a:t>rf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node_modules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18DD6-B632-076F-1D80-C7F9E3A14C4D}"/>
              </a:ext>
            </a:extLst>
          </p:cNvPr>
          <p:cNvSpPr txBox="1"/>
          <p:nvPr/>
        </p:nvSpPr>
        <p:spPr>
          <a:xfrm>
            <a:off x="347472" y="3649687"/>
            <a:ext cx="4844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/>
              <a:t>Via yeoman </a:t>
            </a:r>
            <a:r>
              <a:rPr lang="fr-CH" b="1" dirty="0" err="1"/>
              <a:t>you</a:t>
            </a:r>
            <a:r>
              <a:rPr lang="fr-CH" b="1" dirty="0"/>
              <a:t> can </a:t>
            </a:r>
            <a:r>
              <a:rPr lang="fr-CH" b="1" dirty="0" err="1"/>
              <a:t>install</a:t>
            </a:r>
            <a:r>
              <a:rPr lang="fr-CH" b="1" dirty="0"/>
              <a:t> </a:t>
            </a:r>
            <a:r>
              <a:rPr lang="fr-CH" b="1" dirty="0" err="1"/>
              <a:t>generator</a:t>
            </a:r>
            <a:endParaRPr lang="fr-CH" b="1" dirty="0"/>
          </a:p>
          <a:p>
            <a:r>
              <a:rPr lang="fr-CH" dirty="0"/>
              <a:t>(</a:t>
            </a:r>
            <a:r>
              <a:rPr lang="fr-CH" dirty="0" err="1"/>
              <a:t>sharepoint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installed</a:t>
            </a:r>
            <a:r>
              <a:rPr lang="fr-CH" dirty="0"/>
              <a:t> like </a:t>
            </a:r>
            <a:r>
              <a:rPr lang="fr-CH" dirty="0" err="1"/>
              <a:t>this</a:t>
            </a:r>
            <a:r>
              <a:rPr lang="fr-CH" dirty="0"/>
              <a:t>)</a:t>
            </a:r>
          </a:p>
          <a:p>
            <a:r>
              <a:rPr lang="fr-CH" dirty="0" err="1"/>
              <a:t>npm</a:t>
            </a:r>
            <a:r>
              <a:rPr lang="fr-CH" dirty="0"/>
              <a:t> </a:t>
            </a:r>
            <a:r>
              <a:rPr lang="fr-CH" dirty="0" err="1"/>
              <a:t>install</a:t>
            </a:r>
            <a:r>
              <a:rPr lang="fr-CH" dirty="0"/>
              <a:t> -g </a:t>
            </a:r>
            <a:r>
              <a:rPr lang="fr-CH" dirty="0" err="1"/>
              <a:t>generator-electron</a:t>
            </a:r>
            <a:r>
              <a:rPr lang="fr-CH" dirty="0"/>
              <a:t> </a:t>
            </a:r>
          </a:p>
          <a:p>
            <a:r>
              <a:rPr lang="fr-CH" dirty="0"/>
              <a:t>I </a:t>
            </a:r>
            <a:r>
              <a:rPr lang="fr-CH" dirty="0" err="1"/>
              <a:t>posle</a:t>
            </a:r>
            <a:r>
              <a:rPr lang="fr-CH" dirty="0"/>
              <a:t> </a:t>
            </a:r>
            <a:r>
              <a:rPr lang="fr-CH" dirty="0" err="1"/>
              <a:t>pishe</a:t>
            </a:r>
            <a:r>
              <a:rPr lang="fr-CH" dirty="0"/>
              <a:t> yo i </a:t>
            </a:r>
            <a:r>
              <a:rPr lang="fr-CH" dirty="0" err="1"/>
              <a:t>ot</a:t>
            </a:r>
            <a:r>
              <a:rPr lang="fr-CH" dirty="0"/>
              <a:t> </a:t>
            </a:r>
            <a:r>
              <a:rPr lang="fr-CH" dirty="0" err="1"/>
              <a:t>menuto</a:t>
            </a:r>
            <a:r>
              <a:rPr lang="fr-CH" dirty="0"/>
              <a:t> </a:t>
            </a:r>
            <a:r>
              <a:rPr lang="fr-CH" dirty="0" err="1"/>
              <a:t>izbirame</a:t>
            </a:r>
            <a:r>
              <a:rPr lang="fr-CH" dirty="0"/>
              <a:t> run </a:t>
            </a:r>
            <a:r>
              <a:rPr lang="fr-CH" dirty="0" err="1"/>
              <a:t>electron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07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B796F-2AAC-56C7-8029-D2AD69BFB963}"/>
              </a:ext>
            </a:extLst>
          </p:cNvPr>
          <p:cNvSpPr txBox="1"/>
          <p:nvPr/>
        </p:nvSpPr>
        <p:spPr>
          <a:xfrm>
            <a:off x="502920" y="210312"/>
            <a:ext cx="11328742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highlight>
                  <a:srgbClr val="FFFF00"/>
                </a:highlight>
              </a:rPr>
              <a:t>Set up a single </a:t>
            </a:r>
            <a:r>
              <a:rPr lang="fr-CH" dirty="0" err="1">
                <a:highlight>
                  <a:srgbClr val="FFFF00"/>
                </a:highlight>
              </a:rPr>
              <a:t>typescript</a:t>
            </a:r>
            <a:r>
              <a:rPr lang="fr-CH" dirty="0">
                <a:highlight>
                  <a:srgbClr val="FFFF00"/>
                </a:highlight>
              </a:rPr>
              <a:t> </a:t>
            </a:r>
            <a:r>
              <a:rPr lang="fr-CH" dirty="0" err="1">
                <a:highlight>
                  <a:srgbClr val="FFFF00"/>
                </a:highlight>
              </a:rPr>
              <a:t>project</a:t>
            </a:r>
            <a:endParaRPr lang="fr-CH" dirty="0">
              <a:highlight>
                <a:srgbClr val="FFFF00"/>
              </a:highlight>
            </a:endParaRPr>
          </a:p>
          <a:p>
            <a:r>
              <a:rPr lang="fr-CH" dirty="0"/>
              <a:t>1. </a:t>
            </a:r>
            <a:r>
              <a:rPr lang="fr-CH" dirty="0" err="1"/>
              <a:t>Create</a:t>
            </a:r>
            <a:r>
              <a:rPr lang="fr-CH" dirty="0"/>
              <a:t> a </a:t>
            </a:r>
            <a:r>
              <a:rPr lang="fr-CH" dirty="0" err="1"/>
              <a:t>project</a:t>
            </a:r>
            <a:r>
              <a:rPr lang="fr-CH" dirty="0"/>
              <a:t> folder and in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dirty="0" err="1"/>
              <a:t>Npm</a:t>
            </a:r>
            <a:r>
              <a:rPr lang="fr-CH" dirty="0"/>
              <a:t> init</a:t>
            </a:r>
          </a:p>
          <a:p>
            <a:r>
              <a:rPr lang="fr-CH" dirty="0"/>
              <a:t>2. In the </a:t>
            </a:r>
            <a:r>
              <a:rPr lang="fr-CH" dirty="0" err="1"/>
              <a:t>package.json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dev </a:t>
            </a:r>
            <a:r>
              <a:rPr lang="fr-CH" dirty="0" err="1"/>
              <a:t>dependencies</a:t>
            </a:r>
            <a:r>
              <a:rPr lang="fr-CH" dirty="0"/>
              <a:t> and</a:t>
            </a:r>
          </a:p>
          <a:p>
            <a:r>
              <a:rPr lang="fr-CH" dirty="0" err="1"/>
              <a:t>Npm</a:t>
            </a:r>
            <a:r>
              <a:rPr lang="fr-CH" dirty="0"/>
              <a:t> </a:t>
            </a:r>
            <a:r>
              <a:rPr lang="fr-CH" dirty="0" err="1"/>
              <a:t>install</a:t>
            </a:r>
            <a:r>
              <a:rPr lang="fr-CH" dirty="0"/>
              <a:t> </a:t>
            </a:r>
          </a:p>
          <a:p>
            <a:r>
              <a:rPr lang="fr-CH" dirty="0"/>
              <a:t>3. </a:t>
            </a:r>
            <a:r>
              <a:rPr lang="fr-CH" dirty="0" err="1"/>
              <a:t>Create</a:t>
            </a:r>
            <a:r>
              <a:rPr lang="fr-CH" dirty="0"/>
              <a:t> simple html file and </a:t>
            </a:r>
            <a:r>
              <a:rPr lang="fr-CH" dirty="0" err="1"/>
              <a:t>add</a:t>
            </a:r>
            <a:r>
              <a:rPr lang="fr-CH" dirty="0"/>
              <a:t> in the body script tag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"scripts/script.js"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4. Add folder scripts and inside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script.ts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(webpack will translate this to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5. Create file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tsconfig.js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-&gt;for the typescript compiler. For module we use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commonjs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as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this give us the use of export word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"ES2015"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CommonJS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noImplicitAny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removeComments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preserveConstEnums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sourceMap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noImplicitReturns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noFallthroughCasesInSwitch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    </a:t>
            </a:r>
          </a:p>
          <a:p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"exclude"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FCEDB-27EF-F512-0B2A-D7A5AC32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27" y="285538"/>
            <a:ext cx="2209914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0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75B6D-E5EE-A2A4-4FE4-8CB8384C05E3}"/>
              </a:ext>
            </a:extLst>
          </p:cNvPr>
          <p:cNvSpPr txBox="1"/>
          <p:nvPr/>
        </p:nvSpPr>
        <p:spPr>
          <a:xfrm>
            <a:off x="155448" y="228600"/>
            <a:ext cx="4878259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highlight>
                  <a:srgbClr val="FFFF00"/>
                </a:highlight>
              </a:rPr>
              <a:t>All </a:t>
            </a:r>
            <a:r>
              <a:rPr lang="fr-CH" sz="1100" dirty="0" err="1">
                <a:highlight>
                  <a:srgbClr val="FFFF00"/>
                </a:highlight>
              </a:rPr>
              <a:t>package.json</a:t>
            </a:r>
            <a:r>
              <a:rPr lang="fr-CH" sz="1100" dirty="0">
                <a:highlight>
                  <a:srgbClr val="FFFF00"/>
                </a:highlight>
              </a:rPr>
              <a:t> file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"typescript-pr"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start"</a:t>
            </a:r>
            <a:r>
              <a:rPr lang="en-US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tsc:w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run lite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"echo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no test specified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&amp;&amp; exit 1"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tsc:w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-w"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lite"</a:t>
            </a:r>
            <a:r>
              <a:rPr lang="en-US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"lite-server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"typescript"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"^2.7.2"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"concurrently"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"^3.5.1"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"lite-server"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"^2.3.0"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"ISC"</a:t>
            </a: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2D0E6-65A0-89B9-870E-A6F31243A862}"/>
              </a:ext>
            </a:extLst>
          </p:cNvPr>
          <p:cNvSpPr txBox="1"/>
          <p:nvPr/>
        </p:nvSpPr>
        <p:spPr>
          <a:xfrm>
            <a:off x="155448" y="4091196"/>
            <a:ext cx="111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Other</a:t>
            </a:r>
            <a:r>
              <a:rPr lang="fr-CH" dirty="0"/>
              <a:t>:</a:t>
            </a:r>
          </a:p>
          <a:p>
            <a:r>
              <a:rPr lang="fr-CH" dirty="0"/>
              <a:t>TSLINT -&gt; checks if in the </a:t>
            </a:r>
            <a:r>
              <a:rPr lang="fr-CH" dirty="0" err="1"/>
              <a:t>project</a:t>
            </a:r>
            <a:r>
              <a:rPr lang="fr-CH" dirty="0"/>
              <a:t> are </a:t>
            </a:r>
            <a:r>
              <a:rPr lang="fr-CH" dirty="0" err="1"/>
              <a:t>used</a:t>
            </a:r>
            <a:r>
              <a:rPr lang="fr-CH" dirty="0"/>
              <a:t> good </a:t>
            </a:r>
            <a:r>
              <a:rPr lang="fr-CH" dirty="0" err="1"/>
              <a:t>coding</a:t>
            </a:r>
            <a:r>
              <a:rPr lang="fr-CH" dirty="0"/>
              <a:t> practices</a:t>
            </a:r>
          </a:p>
          <a:p>
            <a:r>
              <a:rPr lang="fr-CH" dirty="0" err="1"/>
              <a:t>Autoprefixer</a:t>
            </a:r>
            <a:r>
              <a:rPr lang="fr-CH" dirty="0"/>
              <a:t> -&gt; for </a:t>
            </a:r>
            <a:r>
              <a:rPr lang="fr-CH" dirty="0" err="1"/>
              <a:t>css</a:t>
            </a:r>
            <a:r>
              <a:rPr lang="fr-CH" dirty="0"/>
              <a:t> </a:t>
            </a:r>
            <a:r>
              <a:rPr lang="fr-CH" dirty="0" err="1"/>
              <a:t>usefull</a:t>
            </a:r>
            <a:r>
              <a:rPr lang="fr-CH" dirty="0"/>
              <a:t>. If </a:t>
            </a:r>
            <a:r>
              <a:rPr lang="fr-CH" dirty="0" err="1"/>
              <a:t>we</a:t>
            </a:r>
            <a:r>
              <a:rPr lang="fr-CH" dirty="0"/>
              <a:t> have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do not </a:t>
            </a:r>
            <a:r>
              <a:rPr lang="fr-CH" dirty="0" err="1"/>
              <a:t>need</a:t>
            </a:r>
            <a:r>
              <a:rPr lang="fr-CH" dirty="0"/>
              <a:t> to </a:t>
            </a:r>
            <a:r>
              <a:rPr lang="fr-CH" dirty="0" err="1"/>
              <a:t>write</a:t>
            </a:r>
            <a:r>
              <a:rPr lang="fr-CH" dirty="0"/>
              <a:t> for </a:t>
            </a:r>
            <a:r>
              <a:rPr lang="fr-CH" dirty="0" err="1"/>
              <a:t>specific</a:t>
            </a:r>
            <a:r>
              <a:rPr lang="fr-CH" dirty="0"/>
              <a:t> browsers -</a:t>
            </a:r>
            <a:r>
              <a:rPr lang="fr-CH" dirty="0" err="1"/>
              <a:t>webkit</a:t>
            </a:r>
            <a:r>
              <a:rPr lang="fr-CH" dirty="0"/>
              <a:t>- transition </a:t>
            </a:r>
            <a:r>
              <a:rPr lang="fr-CH" dirty="0" err="1"/>
              <a:t>primerno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0799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6622DF-CCB4-1655-449D-44661E2A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2" y="5138014"/>
            <a:ext cx="6020109" cy="425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728EC-D1BD-F294-FF95-683316551219}"/>
              </a:ext>
            </a:extLst>
          </p:cNvPr>
          <p:cNvSpPr txBox="1"/>
          <p:nvPr/>
        </p:nvSpPr>
        <p:spPr>
          <a:xfrm>
            <a:off x="148856" y="318976"/>
            <a:ext cx="15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highlight>
                  <a:srgbClr val="FFFF00"/>
                </a:highlight>
              </a:rPr>
              <a:t>SASS concepts</a:t>
            </a:r>
          </a:p>
          <a:p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1ACD0-C230-F89D-9EA7-D722BD34B4EE}"/>
              </a:ext>
            </a:extLst>
          </p:cNvPr>
          <p:cNvSpPr txBox="1"/>
          <p:nvPr/>
        </p:nvSpPr>
        <p:spPr>
          <a:xfrm>
            <a:off x="5393979" y="179854"/>
            <a:ext cx="2077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>
                <a:highlight>
                  <a:srgbClr val="FFFF00"/>
                </a:highlight>
              </a:rPr>
              <a:t>Variables</a:t>
            </a:r>
          </a:p>
          <a:p>
            <a:r>
              <a:rPr lang="fr-CH" sz="1600" dirty="0"/>
              <a:t>$</a:t>
            </a:r>
            <a:r>
              <a:rPr lang="fr-CH" sz="1600" dirty="0" err="1"/>
              <a:t>mainColor</a:t>
            </a:r>
            <a:r>
              <a:rPr lang="fr-CH" sz="1600" dirty="0"/>
              <a:t>: #DD0000;</a:t>
            </a:r>
          </a:p>
          <a:p>
            <a:r>
              <a:rPr lang="fr-CH" sz="1600" dirty="0"/>
              <a:t>H1{</a:t>
            </a:r>
          </a:p>
          <a:p>
            <a:r>
              <a:rPr lang="fr-CH" sz="1600" dirty="0"/>
              <a:t> </a:t>
            </a:r>
            <a:r>
              <a:rPr lang="fr-CH" sz="1600" dirty="0" err="1"/>
              <a:t>color</a:t>
            </a:r>
            <a:r>
              <a:rPr lang="fr-CH" sz="1600" dirty="0"/>
              <a:t>: $</a:t>
            </a:r>
            <a:r>
              <a:rPr lang="fr-CH" sz="1600" dirty="0" err="1"/>
              <a:t>mainColor</a:t>
            </a:r>
            <a:r>
              <a:rPr lang="fr-CH" sz="1600" dirty="0"/>
              <a:t>;</a:t>
            </a:r>
          </a:p>
          <a:p>
            <a:r>
              <a:rPr lang="fr-CH" sz="1600" dirty="0"/>
              <a:t>}</a:t>
            </a:r>
            <a:endParaRPr lang="en-CH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D4675-CD8B-A843-FAF1-EDF366E76F29}"/>
              </a:ext>
            </a:extLst>
          </p:cNvPr>
          <p:cNvSpPr txBox="1"/>
          <p:nvPr/>
        </p:nvSpPr>
        <p:spPr>
          <a:xfrm>
            <a:off x="131452" y="843130"/>
            <a:ext cx="45608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 err="1">
                <a:highlight>
                  <a:srgbClr val="FFFF00"/>
                </a:highlight>
              </a:rPr>
              <a:t>Mixins</a:t>
            </a:r>
            <a:endParaRPr lang="fr-CH" sz="1600" b="1" dirty="0">
              <a:highlight>
                <a:srgbClr val="FFFF00"/>
              </a:highlight>
            </a:endParaRPr>
          </a:p>
          <a:p>
            <a:r>
              <a:rPr lang="fr-CH" sz="1600" dirty="0">
                <a:highlight>
                  <a:srgbClr val="FFFF00"/>
                </a:highlight>
              </a:rPr>
              <a:t>For </a:t>
            </a:r>
            <a:r>
              <a:rPr lang="fr-CH" sz="1600" dirty="0" err="1">
                <a:highlight>
                  <a:srgbClr val="FFFF00"/>
                </a:highlight>
              </a:rPr>
              <a:t>example</a:t>
            </a:r>
            <a:r>
              <a:rPr lang="fr-CH" sz="1600" dirty="0">
                <a:highlight>
                  <a:srgbClr val="FFFF00"/>
                </a:highlight>
              </a:rPr>
              <a:t> </a:t>
            </a:r>
            <a:r>
              <a:rPr lang="fr-CH" sz="1600" dirty="0" err="1">
                <a:highlight>
                  <a:srgbClr val="FFFF00"/>
                </a:highlight>
              </a:rPr>
              <a:t>we</a:t>
            </a:r>
            <a:r>
              <a:rPr lang="fr-CH" sz="1600" dirty="0">
                <a:highlight>
                  <a:srgbClr val="FFFF00"/>
                </a:highlight>
              </a:rPr>
              <a:t> have </a:t>
            </a:r>
            <a:r>
              <a:rPr lang="fr-CH" sz="1600" dirty="0" err="1">
                <a:highlight>
                  <a:srgbClr val="FFFF00"/>
                </a:highlight>
              </a:rPr>
              <a:t>very</a:t>
            </a:r>
            <a:r>
              <a:rPr lang="fr-CH" sz="1600" dirty="0">
                <a:highlight>
                  <a:srgbClr val="FFFF00"/>
                </a:highlight>
              </a:rPr>
              <a:t> </a:t>
            </a:r>
            <a:r>
              <a:rPr lang="fr-CH" sz="1600" dirty="0" err="1">
                <a:highlight>
                  <a:srgbClr val="FFFF00"/>
                </a:highlight>
              </a:rPr>
              <a:t>similar</a:t>
            </a:r>
            <a:r>
              <a:rPr lang="fr-CH" sz="1600" dirty="0">
                <a:highlight>
                  <a:srgbClr val="FFFF00"/>
                </a:highlight>
              </a:rPr>
              <a:t> </a:t>
            </a:r>
            <a:r>
              <a:rPr lang="fr-CH" sz="1600" dirty="0" err="1">
                <a:highlight>
                  <a:srgbClr val="FFFF00"/>
                </a:highlight>
              </a:rPr>
              <a:t>name</a:t>
            </a:r>
            <a:endParaRPr lang="fr-CH" sz="1600" dirty="0">
              <a:highlight>
                <a:srgbClr val="FFFF00"/>
              </a:highlight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"small-blue-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"big-red-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</a:p>
          <a:p>
            <a:r>
              <a:rPr lang="en-US" sz="1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We create our mixing</a:t>
            </a:r>
            <a:endParaRPr lang="en-US" sz="1600" b="0" dirty="0">
              <a:solidFill>
                <a:srgbClr val="8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@mixin square($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size,$color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width: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$size,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height: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$size,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background-color:$color</a:t>
            </a:r>
            <a:endParaRPr lang="en-US" sz="16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Then we do our classes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.small-blue-square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@include square(20px,rgb(0,0,255))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CH" sz="1600" dirty="0">
              <a:highlight>
                <a:srgbClr val="FFFF00"/>
              </a:highlight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.big-red-square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@include square(20px,rgb(255,0,0))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CH" sz="16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13003-B57D-FFD6-2A6F-4ADC5CEFD453}"/>
              </a:ext>
            </a:extLst>
          </p:cNvPr>
          <p:cNvSpPr txBox="1"/>
          <p:nvPr/>
        </p:nvSpPr>
        <p:spPr>
          <a:xfrm>
            <a:off x="5308174" y="2070709"/>
            <a:ext cx="5346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 err="1">
                <a:highlight>
                  <a:srgbClr val="FFFF00"/>
                </a:highlight>
              </a:rPr>
              <a:t>Sass</a:t>
            </a:r>
            <a:r>
              <a:rPr lang="fr-CH" sz="1600" b="1" dirty="0">
                <a:highlight>
                  <a:srgbClr val="FFFF00"/>
                </a:highlight>
              </a:rPr>
              <a:t> </a:t>
            </a:r>
            <a:r>
              <a:rPr lang="fr-CH" sz="1600" b="1" dirty="0" err="1">
                <a:highlight>
                  <a:srgbClr val="FFFF00"/>
                </a:highlight>
              </a:rPr>
              <a:t>Extends</a:t>
            </a:r>
            <a:r>
              <a:rPr lang="fr-CH" sz="1600" b="1" dirty="0">
                <a:highlight>
                  <a:srgbClr val="FFFF00"/>
                </a:highlight>
              </a:rPr>
              <a:t> – </a:t>
            </a:r>
            <a:r>
              <a:rPr lang="fr-CH" sz="1600" b="1" dirty="0" err="1">
                <a:highlight>
                  <a:srgbClr val="FFFF00"/>
                </a:highlight>
              </a:rPr>
              <a:t>allows</a:t>
            </a:r>
            <a:r>
              <a:rPr lang="fr-CH" sz="1600" b="1" dirty="0">
                <a:highlight>
                  <a:srgbClr val="FFFF00"/>
                </a:highlight>
              </a:rPr>
              <a:t> to </a:t>
            </a:r>
            <a:r>
              <a:rPr lang="fr-CH" sz="1600" b="1" dirty="0" err="1">
                <a:highlight>
                  <a:srgbClr val="FFFF00"/>
                </a:highlight>
              </a:rPr>
              <a:t>add</a:t>
            </a:r>
            <a:r>
              <a:rPr lang="fr-CH" sz="1600" b="1" dirty="0">
                <a:highlight>
                  <a:srgbClr val="FFFF00"/>
                </a:highlight>
              </a:rPr>
              <a:t> </a:t>
            </a:r>
            <a:r>
              <a:rPr lang="fr-CH" sz="1600" b="1" dirty="0" err="1">
                <a:highlight>
                  <a:srgbClr val="FFFF00"/>
                </a:highlight>
              </a:rPr>
              <a:t>additional</a:t>
            </a:r>
            <a:r>
              <a:rPr lang="fr-CH" sz="1600" b="1" dirty="0">
                <a:highlight>
                  <a:srgbClr val="FFFF00"/>
                </a:highlight>
              </a:rPr>
              <a:t> </a:t>
            </a:r>
            <a:r>
              <a:rPr lang="fr-CH" sz="1600" b="1" dirty="0" err="1">
                <a:highlight>
                  <a:srgbClr val="FFFF00"/>
                </a:highlight>
              </a:rPr>
              <a:t>stype</a:t>
            </a:r>
            <a:endParaRPr lang="fr-CH" sz="1600" b="1" dirty="0">
              <a:highlight>
                <a:srgbClr val="FFFF00"/>
              </a:highlight>
            </a:endParaRPr>
          </a:p>
          <a:p>
            <a:r>
              <a:rPr lang="fr-CH" sz="1600" dirty="0" err="1"/>
              <a:t>Lets</a:t>
            </a:r>
            <a:r>
              <a:rPr lang="fr-CH" sz="1600" dirty="0"/>
              <a:t> </a:t>
            </a:r>
            <a:r>
              <a:rPr lang="fr-CH" sz="1600" dirty="0" err="1"/>
              <a:t>say</a:t>
            </a:r>
            <a:r>
              <a:rPr lang="fr-CH" sz="1600" dirty="0"/>
              <a:t> </a:t>
            </a:r>
            <a:r>
              <a:rPr lang="fr-CH" sz="1600" dirty="0" err="1"/>
              <a:t>now</a:t>
            </a:r>
            <a:r>
              <a:rPr lang="fr-CH" sz="1600" dirty="0"/>
              <a:t> </a:t>
            </a:r>
            <a:r>
              <a:rPr lang="fr-CH" sz="1600" dirty="0" err="1"/>
              <a:t>we</a:t>
            </a:r>
            <a:r>
              <a:rPr lang="fr-CH" sz="1600" dirty="0"/>
              <a:t> have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"big-red-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with-border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.big-red-square-with-border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@extend .big-red-square;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border: 1px solid black;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fr-CH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353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728EC-D1BD-F294-FF95-683316551219}"/>
              </a:ext>
            </a:extLst>
          </p:cNvPr>
          <p:cNvSpPr txBox="1"/>
          <p:nvPr/>
        </p:nvSpPr>
        <p:spPr>
          <a:xfrm>
            <a:off x="148856" y="318976"/>
            <a:ext cx="169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highlight>
                  <a:srgbClr val="FFFF00"/>
                </a:highlight>
              </a:rPr>
              <a:t>SASS concepts 2</a:t>
            </a:r>
          </a:p>
          <a:p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D4675-CD8B-A843-FAF1-EDF366E76F29}"/>
              </a:ext>
            </a:extLst>
          </p:cNvPr>
          <p:cNvSpPr txBox="1"/>
          <p:nvPr/>
        </p:nvSpPr>
        <p:spPr>
          <a:xfrm>
            <a:off x="131452" y="843130"/>
            <a:ext cx="319408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 err="1">
                <a:highlight>
                  <a:srgbClr val="FFFF00"/>
                </a:highlight>
              </a:rPr>
              <a:t>Nesting</a:t>
            </a:r>
            <a:r>
              <a:rPr lang="fr-CH" sz="1600" b="1" dirty="0">
                <a:highlight>
                  <a:srgbClr val="FFFF00"/>
                </a:highlight>
              </a:rPr>
              <a:t> </a:t>
            </a:r>
            <a:r>
              <a:rPr lang="fr-CH" sz="1600" b="1" dirty="0" err="1">
                <a:highlight>
                  <a:srgbClr val="FFFF00"/>
                </a:highlight>
              </a:rPr>
              <a:t>we</a:t>
            </a:r>
            <a:r>
              <a:rPr lang="fr-CH" sz="1600" b="1" dirty="0">
                <a:highlight>
                  <a:srgbClr val="FFFF00"/>
                </a:highlight>
              </a:rPr>
              <a:t> can have </a:t>
            </a:r>
            <a:r>
              <a:rPr lang="fr-CH" sz="1600" b="1" dirty="0" err="1">
                <a:highlight>
                  <a:srgbClr val="FFFF00"/>
                </a:highlight>
              </a:rPr>
              <a:t>nesting</a:t>
            </a:r>
            <a:r>
              <a:rPr lang="fr-CH" sz="1600" b="1" dirty="0">
                <a:highlight>
                  <a:srgbClr val="FFFF00"/>
                </a:highlight>
              </a:rPr>
              <a:t> in </a:t>
            </a:r>
            <a:r>
              <a:rPr lang="fr-CH" sz="1600" b="1" dirty="0" err="1">
                <a:highlight>
                  <a:srgbClr val="FFFF00"/>
                </a:highlight>
              </a:rPr>
              <a:t>sass</a:t>
            </a:r>
            <a:endParaRPr lang="fr-CH" sz="1600" b="1" dirty="0">
              <a:highlight>
                <a:srgbClr val="FFFF00"/>
              </a:highlight>
            </a:endParaRPr>
          </a:p>
          <a:p>
            <a:r>
              <a:rPr lang="fr-CH" sz="1600" dirty="0" err="1"/>
              <a:t>Lets</a:t>
            </a:r>
            <a:r>
              <a:rPr lang="fr-CH" sz="1600" dirty="0"/>
              <a:t> </a:t>
            </a:r>
            <a:r>
              <a:rPr lang="fr-CH" sz="1600" dirty="0" err="1"/>
              <a:t>say</a:t>
            </a:r>
            <a:r>
              <a:rPr lang="fr-CH" sz="1600" dirty="0"/>
              <a:t> </a:t>
            </a:r>
            <a:r>
              <a:rPr lang="fr-CH" sz="1600" dirty="0" err="1"/>
              <a:t>we</a:t>
            </a:r>
            <a:r>
              <a:rPr lang="fr-CH" sz="1600" dirty="0"/>
              <a:t> have</a:t>
            </a:r>
          </a:p>
          <a:p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it-IT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it-IT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it-IT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fr-CH" sz="1600" b="1" dirty="0">
              <a:highlight>
                <a:srgbClr val="FFFF00"/>
              </a:highlight>
            </a:endParaRPr>
          </a:p>
          <a:p>
            <a:r>
              <a:rPr lang="fr-CH" sz="1600" dirty="0" err="1"/>
              <a:t>ul</a:t>
            </a:r>
            <a:r>
              <a:rPr lang="fr-CH" sz="1600" dirty="0"/>
              <a:t> {</a:t>
            </a:r>
          </a:p>
          <a:p>
            <a:r>
              <a:rPr lang="fr-CH" sz="1600" dirty="0"/>
              <a:t>   </a:t>
            </a:r>
            <a:r>
              <a:rPr lang="fr-CH" sz="1600" dirty="0" err="1"/>
              <a:t>list-style:none</a:t>
            </a:r>
            <a:r>
              <a:rPr lang="fr-CH" sz="1600" dirty="0"/>
              <a:t>;</a:t>
            </a:r>
          </a:p>
          <a:p>
            <a:r>
              <a:rPr lang="fr-CH" sz="1600" dirty="0"/>
              <a:t>li {</a:t>
            </a:r>
          </a:p>
          <a:p>
            <a:r>
              <a:rPr lang="fr-CH" sz="1600" dirty="0"/>
              <a:t>  </a:t>
            </a:r>
            <a:r>
              <a:rPr lang="fr-CH" sz="1600" dirty="0" err="1"/>
              <a:t>padding</a:t>
            </a:r>
            <a:r>
              <a:rPr lang="fr-CH" sz="1600" dirty="0"/>
              <a:t>: 15px;</a:t>
            </a:r>
          </a:p>
          <a:p>
            <a:r>
              <a:rPr lang="fr-CH" sz="1600" dirty="0"/>
              <a:t>  display: </a:t>
            </a:r>
            <a:r>
              <a:rPr lang="fr-CH" sz="1600" dirty="0" err="1"/>
              <a:t>inline</a:t>
            </a:r>
            <a:r>
              <a:rPr lang="fr-CH" sz="1600" dirty="0"/>
              <a:t>-block;</a:t>
            </a:r>
          </a:p>
          <a:p>
            <a:r>
              <a:rPr lang="fr-CH" sz="1600" dirty="0"/>
              <a:t> a {</a:t>
            </a:r>
          </a:p>
          <a:p>
            <a:r>
              <a:rPr lang="fr-CH" sz="1600" dirty="0"/>
              <a:t>   font-size: 16px;</a:t>
            </a:r>
          </a:p>
          <a:p>
            <a:r>
              <a:rPr lang="fr-CH" sz="1600" dirty="0"/>
              <a:t>   </a:t>
            </a:r>
            <a:r>
              <a:rPr lang="fr-CH" sz="1600" dirty="0" err="1"/>
              <a:t>color</a:t>
            </a:r>
            <a:r>
              <a:rPr lang="fr-CH" sz="1600" dirty="0"/>
              <a:t>: #444;</a:t>
            </a:r>
          </a:p>
          <a:p>
            <a:r>
              <a:rPr lang="fr-CH" sz="1600" dirty="0"/>
              <a:t> }</a:t>
            </a:r>
          </a:p>
          <a:p>
            <a:r>
              <a:rPr lang="fr-CH" sz="1600" dirty="0"/>
              <a:t>  }</a:t>
            </a:r>
          </a:p>
          <a:p>
            <a:r>
              <a:rPr lang="fr-CH" sz="1600" dirty="0"/>
              <a:t>}</a:t>
            </a:r>
          </a:p>
          <a:p>
            <a:endParaRPr lang="fr-CH" sz="1600" dirty="0"/>
          </a:p>
          <a:p>
            <a:endParaRPr lang="fr-CH" sz="1600" dirty="0">
              <a:highlight>
                <a:srgbClr val="FFFF00"/>
              </a:highlight>
            </a:endParaRPr>
          </a:p>
          <a:p>
            <a:endParaRPr lang="fr-CH" sz="16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6E00-A276-A897-AD6D-063E0A8C88F0}"/>
              </a:ext>
            </a:extLst>
          </p:cNvPr>
          <p:cNvSpPr txBox="1"/>
          <p:nvPr/>
        </p:nvSpPr>
        <p:spPr>
          <a:xfrm>
            <a:off x="3621412" y="843130"/>
            <a:ext cx="83799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 err="1">
                <a:highlight>
                  <a:srgbClr val="FFFF00"/>
                </a:highlight>
              </a:rPr>
              <a:t>Sass</a:t>
            </a:r>
            <a:r>
              <a:rPr lang="fr-CH" sz="1600" b="1" dirty="0">
                <a:highlight>
                  <a:srgbClr val="FFFF00"/>
                </a:highlight>
              </a:rPr>
              <a:t> </a:t>
            </a:r>
            <a:r>
              <a:rPr lang="fr-CH" sz="1600" b="1" dirty="0" err="1">
                <a:highlight>
                  <a:srgbClr val="FFFF00"/>
                </a:highlight>
              </a:rPr>
              <a:t>operations</a:t>
            </a:r>
            <a:endParaRPr lang="fr-CH" sz="1600" b="1" dirty="0">
              <a:highlight>
                <a:srgbClr val="FFFF00"/>
              </a:highlight>
            </a:endParaRPr>
          </a:p>
          <a:p>
            <a:r>
              <a:rPr lang="fr-CH" sz="1600" dirty="0"/>
              <a:t>-</a:t>
            </a:r>
            <a:r>
              <a:rPr lang="fr-CH" sz="1600" dirty="0" err="1"/>
              <a:t>we</a:t>
            </a:r>
            <a:r>
              <a:rPr lang="fr-CH" sz="1600" dirty="0"/>
              <a:t> </a:t>
            </a:r>
            <a:r>
              <a:rPr lang="fr-CH" sz="1600" dirty="0" err="1"/>
              <a:t>create</a:t>
            </a:r>
            <a:r>
              <a:rPr lang="fr-CH" sz="1600" dirty="0"/>
              <a:t> var</a:t>
            </a:r>
          </a:p>
          <a:p>
            <a:r>
              <a:rPr lang="fr-CH" sz="1600" dirty="0">
                <a:highlight>
                  <a:srgbClr val="FFFF00"/>
                </a:highlight>
              </a:rPr>
              <a:t>$baseSize:400px;</a:t>
            </a:r>
          </a:p>
          <a:p>
            <a:r>
              <a:rPr lang="fr-CH" sz="1600" b="1" dirty="0"/>
              <a:t>-if </a:t>
            </a:r>
            <a:r>
              <a:rPr lang="fr-CH" sz="1600" b="1" dirty="0" err="1"/>
              <a:t>we</a:t>
            </a:r>
            <a:r>
              <a:rPr lang="fr-CH" sz="1600" b="1" dirty="0"/>
              <a:t> </a:t>
            </a:r>
            <a:r>
              <a:rPr lang="fr-CH" sz="1600" b="1" dirty="0" err="1"/>
              <a:t>want</a:t>
            </a:r>
            <a:r>
              <a:rPr lang="fr-CH" sz="1600" b="1" dirty="0"/>
              <a:t> </a:t>
            </a:r>
            <a:r>
              <a:rPr lang="fr-CH" sz="1600" b="1" dirty="0" err="1"/>
              <a:t>small</a:t>
            </a:r>
            <a:r>
              <a:rPr lang="fr-CH" sz="1600" b="1" dirty="0"/>
              <a:t>-</a:t>
            </a:r>
            <a:r>
              <a:rPr lang="fr-CH" sz="1600" b="1" dirty="0" err="1"/>
              <a:t>blue</a:t>
            </a:r>
            <a:r>
              <a:rPr lang="fr-CH" sz="1600" b="1" dirty="0"/>
              <a:t>-square to </a:t>
            </a:r>
            <a:r>
              <a:rPr lang="fr-CH" sz="1600" b="1" dirty="0" err="1">
                <a:highlight>
                  <a:srgbClr val="FFFF00"/>
                </a:highlight>
              </a:rPr>
              <a:t>be</a:t>
            </a:r>
            <a:r>
              <a:rPr lang="fr-CH" sz="1600" b="1" dirty="0">
                <a:highlight>
                  <a:srgbClr val="FFFF00"/>
                </a:highlight>
              </a:rPr>
              <a:t> </a:t>
            </a:r>
            <a:r>
              <a:rPr lang="fr-CH" sz="1600" b="1" dirty="0" err="1">
                <a:highlight>
                  <a:srgbClr val="FFFF00"/>
                </a:highlight>
              </a:rPr>
              <a:t>half</a:t>
            </a:r>
            <a:r>
              <a:rPr lang="fr-CH" sz="1600" b="1" dirty="0">
                <a:highlight>
                  <a:srgbClr val="FFFF00"/>
                </a:highlight>
              </a:rPr>
              <a:t> the big </a:t>
            </a:r>
            <a:r>
              <a:rPr lang="fr-CH" sz="1600" b="1" dirty="0" err="1">
                <a:highlight>
                  <a:srgbClr val="FFFF00"/>
                </a:highlight>
              </a:rPr>
              <a:t>read</a:t>
            </a:r>
            <a:r>
              <a:rPr lang="fr-CH" sz="1600" b="1" dirty="0">
                <a:highlight>
                  <a:srgbClr val="FFFF00"/>
                </a:highlight>
              </a:rPr>
              <a:t> square </a:t>
            </a:r>
            <a:r>
              <a:rPr lang="fr-CH" sz="1600" b="1" dirty="0" err="1"/>
              <a:t>we</a:t>
            </a:r>
            <a:r>
              <a:rPr lang="fr-CH" sz="1600" b="1" dirty="0"/>
              <a:t> can </a:t>
            </a:r>
            <a:r>
              <a:rPr lang="fr-CH" sz="1600" b="1" dirty="0" err="1"/>
              <a:t>accomplish</a:t>
            </a:r>
            <a:r>
              <a:rPr lang="fr-CH" sz="1600" b="1" dirty="0"/>
              <a:t> </a:t>
            </a:r>
            <a:r>
              <a:rPr lang="fr-CH" sz="1600" b="1" dirty="0" err="1"/>
              <a:t>it</a:t>
            </a:r>
            <a:r>
              <a:rPr lang="fr-CH" sz="1600" b="1" dirty="0"/>
              <a:t> </a:t>
            </a:r>
            <a:r>
              <a:rPr lang="fr-CH" sz="1600" b="1" dirty="0" err="1"/>
              <a:t>with</a:t>
            </a:r>
            <a:r>
              <a:rPr lang="fr-CH" sz="1600" b="1" dirty="0"/>
              <a:t> </a:t>
            </a:r>
            <a:r>
              <a:rPr lang="fr-CH" sz="1600" b="1" dirty="0" err="1"/>
              <a:t>operation</a:t>
            </a:r>
            <a:endParaRPr lang="fr-CH" sz="1600" b="1" dirty="0"/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.small-blue-square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@include square</a:t>
            </a:r>
            <a:r>
              <a:rPr lang="en-US" sz="16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($</a:t>
            </a:r>
            <a:r>
              <a:rPr lang="en-US" sz="1600" dirty="0" err="1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baseSize</a:t>
            </a:r>
            <a:r>
              <a:rPr lang="en-US" sz="16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/2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,rgb(0,0,255))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CH" sz="1600" dirty="0"/>
          </a:p>
          <a:p>
            <a:endParaRPr lang="fr-CH" sz="1600" dirty="0">
              <a:highlight>
                <a:srgbClr val="FFFF00"/>
              </a:highlight>
            </a:endParaRPr>
          </a:p>
          <a:p>
            <a:endParaRPr lang="fr-CH" sz="16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51DA-7258-1552-36C5-938C43C07034}"/>
              </a:ext>
            </a:extLst>
          </p:cNvPr>
          <p:cNvSpPr txBox="1"/>
          <p:nvPr/>
        </p:nvSpPr>
        <p:spPr>
          <a:xfrm>
            <a:off x="3449781" y="2703659"/>
            <a:ext cx="820019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highlight>
                  <a:srgbClr val="FFFF00"/>
                </a:highlight>
              </a:rPr>
              <a:t>Sass</a:t>
            </a:r>
            <a:r>
              <a:rPr lang="fr-CH" sz="1600" dirty="0">
                <a:highlight>
                  <a:srgbClr val="FFFF00"/>
                </a:highlight>
              </a:rPr>
              <a:t> </a:t>
            </a:r>
            <a:r>
              <a:rPr lang="fr-CH" sz="1600" dirty="0" err="1">
                <a:highlight>
                  <a:srgbClr val="FFFF00"/>
                </a:highlight>
              </a:rPr>
              <a:t>functions</a:t>
            </a:r>
            <a:endParaRPr lang="fr-CH" sz="1600" dirty="0">
              <a:highlight>
                <a:srgbClr val="FFFF00"/>
              </a:highlight>
            </a:endParaRPr>
          </a:p>
          <a:p>
            <a:r>
              <a:rPr lang="fr-CH" sz="1600" dirty="0" err="1"/>
              <a:t>Lets</a:t>
            </a:r>
            <a:r>
              <a:rPr lang="fr-CH" sz="1600" dirty="0"/>
              <a:t> </a:t>
            </a:r>
            <a:r>
              <a:rPr lang="fr-CH" sz="1600" dirty="0" err="1"/>
              <a:t>say</a:t>
            </a:r>
            <a:r>
              <a:rPr lang="fr-CH" sz="1600" dirty="0"/>
              <a:t> </a:t>
            </a:r>
            <a:r>
              <a:rPr lang="fr-CH" sz="1600" dirty="0" err="1"/>
              <a:t>we</a:t>
            </a:r>
            <a:r>
              <a:rPr lang="fr-CH" sz="1600" dirty="0"/>
              <a:t> </a:t>
            </a:r>
            <a:r>
              <a:rPr lang="fr-CH" sz="1600" dirty="0" err="1"/>
              <a:t>want</a:t>
            </a:r>
            <a:r>
              <a:rPr lang="fr-CH" sz="1600" dirty="0"/>
              <a:t> big </a:t>
            </a:r>
            <a:r>
              <a:rPr lang="fr-CH" sz="1600" dirty="0" err="1"/>
              <a:t>darkblue</a:t>
            </a:r>
            <a:r>
              <a:rPr lang="fr-CH" sz="1600" dirty="0"/>
              <a:t> square</a:t>
            </a:r>
          </a:p>
          <a:p>
            <a:r>
              <a:rPr lang="fr-CH" sz="1600" dirty="0" err="1"/>
              <a:t>We</a:t>
            </a:r>
            <a:r>
              <a:rPr lang="fr-CH" sz="1600" dirty="0"/>
              <a:t> </a:t>
            </a:r>
            <a:r>
              <a:rPr lang="fr-CH" sz="1600" dirty="0" err="1"/>
              <a:t>define</a:t>
            </a:r>
            <a:r>
              <a:rPr lang="fr-CH" sz="1600" dirty="0"/>
              <a:t> a base </a:t>
            </a:r>
            <a:r>
              <a:rPr lang="fr-CH" sz="1600" dirty="0" err="1"/>
              <a:t>color</a:t>
            </a:r>
            <a:r>
              <a:rPr lang="fr-CH" sz="1600" dirty="0"/>
              <a:t> and </a:t>
            </a:r>
            <a:r>
              <a:rPr lang="fr-CH" sz="1600" dirty="0" err="1"/>
              <a:t>we</a:t>
            </a:r>
            <a:r>
              <a:rPr lang="fr-CH" sz="1600" dirty="0"/>
              <a:t> </a:t>
            </a:r>
            <a:r>
              <a:rPr lang="fr-CH" sz="1600" dirty="0" err="1"/>
              <a:t>will</a:t>
            </a:r>
            <a:r>
              <a:rPr lang="fr-CH" sz="1600" dirty="0"/>
              <a:t> use the </a:t>
            </a:r>
            <a:r>
              <a:rPr lang="fr-CH" sz="1600" dirty="0" err="1"/>
              <a:t>built</a:t>
            </a:r>
            <a:r>
              <a:rPr lang="fr-CH" sz="1600" dirty="0"/>
              <a:t> in </a:t>
            </a:r>
            <a:r>
              <a:rPr lang="fr-CH" sz="1600" dirty="0" err="1"/>
              <a:t>sass</a:t>
            </a:r>
            <a:r>
              <a:rPr lang="fr-CH" sz="1600" dirty="0"/>
              <a:t> </a:t>
            </a:r>
            <a:r>
              <a:rPr lang="fr-CH" sz="1600" dirty="0" err="1"/>
              <a:t>function</a:t>
            </a:r>
            <a:r>
              <a:rPr lang="fr-CH" sz="1600" dirty="0"/>
              <a:t> </a:t>
            </a:r>
            <a:r>
              <a:rPr lang="fr-CH" sz="1600" dirty="0" err="1"/>
              <a:t>darken</a:t>
            </a:r>
            <a:r>
              <a:rPr lang="fr-CH" sz="1600" dirty="0"/>
              <a:t> to </a:t>
            </a:r>
            <a:r>
              <a:rPr lang="fr-CH" sz="1600" dirty="0" err="1"/>
              <a:t>make</a:t>
            </a:r>
            <a:r>
              <a:rPr lang="fr-CH" sz="1600" dirty="0"/>
              <a:t> the </a:t>
            </a:r>
            <a:r>
              <a:rPr lang="fr-CH" sz="1600" dirty="0" err="1"/>
              <a:t>color</a:t>
            </a:r>
            <a:r>
              <a:rPr lang="fr-CH" sz="1600" dirty="0"/>
              <a:t> </a:t>
            </a:r>
            <a:r>
              <a:rPr lang="fr-CH" sz="1600" dirty="0" err="1"/>
              <a:t>darker</a:t>
            </a:r>
            <a:endParaRPr lang="fr-CH" sz="1600" dirty="0"/>
          </a:p>
          <a:p>
            <a:r>
              <a:rPr lang="fr-CH" sz="1600" dirty="0"/>
              <a:t>$base:#2196F3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.big-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-square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@include square($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baseSize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/2, </a:t>
            </a:r>
            <a:r>
              <a:rPr lang="en-US" sz="1600" b="1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darken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($blue,20%));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113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425327-629F-8337-17DE-BCB91A42695B}"/>
              </a:ext>
            </a:extLst>
          </p:cNvPr>
          <p:cNvSpPr txBox="1"/>
          <p:nvPr/>
        </p:nvSpPr>
        <p:spPr>
          <a:xfrm>
            <a:off x="0" y="361795"/>
            <a:ext cx="42370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>
                <a:highlight>
                  <a:srgbClr val="FFFF00"/>
                </a:highlight>
              </a:rPr>
              <a:t>Sass</a:t>
            </a:r>
            <a:r>
              <a:rPr lang="fr-CH" dirty="0">
                <a:highlight>
                  <a:srgbClr val="FFFF00"/>
                </a:highlight>
              </a:rPr>
              <a:t> custom </a:t>
            </a:r>
            <a:r>
              <a:rPr lang="fr-CH" dirty="0" err="1">
                <a:highlight>
                  <a:srgbClr val="FFFF00"/>
                </a:highlight>
              </a:rPr>
              <a:t>functions</a:t>
            </a:r>
            <a:r>
              <a:rPr lang="fr-CH" dirty="0">
                <a:highlight>
                  <a:srgbClr val="FFFF00"/>
                </a:highlight>
              </a:rPr>
              <a:t> </a:t>
            </a:r>
          </a:p>
          <a:p>
            <a:r>
              <a:rPr lang="fr-CH" dirty="0"/>
              <a:t>$total:3</a:t>
            </a:r>
          </a:p>
          <a:p>
            <a:r>
              <a:rPr lang="fr-CH" dirty="0"/>
              <a:t>@function </a:t>
            </a:r>
            <a:r>
              <a:rPr lang="fr-CH" dirty="0" err="1">
                <a:highlight>
                  <a:srgbClr val="FFFF00"/>
                </a:highlight>
              </a:rPr>
              <a:t>fancyColor</a:t>
            </a:r>
            <a:r>
              <a:rPr lang="fr-CH" dirty="0"/>
              <a:t>($col){</a:t>
            </a:r>
          </a:p>
          <a:p>
            <a:r>
              <a:rPr lang="fr-CH" dirty="0"/>
              <a:t>    @return </a:t>
            </a:r>
            <a:r>
              <a:rPr lang="fr-CH" dirty="0" err="1"/>
              <a:t>darken</a:t>
            </a:r>
            <a:r>
              <a:rPr lang="fr-CH" dirty="0"/>
              <a:t>($</a:t>
            </a:r>
            <a:r>
              <a:rPr lang="fr-CH" dirty="0" err="1"/>
              <a:t>blue</a:t>
            </a:r>
            <a:r>
              <a:rPr lang="fr-CH" dirty="0"/>
              <a:t>,($col*25/$total))</a:t>
            </a:r>
          </a:p>
          <a:p>
            <a:r>
              <a:rPr lang="fr-CH" dirty="0"/>
              <a:t>}</a:t>
            </a:r>
          </a:p>
          <a:p>
            <a:r>
              <a:rPr lang="fr-CH" dirty="0"/>
              <a:t>–</a:t>
            </a:r>
            <a:r>
              <a:rPr lang="fr-CH" dirty="0" err="1"/>
              <a:t>generates</a:t>
            </a:r>
            <a:r>
              <a:rPr lang="fr-CH" dirty="0"/>
              <a:t> </a:t>
            </a:r>
            <a:r>
              <a:rPr lang="fr-CH" dirty="0" err="1"/>
              <a:t>shades</a:t>
            </a:r>
            <a:endParaRPr lang="fr-CH" dirty="0"/>
          </a:p>
          <a:p>
            <a:endParaRPr lang="fr-CH" dirty="0">
              <a:highlight>
                <a:srgbClr val="FFFF00"/>
              </a:highlight>
            </a:endParaRPr>
          </a:p>
          <a:p>
            <a:r>
              <a:rPr lang="fr-CH" dirty="0"/>
              <a:t>@for $i </a:t>
            </a:r>
            <a:r>
              <a:rPr lang="fr-CH" dirty="0" err="1"/>
              <a:t>from</a:t>
            </a:r>
            <a:r>
              <a:rPr lang="fr-CH" dirty="0"/>
              <a:t> 1 </a:t>
            </a:r>
            <a:r>
              <a:rPr lang="fr-CH" dirty="0" err="1"/>
              <a:t>through</a:t>
            </a:r>
            <a:r>
              <a:rPr lang="fr-CH" dirty="0"/>
              <a:t> $total {</a:t>
            </a:r>
          </a:p>
          <a:p>
            <a:r>
              <a:rPr lang="fr-CH" dirty="0"/>
              <a:t>      .</a:t>
            </a:r>
            <a:r>
              <a:rPr lang="fr-CH" dirty="0" err="1"/>
              <a:t>shades</a:t>
            </a:r>
            <a:r>
              <a:rPr lang="fr-CH" dirty="0"/>
              <a:t>-#{$i} {</a:t>
            </a:r>
          </a:p>
          <a:p>
            <a:r>
              <a:rPr lang="fr-CH" dirty="0"/>
              <a:t>       @include square(50px,</a:t>
            </a:r>
            <a:r>
              <a:rPr lang="fr-CH" dirty="0">
                <a:highlight>
                  <a:srgbClr val="FFFF00"/>
                </a:highlight>
              </a:rPr>
              <a:t>fancyColor</a:t>
            </a:r>
            <a:r>
              <a:rPr lang="fr-CH" dirty="0"/>
              <a:t>($i))</a:t>
            </a:r>
          </a:p>
          <a:p>
            <a:r>
              <a:rPr lang="fr-CH" dirty="0"/>
              <a:t>     }</a:t>
            </a:r>
          </a:p>
          <a:p>
            <a:r>
              <a:rPr lang="fr-CH" dirty="0"/>
              <a:t>}</a:t>
            </a:r>
          </a:p>
          <a:p>
            <a:endParaRPr lang="fr-CH" dirty="0"/>
          </a:p>
          <a:p>
            <a:r>
              <a:rPr lang="fr-CH" dirty="0"/>
              <a:t>And in html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"shades-1"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"shades-2"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"shades-3"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00308-2AB3-8B84-E1C1-DC2852223E5B}"/>
              </a:ext>
            </a:extLst>
          </p:cNvPr>
          <p:cNvSpPr txBox="1"/>
          <p:nvPr/>
        </p:nvSpPr>
        <p:spPr>
          <a:xfrm>
            <a:off x="6593675" y="361795"/>
            <a:ext cx="3707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>
                <a:highlight>
                  <a:srgbClr val="FFFF00"/>
                </a:highlight>
              </a:rPr>
              <a:t>Sass</a:t>
            </a:r>
            <a:r>
              <a:rPr lang="fr-CH" dirty="0">
                <a:highlight>
                  <a:srgbClr val="FFFF00"/>
                </a:highlight>
              </a:rPr>
              <a:t> imports</a:t>
            </a:r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sass</a:t>
            </a:r>
            <a:r>
              <a:rPr lang="fr-CH" dirty="0"/>
              <a:t> in </a:t>
            </a:r>
            <a:r>
              <a:rPr lang="fr-CH" dirty="0" err="1"/>
              <a:t>different</a:t>
            </a:r>
            <a:r>
              <a:rPr lang="fr-CH" dirty="0"/>
              <a:t> files</a:t>
            </a:r>
          </a:p>
          <a:p>
            <a:r>
              <a:rPr lang="fr-CH" dirty="0"/>
              <a:t>For </a:t>
            </a:r>
            <a:r>
              <a:rPr lang="fr-CH" dirty="0" err="1"/>
              <a:t>example</a:t>
            </a:r>
            <a:r>
              <a:rPr lang="fr-CH" dirty="0"/>
              <a:t> variables are in 1 file</a:t>
            </a:r>
          </a:p>
          <a:p>
            <a:r>
              <a:rPr lang="fr-CH" dirty="0"/>
              <a:t>And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@import ‘</a:t>
            </a:r>
            <a:r>
              <a:rPr lang="fr-CH" dirty="0" err="1"/>
              <a:t>variables.scss</a:t>
            </a:r>
            <a:r>
              <a:rPr lang="fr-CH" dirty="0"/>
              <a:t>’</a:t>
            </a:r>
          </a:p>
          <a:p>
            <a:endParaRPr lang="fr-CH" dirty="0">
              <a:highlight>
                <a:srgbClr val="FFFF00"/>
              </a:highlight>
            </a:endParaRPr>
          </a:p>
          <a:p>
            <a:endParaRPr lang="en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87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927</Words>
  <Application>Microsoft Office PowerPoint</Application>
  <PresentationFormat>Widescreen</PresentationFormat>
  <Paragraphs>163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Denitsa Radeva</dc:creator>
  <cp:lastModifiedBy>Denitsa Radeva</cp:lastModifiedBy>
  <cp:revision>1</cp:revision>
  <dcterms:created xsi:type="dcterms:W3CDTF">2024-05-07T09:39:16Z</dcterms:created>
  <dcterms:modified xsi:type="dcterms:W3CDTF">2024-05-07T14:47:04Z</dcterms:modified>
</cp:coreProperties>
</file>