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70" r:id="rId6"/>
    <p:sldId id="271" r:id="rId7"/>
    <p:sldId id="264" r:id="rId8"/>
    <p:sldId id="262" r:id="rId9"/>
    <p:sldId id="265" r:id="rId10"/>
    <p:sldId id="266" r:id="rId11"/>
    <p:sldId id="268" r:id="rId12"/>
    <p:sldId id="269" r:id="rId13"/>
    <p:sldId id="272" r:id="rId14"/>
    <p:sldId id="267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F8850-518A-4005-9B75-E36FE9465A1D}" v="55" dt="2024-05-22T08:51:3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82" autoAdjust="0"/>
  </p:normalViewPr>
  <p:slideViewPr>
    <p:cSldViewPr snapToGrid="0">
      <p:cViewPr varScale="1">
        <p:scale>
          <a:sx n="144" d="100"/>
          <a:sy n="144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tsa Radeva" userId="82bcf28c-f178-4c79-928c-ca03831cc595" providerId="ADAL" clId="{9A2F8850-518A-4005-9B75-E36FE9465A1D}"/>
    <pc:docChg chg="undo custSel addSld delSld modSld sldOrd">
      <pc:chgData name="Denitsa Radeva" userId="82bcf28c-f178-4c79-928c-ca03831cc595" providerId="ADAL" clId="{9A2F8850-518A-4005-9B75-E36FE9465A1D}" dt="2024-05-23T07:35:47.424" v="9751" actId="20577"/>
      <pc:docMkLst>
        <pc:docMk/>
      </pc:docMkLst>
      <pc:sldChg chg="addSp delSp modSp new mod modNotesTx">
        <pc:chgData name="Denitsa Radeva" userId="82bcf28c-f178-4c79-928c-ca03831cc595" providerId="ADAL" clId="{9A2F8850-518A-4005-9B75-E36FE9465A1D}" dt="2024-05-22T06:53:58.901" v="9354" actId="20577"/>
        <pc:sldMkLst>
          <pc:docMk/>
          <pc:sldMk cId="1484324309" sldId="256"/>
        </pc:sldMkLst>
        <pc:spChg chg="add mod">
          <ac:chgData name="Denitsa Radeva" userId="82bcf28c-f178-4c79-928c-ca03831cc595" providerId="ADAL" clId="{9A2F8850-518A-4005-9B75-E36FE9465A1D}" dt="2024-05-07T14:58:34.684" v="206" actId="20577"/>
          <ac:spMkLst>
            <pc:docMk/>
            <pc:sldMk cId="1484324309" sldId="256"/>
            <ac:spMk id="2" creationId="{2E9DFE62-0D05-F7AA-D768-56DC627DBE1B}"/>
          </ac:spMkLst>
        </pc:spChg>
        <pc:spChg chg="add mod">
          <ac:chgData name="Denitsa Radeva" userId="82bcf28c-f178-4c79-928c-ca03831cc595" providerId="ADAL" clId="{9A2F8850-518A-4005-9B75-E36FE9465A1D}" dt="2024-05-14T06:35:06.859" v="8718" actId="20577"/>
          <ac:spMkLst>
            <pc:docMk/>
            <pc:sldMk cId="1484324309" sldId="256"/>
            <ac:spMk id="3" creationId="{21E4EEF5-F969-A7DB-FB39-0407F124F700}"/>
          </ac:spMkLst>
        </pc:spChg>
        <pc:spChg chg="add mod">
          <ac:chgData name="Denitsa Radeva" userId="82bcf28c-f178-4c79-928c-ca03831cc595" providerId="ADAL" clId="{9A2F8850-518A-4005-9B75-E36FE9465A1D}" dt="2024-05-14T06:33:28.653" v="8713" actId="113"/>
          <ac:spMkLst>
            <pc:docMk/>
            <pc:sldMk cId="1484324309" sldId="256"/>
            <ac:spMk id="4" creationId="{8CC54495-7529-C53C-56E9-F1B2F5063FD8}"/>
          </ac:spMkLst>
        </pc:spChg>
        <pc:spChg chg="add del mod">
          <ac:chgData name="Denitsa Radeva" userId="82bcf28c-f178-4c79-928c-ca03831cc595" providerId="ADAL" clId="{9A2F8850-518A-4005-9B75-E36FE9465A1D}" dt="2024-05-08T11:06:02.105" v="995" actId="21"/>
          <ac:spMkLst>
            <pc:docMk/>
            <pc:sldMk cId="1484324309" sldId="256"/>
            <ac:spMk id="4" creationId="{FB6A859B-1EBC-DBC4-2438-288F656434A1}"/>
          </ac:spMkLst>
        </pc:spChg>
        <pc:spChg chg="add mod">
          <ac:chgData name="Denitsa Radeva" userId="82bcf28c-f178-4c79-928c-ca03831cc595" providerId="ADAL" clId="{9A2F8850-518A-4005-9B75-E36FE9465A1D}" dt="2024-05-08T08:36:31.778" v="919" actId="1076"/>
          <ac:spMkLst>
            <pc:docMk/>
            <pc:sldMk cId="1484324309" sldId="256"/>
            <ac:spMk id="5" creationId="{2FD04252-7E34-BD6D-33C5-820701A4C998}"/>
          </ac:spMkLst>
        </pc:spChg>
      </pc:sldChg>
      <pc:sldChg chg="addSp modSp new mod modNotesTx">
        <pc:chgData name="Denitsa Radeva" userId="82bcf28c-f178-4c79-928c-ca03831cc595" providerId="ADAL" clId="{9A2F8850-518A-4005-9B75-E36FE9465A1D}" dt="2024-05-23T07:35:47.424" v="9751" actId="20577"/>
        <pc:sldMkLst>
          <pc:docMk/>
          <pc:sldMk cId="983045785" sldId="257"/>
        </pc:sldMkLst>
        <pc:spChg chg="add mod">
          <ac:chgData name="Denitsa Radeva" userId="82bcf28c-f178-4c79-928c-ca03831cc595" providerId="ADAL" clId="{9A2F8850-518A-4005-9B75-E36FE9465A1D}" dt="2024-05-10T06:58:08.963" v="6284" actId="1076"/>
          <ac:spMkLst>
            <pc:docMk/>
            <pc:sldMk cId="983045785" sldId="257"/>
            <ac:spMk id="2" creationId="{8335E009-63E5-A4DD-8063-CA7811504BB9}"/>
          </ac:spMkLst>
        </pc:spChg>
        <pc:spChg chg="add mod">
          <ac:chgData name="Denitsa Radeva" userId="82bcf28c-f178-4c79-928c-ca03831cc595" providerId="ADAL" clId="{9A2F8850-518A-4005-9B75-E36FE9465A1D}" dt="2024-05-10T06:58:27.194" v="6289" actId="113"/>
          <ac:spMkLst>
            <pc:docMk/>
            <pc:sldMk cId="983045785" sldId="257"/>
            <ac:spMk id="3" creationId="{C72CBE66-F373-B522-5A6B-C2D42AA3A238}"/>
          </ac:spMkLst>
        </pc:spChg>
        <pc:spChg chg="add mod">
          <ac:chgData name="Denitsa Radeva" userId="82bcf28c-f178-4c79-928c-ca03831cc595" providerId="ADAL" clId="{9A2F8850-518A-4005-9B75-E36FE9465A1D}" dt="2024-05-10T06:58:11.239" v="6285" actId="1076"/>
          <ac:spMkLst>
            <pc:docMk/>
            <pc:sldMk cId="983045785" sldId="257"/>
            <ac:spMk id="4" creationId="{FB6A859B-1EBC-DBC4-2438-288F656434A1}"/>
          </ac:spMkLst>
        </pc:spChg>
        <pc:spChg chg="add mod">
          <ac:chgData name="Denitsa Radeva" userId="82bcf28c-f178-4c79-928c-ca03831cc595" providerId="ADAL" clId="{9A2F8850-518A-4005-9B75-E36FE9465A1D}" dt="2024-05-23T07:35:47.424" v="9751" actId="20577"/>
          <ac:spMkLst>
            <pc:docMk/>
            <pc:sldMk cId="983045785" sldId="257"/>
            <ac:spMk id="5" creationId="{EC155B09-F64A-7732-E32E-AE3570F908F9}"/>
          </ac:spMkLst>
        </pc:spChg>
        <pc:spChg chg="add mod">
          <ac:chgData name="Denitsa Radeva" userId="82bcf28c-f178-4c79-928c-ca03831cc595" providerId="ADAL" clId="{9A2F8850-518A-4005-9B75-E36FE9465A1D}" dt="2024-05-13T11:52:39.236" v="8675" actId="6549"/>
          <ac:spMkLst>
            <pc:docMk/>
            <pc:sldMk cId="983045785" sldId="257"/>
            <ac:spMk id="7" creationId="{C1275F22-8C09-DC5C-4321-FF0F7EAA727E}"/>
          </ac:spMkLst>
        </pc:spChg>
        <pc:grpChg chg="add mod">
          <ac:chgData name="Denitsa Radeva" userId="82bcf28c-f178-4c79-928c-ca03831cc595" providerId="ADAL" clId="{9A2F8850-518A-4005-9B75-E36FE9465A1D}" dt="2024-05-08T11:29:29.205" v="1315" actId="164"/>
          <ac:grpSpMkLst>
            <pc:docMk/>
            <pc:sldMk cId="983045785" sldId="257"/>
            <ac:grpSpMk id="8" creationId="{E95EDB64-6CF6-9E38-70F5-E727E0D17EAD}"/>
          </ac:grpSpMkLst>
        </pc:grpChg>
        <pc:picChg chg="add mod">
          <ac:chgData name="Denitsa Radeva" userId="82bcf28c-f178-4c79-928c-ca03831cc595" providerId="ADAL" clId="{9A2F8850-518A-4005-9B75-E36FE9465A1D}" dt="2024-05-08T11:29:29.205" v="1315" actId="164"/>
          <ac:picMkLst>
            <pc:docMk/>
            <pc:sldMk cId="983045785" sldId="257"/>
            <ac:picMk id="6" creationId="{960E2315-7971-7EF8-56AB-27CCB4A8E1CE}"/>
          </ac:picMkLst>
        </pc:picChg>
        <pc:picChg chg="add mod">
          <ac:chgData name="Denitsa Radeva" userId="82bcf28c-f178-4c79-928c-ca03831cc595" providerId="ADAL" clId="{9A2F8850-518A-4005-9B75-E36FE9465A1D}" dt="2024-05-08T11:46:50.385" v="1886" actId="1076"/>
          <ac:picMkLst>
            <pc:docMk/>
            <pc:sldMk cId="983045785" sldId="257"/>
            <ac:picMk id="10" creationId="{48F515D0-9E9D-BF68-0531-8343D9CC243C}"/>
          </ac:picMkLst>
        </pc:picChg>
      </pc:sldChg>
      <pc:sldChg chg="addSp modSp new mod">
        <pc:chgData name="Denitsa Radeva" userId="82bcf28c-f178-4c79-928c-ca03831cc595" providerId="ADAL" clId="{9A2F8850-518A-4005-9B75-E36FE9465A1D}" dt="2024-05-08T12:15:21.372" v="2237" actId="1076"/>
        <pc:sldMkLst>
          <pc:docMk/>
          <pc:sldMk cId="2891432008" sldId="258"/>
        </pc:sldMkLst>
        <pc:spChg chg="add mod">
          <ac:chgData name="Denitsa Radeva" userId="82bcf28c-f178-4c79-928c-ca03831cc595" providerId="ADAL" clId="{9A2F8850-518A-4005-9B75-E36FE9465A1D}" dt="2024-05-08T11:33:53.185" v="1572" actId="1076"/>
          <ac:spMkLst>
            <pc:docMk/>
            <pc:sldMk cId="2891432008" sldId="258"/>
            <ac:spMk id="2" creationId="{F029A2BE-C620-F50C-9831-FF5117B50343}"/>
          </ac:spMkLst>
        </pc:spChg>
        <pc:spChg chg="add mod">
          <ac:chgData name="Denitsa Radeva" userId="82bcf28c-f178-4c79-928c-ca03831cc595" providerId="ADAL" clId="{9A2F8850-518A-4005-9B75-E36FE9465A1D}" dt="2024-05-08T11:36:21.588" v="1743" actId="20577"/>
          <ac:spMkLst>
            <pc:docMk/>
            <pc:sldMk cId="2891432008" sldId="258"/>
            <ac:spMk id="5" creationId="{44243BE8-0A88-6306-6287-50A62F4AD65D}"/>
          </ac:spMkLst>
        </pc:spChg>
        <pc:spChg chg="add mod">
          <ac:chgData name="Denitsa Radeva" userId="82bcf28c-f178-4c79-928c-ca03831cc595" providerId="ADAL" clId="{9A2F8850-518A-4005-9B75-E36FE9465A1D}" dt="2024-05-08T12:09:20.602" v="1965" actId="1076"/>
          <ac:spMkLst>
            <pc:docMk/>
            <pc:sldMk cId="2891432008" sldId="258"/>
            <ac:spMk id="8" creationId="{C32294BA-0523-BE00-3208-42AE1498EEBC}"/>
          </ac:spMkLst>
        </pc:spChg>
        <pc:spChg chg="add mod">
          <ac:chgData name="Denitsa Radeva" userId="82bcf28c-f178-4c79-928c-ca03831cc595" providerId="ADAL" clId="{9A2F8850-518A-4005-9B75-E36FE9465A1D}" dt="2024-05-08T12:15:12.021" v="2232" actId="1076"/>
          <ac:spMkLst>
            <pc:docMk/>
            <pc:sldMk cId="2891432008" sldId="258"/>
            <ac:spMk id="9" creationId="{E9EED8CC-4D52-EC59-6F8F-5C28DCADAEAB}"/>
          </ac:spMkLst>
        </pc:spChg>
        <pc:picChg chg="add mod">
          <ac:chgData name="Denitsa Radeva" userId="82bcf28c-f178-4c79-928c-ca03831cc595" providerId="ADAL" clId="{9A2F8850-518A-4005-9B75-E36FE9465A1D}" dt="2024-05-08T11:34:51.414" v="1576" actId="1076"/>
          <ac:picMkLst>
            <pc:docMk/>
            <pc:sldMk cId="2891432008" sldId="258"/>
            <ac:picMk id="4" creationId="{861CD3A5-FFDB-225C-242C-744BE29F18C9}"/>
          </ac:picMkLst>
        </pc:picChg>
        <pc:picChg chg="add mod">
          <ac:chgData name="Denitsa Radeva" userId="82bcf28c-f178-4c79-928c-ca03831cc595" providerId="ADAL" clId="{9A2F8850-518A-4005-9B75-E36FE9465A1D}" dt="2024-05-08T11:37:08.579" v="1746" actId="1076"/>
          <ac:picMkLst>
            <pc:docMk/>
            <pc:sldMk cId="2891432008" sldId="258"/>
            <ac:picMk id="7" creationId="{FFCE1ACD-8496-B38D-25CD-5EBB54C86F5B}"/>
          </ac:picMkLst>
        </pc:picChg>
        <pc:picChg chg="add mod">
          <ac:chgData name="Denitsa Radeva" userId="82bcf28c-f178-4c79-928c-ca03831cc595" providerId="ADAL" clId="{9A2F8850-518A-4005-9B75-E36FE9465A1D}" dt="2024-05-08T12:15:21.372" v="2237" actId="1076"/>
          <ac:picMkLst>
            <pc:docMk/>
            <pc:sldMk cId="2891432008" sldId="258"/>
            <ac:picMk id="11" creationId="{E92160A2-5FCD-269A-2B5A-B2619A3490E1}"/>
          </ac:picMkLst>
        </pc:picChg>
        <pc:picChg chg="add mod">
          <ac:chgData name="Denitsa Radeva" userId="82bcf28c-f178-4c79-928c-ca03831cc595" providerId="ADAL" clId="{9A2F8850-518A-4005-9B75-E36FE9465A1D}" dt="2024-05-08T12:15:19.097" v="2236" actId="14100"/>
          <ac:picMkLst>
            <pc:docMk/>
            <pc:sldMk cId="2891432008" sldId="258"/>
            <ac:picMk id="13" creationId="{B0691875-AA93-A210-B16E-889C19B962F1}"/>
          </ac:picMkLst>
        </pc:picChg>
      </pc:sldChg>
      <pc:sldChg chg="addSp delSp modSp new del mod ord modShow">
        <pc:chgData name="Denitsa Radeva" userId="82bcf28c-f178-4c79-928c-ca03831cc595" providerId="ADAL" clId="{9A2F8850-518A-4005-9B75-E36FE9465A1D}" dt="2024-05-22T07:07:54.847" v="9357" actId="47"/>
        <pc:sldMkLst>
          <pc:docMk/>
          <pc:sldMk cId="3845559337" sldId="259"/>
        </pc:sldMkLst>
        <pc:spChg chg="add mod">
          <ac:chgData name="Denitsa Radeva" userId="82bcf28c-f178-4c79-928c-ca03831cc595" providerId="ADAL" clId="{9A2F8850-518A-4005-9B75-E36FE9465A1D}" dt="2024-05-08T15:19:13.989" v="6150" actId="20577"/>
          <ac:spMkLst>
            <pc:docMk/>
            <pc:sldMk cId="3845559337" sldId="259"/>
            <ac:spMk id="2" creationId="{6193ECD5-A68A-02C1-FAC6-56FF36F380B0}"/>
          </ac:spMkLst>
        </pc:spChg>
        <pc:spChg chg="add del mod">
          <ac:chgData name="Denitsa Radeva" userId="82bcf28c-f178-4c79-928c-ca03831cc595" providerId="ADAL" clId="{9A2F8850-518A-4005-9B75-E36FE9465A1D}" dt="2024-05-08T14:54:55.794" v="4903" actId="21"/>
          <ac:spMkLst>
            <pc:docMk/>
            <pc:sldMk cId="3845559337" sldId="259"/>
            <ac:spMk id="3" creationId="{AEA5CF7F-6436-052A-B2C0-E9CC620FF602}"/>
          </ac:spMkLst>
        </pc:spChg>
        <pc:spChg chg="add mod">
          <ac:chgData name="Denitsa Radeva" userId="82bcf28c-f178-4c79-928c-ca03831cc595" providerId="ADAL" clId="{9A2F8850-518A-4005-9B75-E36FE9465A1D}" dt="2024-05-08T15:02:33.387" v="5386" actId="20577"/>
          <ac:spMkLst>
            <pc:docMk/>
            <pc:sldMk cId="3845559337" sldId="259"/>
            <ac:spMk id="7" creationId="{F7481A17-E5A0-8EF4-C5BC-12851776B192}"/>
          </ac:spMkLst>
        </pc:spChg>
        <pc:spChg chg="add mod">
          <ac:chgData name="Denitsa Radeva" userId="82bcf28c-f178-4c79-928c-ca03831cc595" providerId="ADAL" clId="{9A2F8850-518A-4005-9B75-E36FE9465A1D}" dt="2024-05-08T15:13:41.196" v="5762" actId="20577"/>
          <ac:spMkLst>
            <pc:docMk/>
            <pc:sldMk cId="3845559337" sldId="259"/>
            <ac:spMk id="8" creationId="{2CCE43F5-5F67-81B6-1458-49DF6B4A2492}"/>
          </ac:spMkLst>
        </pc:spChg>
        <pc:picChg chg="add del mod">
          <ac:chgData name="Denitsa Radeva" userId="82bcf28c-f178-4c79-928c-ca03831cc595" providerId="ADAL" clId="{9A2F8850-518A-4005-9B75-E36FE9465A1D}" dt="2024-05-08T14:55:07.044" v="4906" actId="21"/>
          <ac:picMkLst>
            <pc:docMk/>
            <pc:sldMk cId="3845559337" sldId="259"/>
            <ac:picMk id="5" creationId="{02A6EAF7-6932-3837-66EF-0ACC973B234C}"/>
          </ac:picMkLst>
        </pc:picChg>
        <pc:picChg chg="add mod">
          <ac:chgData name="Denitsa Radeva" userId="82bcf28c-f178-4c79-928c-ca03831cc595" providerId="ADAL" clId="{9A2F8850-518A-4005-9B75-E36FE9465A1D}" dt="2024-05-08T14:55:50.804" v="4929" actId="1076"/>
          <ac:picMkLst>
            <pc:docMk/>
            <pc:sldMk cId="3845559337" sldId="259"/>
            <ac:picMk id="6" creationId="{02A6EAF7-6932-3837-66EF-0ACC973B234C}"/>
          </ac:picMkLst>
        </pc:picChg>
        <pc:picChg chg="add mod">
          <ac:chgData name="Denitsa Radeva" userId="82bcf28c-f178-4c79-928c-ca03831cc595" providerId="ADAL" clId="{9A2F8850-518A-4005-9B75-E36FE9465A1D}" dt="2024-05-08T15:13:44.517" v="5763" actId="1076"/>
          <ac:picMkLst>
            <pc:docMk/>
            <pc:sldMk cId="3845559337" sldId="259"/>
            <ac:picMk id="10" creationId="{CCA4B4E0-5D89-BE9E-D66A-9148C7045374}"/>
          </ac:picMkLst>
        </pc:picChg>
      </pc:sldChg>
      <pc:sldChg chg="addSp modSp new del mod modShow">
        <pc:chgData name="Denitsa Radeva" userId="82bcf28c-f178-4c79-928c-ca03831cc595" providerId="ADAL" clId="{9A2F8850-518A-4005-9B75-E36FE9465A1D}" dt="2024-05-22T07:07:53.391" v="9356" actId="47"/>
        <pc:sldMkLst>
          <pc:docMk/>
          <pc:sldMk cId="3110838113" sldId="260"/>
        </pc:sldMkLst>
        <pc:spChg chg="add mod">
          <ac:chgData name="Denitsa Radeva" userId="82bcf28c-f178-4c79-928c-ca03831cc595" providerId="ADAL" clId="{9A2F8850-518A-4005-9B75-E36FE9465A1D}" dt="2024-05-08T14:22:51.549" v="4124" actId="20577"/>
          <ac:spMkLst>
            <pc:docMk/>
            <pc:sldMk cId="3110838113" sldId="260"/>
            <ac:spMk id="2" creationId="{F1CCAB3F-A66C-F59A-9F21-92587A49AF29}"/>
          </ac:spMkLst>
        </pc:spChg>
        <pc:spChg chg="add mod">
          <ac:chgData name="Denitsa Radeva" userId="82bcf28c-f178-4c79-928c-ca03831cc595" providerId="ADAL" clId="{9A2F8850-518A-4005-9B75-E36FE9465A1D}" dt="2024-05-08T14:22:18.604" v="4090" actId="1076"/>
          <ac:spMkLst>
            <pc:docMk/>
            <pc:sldMk cId="3110838113" sldId="260"/>
            <ac:spMk id="3" creationId="{B7308344-8C32-97AA-C64A-5B199A96B10D}"/>
          </ac:spMkLst>
        </pc:spChg>
      </pc:sldChg>
      <pc:sldChg chg="addSp delSp modSp new del mod modShow">
        <pc:chgData name="Denitsa Radeva" userId="82bcf28c-f178-4c79-928c-ca03831cc595" providerId="ADAL" clId="{9A2F8850-518A-4005-9B75-E36FE9465A1D}" dt="2024-05-22T07:07:51.529" v="9355" actId="47"/>
        <pc:sldMkLst>
          <pc:docMk/>
          <pc:sldMk cId="2436687635" sldId="261"/>
        </pc:sldMkLst>
        <pc:spChg chg="add mod">
          <ac:chgData name="Denitsa Radeva" userId="82bcf28c-f178-4c79-928c-ca03831cc595" providerId="ADAL" clId="{9A2F8850-518A-4005-9B75-E36FE9465A1D}" dt="2024-05-08T14:55:16.143" v="4909" actId="20577"/>
          <ac:spMkLst>
            <pc:docMk/>
            <pc:sldMk cId="2436687635" sldId="261"/>
            <ac:spMk id="3" creationId="{AEA5CF7F-6436-052A-B2C0-E9CC620FF602}"/>
          </ac:spMkLst>
        </pc:spChg>
        <pc:picChg chg="add del mod">
          <ac:chgData name="Denitsa Radeva" userId="82bcf28c-f178-4c79-928c-ca03831cc595" providerId="ADAL" clId="{9A2F8850-518A-4005-9B75-E36FE9465A1D}" dt="2024-05-08T14:55:45.598" v="4927" actId="21"/>
          <ac:picMkLst>
            <pc:docMk/>
            <pc:sldMk cId="2436687635" sldId="261"/>
            <ac:picMk id="5" creationId="{02A6EAF7-6932-3837-66EF-0ACC973B234C}"/>
          </ac:picMkLst>
        </pc:picChg>
      </pc:sldChg>
      <pc:sldChg chg="addSp delSp modSp new mod modNotesTx">
        <pc:chgData name="Denitsa Radeva" userId="82bcf28c-f178-4c79-928c-ca03831cc595" providerId="ADAL" clId="{9A2F8850-518A-4005-9B75-E36FE9465A1D}" dt="2024-05-22T07:07:57.572" v="9358" actId="478"/>
        <pc:sldMkLst>
          <pc:docMk/>
          <pc:sldMk cId="172623896" sldId="262"/>
        </pc:sldMkLst>
        <pc:spChg chg="add mod">
          <ac:chgData name="Denitsa Radeva" userId="82bcf28c-f178-4c79-928c-ca03831cc595" providerId="ADAL" clId="{9A2F8850-518A-4005-9B75-E36FE9465A1D}" dt="2024-05-10T14:05:31.726" v="8247" actId="1076"/>
          <ac:spMkLst>
            <pc:docMk/>
            <pc:sldMk cId="172623896" sldId="262"/>
            <ac:spMk id="2" creationId="{033DA65D-9AE4-0163-D566-7D347B0A1A9C}"/>
          </ac:spMkLst>
        </pc:spChg>
        <pc:spChg chg="add del mod">
          <ac:chgData name="Denitsa Radeva" userId="82bcf28c-f178-4c79-928c-ca03831cc595" providerId="ADAL" clId="{9A2F8850-518A-4005-9B75-E36FE9465A1D}" dt="2024-05-22T07:07:57.572" v="9358" actId="478"/>
          <ac:spMkLst>
            <pc:docMk/>
            <pc:sldMk cId="172623896" sldId="262"/>
            <ac:spMk id="3" creationId="{5F094543-A511-0A39-E6FC-8DA6FC6A9478}"/>
          </ac:spMkLst>
        </pc:spChg>
        <pc:picChg chg="add mod">
          <ac:chgData name="Denitsa Radeva" userId="82bcf28c-f178-4c79-928c-ca03831cc595" providerId="ADAL" clId="{9A2F8850-518A-4005-9B75-E36FE9465A1D}" dt="2024-05-10T12:06:33.075" v="7849" actId="1076"/>
          <ac:picMkLst>
            <pc:docMk/>
            <pc:sldMk cId="172623896" sldId="262"/>
            <ac:picMk id="5" creationId="{0A367897-5E3A-D6DB-C2A9-02033E0045A8}"/>
          </ac:picMkLst>
        </pc:picChg>
        <pc:picChg chg="add mod">
          <ac:chgData name="Denitsa Radeva" userId="82bcf28c-f178-4c79-928c-ca03831cc595" providerId="ADAL" clId="{9A2F8850-518A-4005-9B75-E36FE9465A1D}" dt="2024-05-10T12:14:02.713" v="8224" actId="1076"/>
          <ac:picMkLst>
            <pc:docMk/>
            <pc:sldMk cId="172623896" sldId="262"/>
            <ac:picMk id="7" creationId="{B2A5B5AC-3AA7-CC0C-EEEB-42E11CB9EFC5}"/>
          </ac:picMkLst>
        </pc:picChg>
      </pc:sldChg>
      <pc:sldChg chg="addSp modSp new del mod modNotesTx">
        <pc:chgData name="Denitsa Radeva" userId="82bcf28c-f178-4c79-928c-ca03831cc595" providerId="ADAL" clId="{9A2F8850-518A-4005-9B75-E36FE9465A1D}" dt="2024-05-10T11:46:59.361" v="7339" actId="2696"/>
        <pc:sldMkLst>
          <pc:docMk/>
          <pc:sldMk cId="1764960091" sldId="263"/>
        </pc:sldMkLst>
        <pc:spChg chg="add mod">
          <ac:chgData name="Denitsa Radeva" userId="82bcf28c-f178-4c79-928c-ca03831cc595" providerId="ADAL" clId="{9A2F8850-518A-4005-9B75-E36FE9465A1D}" dt="2024-05-10T08:29:53.429" v="6915" actId="404"/>
          <ac:spMkLst>
            <pc:docMk/>
            <pc:sldMk cId="1764960091" sldId="263"/>
            <ac:spMk id="2" creationId="{F7092DAC-7981-6959-329E-D244EB12DD19}"/>
          </ac:spMkLst>
        </pc:spChg>
        <pc:spChg chg="add mod">
          <ac:chgData name="Denitsa Radeva" userId="82bcf28c-f178-4c79-928c-ca03831cc595" providerId="ADAL" clId="{9A2F8850-518A-4005-9B75-E36FE9465A1D}" dt="2024-05-10T07:54:26.131" v="6789" actId="20577"/>
          <ac:spMkLst>
            <pc:docMk/>
            <pc:sldMk cId="1764960091" sldId="263"/>
            <ac:spMk id="3" creationId="{5F5F6D8F-752E-B393-B85C-59EDD8A1C86D}"/>
          </ac:spMkLst>
        </pc:spChg>
        <pc:spChg chg="add mod">
          <ac:chgData name="Denitsa Radeva" userId="82bcf28c-f178-4c79-928c-ca03831cc595" providerId="ADAL" clId="{9A2F8850-518A-4005-9B75-E36FE9465A1D}" dt="2024-05-10T07:54:31.509" v="6790" actId="1076"/>
          <ac:spMkLst>
            <pc:docMk/>
            <pc:sldMk cId="1764960091" sldId="263"/>
            <ac:spMk id="7" creationId="{579D83C3-EC08-DB24-AAEA-077E10DC7BAE}"/>
          </ac:spMkLst>
        </pc:spChg>
        <pc:spChg chg="add mod">
          <ac:chgData name="Denitsa Radeva" userId="82bcf28c-f178-4c79-928c-ca03831cc595" providerId="ADAL" clId="{9A2F8850-518A-4005-9B75-E36FE9465A1D}" dt="2024-05-10T07:56:09.811" v="6833" actId="20577"/>
          <ac:spMkLst>
            <pc:docMk/>
            <pc:sldMk cId="1764960091" sldId="263"/>
            <ac:spMk id="10" creationId="{9F6445AD-0EF8-232E-7B97-1755B7CCCD1F}"/>
          </ac:spMkLst>
        </pc:spChg>
        <pc:spChg chg="add mod">
          <ac:chgData name="Denitsa Radeva" userId="82bcf28c-f178-4c79-928c-ca03831cc595" providerId="ADAL" clId="{9A2F8850-518A-4005-9B75-E36FE9465A1D}" dt="2024-05-10T08:00:08.489" v="6899" actId="1076"/>
          <ac:spMkLst>
            <pc:docMk/>
            <pc:sldMk cId="1764960091" sldId="263"/>
            <ac:spMk id="13" creationId="{5465A8C3-5279-D972-CF11-523D16331733}"/>
          </ac:spMkLst>
        </pc:spChg>
        <pc:picChg chg="add mod">
          <ac:chgData name="Denitsa Radeva" userId="82bcf28c-f178-4c79-928c-ca03831cc595" providerId="ADAL" clId="{9A2F8850-518A-4005-9B75-E36FE9465A1D}" dt="2024-05-10T07:54:31.509" v="6790" actId="1076"/>
          <ac:picMkLst>
            <pc:docMk/>
            <pc:sldMk cId="1764960091" sldId="263"/>
            <ac:picMk id="5" creationId="{8BF1E70C-4E27-1325-1D5F-3B61845A7C50}"/>
          </ac:picMkLst>
        </pc:picChg>
        <pc:picChg chg="add mod">
          <ac:chgData name="Denitsa Radeva" userId="82bcf28c-f178-4c79-928c-ca03831cc595" providerId="ADAL" clId="{9A2F8850-518A-4005-9B75-E36FE9465A1D}" dt="2024-05-10T07:49:26.823" v="6689" actId="1076"/>
          <ac:picMkLst>
            <pc:docMk/>
            <pc:sldMk cId="1764960091" sldId="263"/>
            <ac:picMk id="9" creationId="{8C3B7A71-4E7F-FA42-73B9-7F7D19779324}"/>
          </ac:picMkLst>
        </pc:picChg>
        <pc:picChg chg="add mod">
          <ac:chgData name="Denitsa Radeva" userId="82bcf28c-f178-4c79-928c-ca03831cc595" providerId="ADAL" clId="{9A2F8850-518A-4005-9B75-E36FE9465A1D}" dt="2024-05-10T07:59:33.220" v="6836" actId="1076"/>
          <ac:picMkLst>
            <pc:docMk/>
            <pc:sldMk cId="1764960091" sldId="263"/>
            <ac:picMk id="12" creationId="{B84939F8-4FB6-FBDD-06B8-B6B73374D01E}"/>
          </ac:picMkLst>
        </pc:picChg>
      </pc:sldChg>
      <pc:sldChg chg="modSp add mod">
        <pc:chgData name="Denitsa Radeva" userId="82bcf28c-f178-4c79-928c-ca03831cc595" providerId="ADAL" clId="{9A2F8850-518A-4005-9B75-E36FE9465A1D}" dt="2024-05-17T15:09:28.935" v="9243" actId="14100"/>
        <pc:sldMkLst>
          <pc:docMk/>
          <pc:sldMk cId="2527809712" sldId="263"/>
        </pc:sldMkLst>
        <pc:spChg chg="mod">
          <ac:chgData name="Denitsa Radeva" userId="82bcf28c-f178-4c79-928c-ca03831cc595" providerId="ADAL" clId="{9A2F8850-518A-4005-9B75-E36FE9465A1D}" dt="2024-05-15T09:13:58.513" v="8911" actId="14100"/>
          <ac:spMkLst>
            <pc:docMk/>
            <pc:sldMk cId="2527809712" sldId="263"/>
            <ac:spMk id="13" creationId="{5465A8C3-5279-D972-CF11-523D16331733}"/>
          </ac:spMkLst>
        </pc:spChg>
        <pc:picChg chg="mod">
          <ac:chgData name="Denitsa Radeva" userId="82bcf28c-f178-4c79-928c-ca03831cc595" providerId="ADAL" clId="{9A2F8850-518A-4005-9B75-E36FE9465A1D}" dt="2024-05-17T15:09:28.935" v="9243" actId="14100"/>
          <ac:picMkLst>
            <pc:docMk/>
            <pc:sldMk cId="2527809712" sldId="263"/>
            <ac:picMk id="9" creationId="{8C3B7A71-4E7F-FA42-73B9-7F7D19779324}"/>
          </ac:picMkLst>
        </pc:picChg>
      </pc:sldChg>
      <pc:sldChg chg="add">
        <pc:chgData name="Denitsa Radeva" userId="82bcf28c-f178-4c79-928c-ca03831cc595" providerId="ADAL" clId="{9A2F8850-518A-4005-9B75-E36FE9465A1D}" dt="2024-05-10T11:47:04.404" v="7340"/>
        <pc:sldMkLst>
          <pc:docMk/>
          <pc:sldMk cId="1399995376" sldId="264"/>
        </pc:sldMkLst>
      </pc:sldChg>
      <pc:sldChg chg="addSp delSp modSp new del mod modNotesTx">
        <pc:chgData name="Denitsa Radeva" userId="82bcf28c-f178-4c79-928c-ca03831cc595" providerId="ADAL" clId="{9A2F8850-518A-4005-9B75-E36FE9465A1D}" dt="2024-05-10T11:46:59.361" v="7339" actId="2696"/>
        <pc:sldMkLst>
          <pc:docMk/>
          <pc:sldMk cId="2530402946" sldId="264"/>
        </pc:sldMkLst>
        <pc:spChg chg="add mod">
          <ac:chgData name="Denitsa Radeva" userId="82bcf28c-f178-4c79-928c-ca03831cc595" providerId="ADAL" clId="{9A2F8850-518A-4005-9B75-E36FE9465A1D}" dt="2024-05-10T09:46:59.160" v="6941" actId="1076"/>
          <ac:spMkLst>
            <pc:docMk/>
            <pc:sldMk cId="2530402946" sldId="264"/>
            <ac:spMk id="2" creationId="{18C50EB2-0F18-14B9-353C-A7DDB6B40680}"/>
          </ac:spMkLst>
        </pc:spChg>
        <pc:spChg chg="add mod">
          <ac:chgData name="Denitsa Radeva" userId="82bcf28c-f178-4c79-928c-ca03831cc595" providerId="ADAL" clId="{9A2F8850-518A-4005-9B75-E36FE9465A1D}" dt="2024-05-10T10:57:56.206" v="7202" actId="20577"/>
          <ac:spMkLst>
            <pc:docMk/>
            <pc:sldMk cId="2530402946" sldId="264"/>
            <ac:spMk id="3" creationId="{4D2B59A6-4F65-89B5-D18C-1A2A1DB92758}"/>
          </ac:spMkLst>
        </pc:spChg>
        <pc:spChg chg="add del mod">
          <ac:chgData name="Denitsa Radeva" userId="82bcf28c-f178-4c79-928c-ca03831cc595" providerId="ADAL" clId="{9A2F8850-518A-4005-9B75-E36FE9465A1D}" dt="2024-05-10T10:04:15.853" v="6958"/>
          <ac:spMkLst>
            <pc:docMk/>
            <pc:sldMk cId="2530402946" sldId="264"/>
            <ac:spMk id="4" creationId="{A32F2C5C-316A-CBEE-23EE-8571A09394EA}"/>
          </ac:spMkLst>
        </pc:spChg>
        <pc:spChg chg="add mod">
          <ac:chgData name="Denitsa Radeva" userId="82bcf28c-f178-4c79-928c-ca03831cc595" providerId="ADAL" clId="{9A2F8850-518A-4005-9B75-E36FE9465A1D}" dt="2024-05-10T10:57:12.399" v="7191"/>
          <ac:spMkLst>
            <pc:docMk/>
            <pc:sldMk cId="2530402946" sldId="264"/>
            <ac:spMk id="5" creationId="{EECB7921-25D3-8A2C-1775-797AE8811CD8}"/>
          </ac:spMkLst>
        </pc:spChg>
        <pc:spChg chg="add del mod">
          <ac:chgData name="Denitsa Radeva" userId="82bcf28c-f178-4c79-928c-ca03831cc595" providerId="ADAL" clId="{9A2F8850-518A-4005-9B75-E36FE9465A1D}" dt="2024-05-10T10:28:16.953" v="7046" actId="478"/>
          <ac:spMkLst>
            <pc:docMk/>
            <pc:sldMk cId="2530402946" sldId="264"/>
            <ac:spMk id="6" creationId="{0A69CBBC-8685-1E4B-C725-2F07049B0FF1}"/>
          </ac:spMkLst>
        </pc:spChg>
        <pc:spChg chg="add mod">
          <ac:chgData name="Denitsa Radeva" userId="82bcf28c-f178-4c79-928c-ca03831cc595" providerId="ADAL" clId="{9A2F8850-518A-4005-9B75-E36FE9465A1D}" dt="2024-05-10T11:01:36.011" v="7338" actId="20577"/>
          <ac:spMkLst>
            <pc:docMk/>
            <pc:sldMk cId="2530402946" sldId="264"/>
            <ac:spMk id="7" creationId="{907BC5C9-6F0B-7837-4C6F-B7F52738FD7A}"/>
          </ac:spMkLst>
        </pc:spChg>
      </pc:sldChg>
      <pc:sldChg chg="addSp delSp modSp new mod modNotesTx">
        <pc:chgData name="Denitsa Radeva" userId="82bcf28c-f178-4c79-928c-ca03831cc595" providerId="ADAL" clId="{9A2F8850-518A-4005-9B75-E36FE9465A1D}" dt="2024-05-10T15:13:14.720" v="8669" actId="164"/>
        <pc:sldMkLst>
          <pc:docMk/>
          <pc:sldMk cId="177235941" sldId="265"/>
        </pc:sldMkLst>
        <pc:spChg chg="add mod">
          <ac:chgData name="Denitsa Radeva" userId="82bcf28c-f178-4c79-928c-ca03831cc595" providerId="ADAL" clId="{9A2F8850-518A-4005-9B75-E36FE9465A1D}" dt="2024-05-10T14:10:44.981" v="8295" actId="20577"/>
          <ac:spMkLst>
            <pc:docMk/>
            <pc:sldMk cId="177235941" sldId="265"/>
            <ac:spMk id="2" creationId="{029A94C2-C720-470C-F1A1-D8FEEDE69C15}"/>
          </ac:spMkLst>
        </pc:spChg>
        <pc:spChg chg="add mod">
          <ac:chgData name="Denitsa Radeva" userId="82bcf28c-f178-4c79-928c-ca03831cc595" providerId="ADAL" clId="{9A2F8850-518A-4005-9B75-E36FE9465A1D}" dt="2024-05-10T14:58:04.692" v="8560" actId="20577"/>
          <ac:spMkLst>
            <pc:docMk/>
            <pc:sldMk cId="177235941" sldId="265"/>
            <ac:spMk id="5" creationId="{FAC47A2C-A489-9A29-496C-C63E124AA9A6}"/>
          </ac:spMkLst>
        </pc:spChg>
        <pc:spChg chg="add mod">
          <ac:chgData name="Denitsa Radeva" userId="82bcf28c-f178-4c79-928c-ca03831cc595" providerId="ADAL" clId="{9A2F8850-518A-4005-9B75-E36FE9465A1D}" dt="2024-05-10T14:54:49.352" v="8558" actId="164"/>
          <ac:spMkLst>
            <pc:docMk/>
            <pc:sldMk cId="177235941" sldId="265"/>
            <ac:spMk id="6" creationId="{D6152A9E-2D6C-33C9-A9B0-1181F9A98C6F}"/>
          </ac:spMkLst>
        </pc:spChg>
        <pc:spChg chg="add mod">
          <ac:chgData name="Denitsa Radeva" userId="82bcf28c-f178-4c79-928c-ca03831cc595" providerId="ADAL" clId="{9A2F8850-518A-4005-9B75-E36FE9465A1D}" dt="2024-05-10T14:54:49.352" v="8558" actId="164"/>
          <ac:spMkLst>
            <pc:docMk/>
            <pc:sldMk cId="177235941" sldId="265"/>
            <ac:spMk id="11" creationId="{0209C3A6-5C0D-9A5A-7773-A598C28A3FD4}"/>
          </ac:spMkLst>
        </pc:spChg>
        <pc:spChg chg="add mod">
          <ac:chgData name="Denitsa Radeva" userId="82bcf28c-f178-4c79-928c-ca03831cc595" providerId="ADAL" clId="{9A2F8850-518A-4005-9B75-E36FE9465A1D}" dt="2024-05-10T15:13:14.720" v="8669" actId="164"/>
          <ac:spMkLst>
            <pc:docMk/>
            <pc:sldMk cId="177235941" sldId="265"/>
            <ac:spMk id="13" creationId="{7035631C-75ED-5BFD-EE0C-C19C74B536E0}"/>
          </ac:spMkLst>
        </pc:spChg>
        <pc:spChg chg="add mod">
          <ac:chgData name="Denitsa Radeva" userId="82bcf28c-f178-4c79-928c-ca03831cc595" providerId="ADAL" clId="{9A2F8850-518A-4005-9B75-E36FE9465A1D}" dt="2024-05-10T15:13:14.720" v="8669" actId="164"/>
          <ac:spMkLst>
            <pc:docMk/>
            <pc:sldMk cId="177235941" sldId="265"/>
            <ac:spMk id="16" creationId="{FB97ED1B-7750-CDBE-2353-BD8049FF71AC}"/>
          </ac:spMkLst>
        </pc:spChg>
        <pc:grpChg chg="add mod">
          <ac:chgData name="Denitsa Radeva" userId="82bcf28c-f178-4c79-928c-ca03831cc595" providerId="ADAL" clId="{9A2F8850-518A-4005-9B75-E36FE9465A1D}" dt="2024-05-10T14:54:49.352" v="8558" actId="164"/>
          <ac:grpSpMkLst>
            <pc:docMk/>
            <pc:sldMk cId="177235941" sldId="265"/>
            <ac:grpSpMk id="12" creationId="{9D364E1F-7DBE-ABB6-8C4B-2283F4B6365A}"/>
          </ac:grpSpMkLst>
        </pc:grpChg>
        <pc:grpChg chg="add mod">
          <ac:chgData name="Denitsa Radeva" userId="82bcf28c-f178-4c79-928c-ca03831cc595" providerId="ADAL" clId="{9A2F8850-518A-4005-9B75-E36FE9465A1D}" dt="2024-05-10T15:13:14.720" v="8669" actId="164"/>
          <ac:grpSpMkLst>
            <pc:docMk/>
            <pc:sldMk cId="177235941" sldId="265"/>
            <ac:grpSpMk id="17" creationId="{737F69B1-ABD7-6864-FD97-EF3763B65E01}"/>
          </ac:grpSpMkLst>
        </pc:grpChg>
        <pc:picChg chg="add del mod">
          <ac:chgData name="Denitsa Radeva" userId="82bcf28c-f178-4c79-928c-ca03831cc595" providerId="ADAL" clId="{9A2F8850-518A-4005-9B75-E36FE9465A1D}" dt="2024-05-10T14:12:16.018" v="8308" actId="478"/>
          <ac:picMkLst>
            <pc:docMk/>
            <pc:sldMk cId="177235941" sldId="265"/>
            <ac:picMk id="4" creationId="{D4EFD76D-CDB8-A03C-B45E-F20F048E4F2F}"/>
          </ac:picMkLst>
        </pc:picChg>
        <pc:picChg chg="add mod">
          <ac:chgData name="Denitsa Radeva" userId="82bcf28c-f178-4c79-928c-ca03831cc595" providerId="ADAL" clId="{9A2F8850-518A-4005-9B75-E36FE9465A1D}" dt="2024-05-10T14:12:19.697" v="8310" actId="1076"/>
          <ac:picMkLst>
            <pc:docMk/>
            <pc:sldMk cId="177235941" sldId="265"/>
            <ac:picMk id="8" creationId="{5993CD23-D138-38EC-9FA4-93341C1B12BA}"/>
          </ac:picMkLst>
        </pc:picChg>
        <pc:picChg chg="add mod">
          <ac:chgData name="Denitsa Radeva" userId="82bcf28c-f178-4c79-928c-ca03831cc595" providerId="ADAL" clId="{9A2F8850-518A-4005-9B75-E36FE9465A1D}" dt="2024-05-10T14:54:49.352" v="8558" actId="164"/>
          <ac:picMkLst>
            <pc:docMk/>
            <pc:sldMk cId="177235941" sldId="265"/>
            <ac:picMk id="10" creationId="{F4C19DC3-D31F-4003-2554-9DCF7006E3E0}"/>
          </ac:picMkLst>
        </pc:picChg>
        <pc:picChg chg="add mod">
          <ac:chgData name="Denitsa Radeva" userId="82bcf28c-f178-4c79-928c-ca03831cc595" providerId="ADAL" clId="{9A2F8850-518A-4005-9B75-E36FE9465A1D}" dt="2024-05-10T15:13:14.720" v="8669" actId="164"/>
          <ac:picMkLst>
            <pc:docMk/>
            <pc:sldMk cId="177235941" sldId="265"/>
            <ac:picMk id="15" creationId="{82D516C2-038E-8423-2956-B4B838B003E9}"/>
          </ac:picMkLst>
        </pc:picChg>
      </pc:sldChg>
      <pc:sldChg chg="addSp modSp new mod modNotesTx">
        <pc:chgData name="Denitsa Radeva" userId="82bcf28c-f178-4c79-928c-ca03831cc595" providerId="ADAL" clId="{9A2F8850-518A-4005-9B75-E36FE9465A1D}" dt="2024-05-22T08:53:45.672" v="9745" actId="20577"/>
        <pc:sldMkLst>
          <pc:docMk/>
          <pc:sldMk cId="349951828" sldId="266"/>
        </pc:sldMkLst>
        <pc:spChg chg="add mod">
          <ac:chgData name="Denitsa Radeva" userId="82bcf28c-f178-4c79-928c-ca03831cc595" providerId="ADAL" clId="{9A2F8850-518A-4005-9B75-E36FE9465A1D}" dt="2024-05-21T11:20:26.448" v="9286" actId="113"/>
          <ac:spMkLst>
            <pc:docMk/>
            <pc:sldMk cId="349951828" sldId="266"/>
            <ac:spMk id="2" creationId="{20E16148-DC3C-8505-E651-EA9256618863}"/>
          </ac:spMkLst>
        </pc:spChg>
        <pc:spChg chg="add mod">
          <ac:chgData name="Denitsa Radeva" userId="82bcf28c-f178-4c79-928c-ca03831cc595" providerId="ADAL" clId="{9A2F8850-518A-4005-9B75-E36FE9465A1D}" dt="2024-05-15T12:32:52.974" v="8959" actId="1076"/>
          <ac:spMkLst>
            <pc:docMk/>
            <pc:sldMk cId="349951828" sldId="266"/>
            <ac:spMk id="3" creationId="{1E120A46-ADE1-A9FB-F199-010D0FA7F45D}"/>
          </ac:spMkLst>
        </pc:spChg>
        <pc:spChg chg="add mod">
          <ac:chgData name="Denitsa Radeva" userId="82bcf28c-f178-4c79-928c-ca03831cc595" providerId="ADAL" clId="{9A2F8850-518A-4005-9B75-E36FE9465A1D}" dt="2024-05-22T08:53:45.672" v="9745" actId="20577"/>
          <ac:spMkLst>
            <pc:docMk/>
            <pc:sldMk cId="349951828" sldId="266"/>
            <ac:spMk id="4" creationId="{BCDA2AD2-738C-469A-D189-3EADDA330AF6}"/>
          </ac:spMkLst>
        </pc:spChg>
      </pc:sldChg>
      <pc:sldChg chg="addSp modSp new mod">
        <pc:chgData name="Denitsa Radeva" userId="82bcf28c-f178-4c79-928c-ca03831cc595" providerId="ADAL" clId="{9A2F8850-518A-4005-9B75-E36FE9465A1D}" dt="2024-05-15T12:36:21.222" v="9242" actId="20577"/>
        <pc:sldMkLst>
          <pc:docMk/>
          <pc:sldMk cId="4226431812" sldId="267"/>
        </pc:sldMkLst>
        <pc:spChg chg="add mod">
          <ac:chgData name="Denitsa Radeva" userId="82bcf28c-f178-4c79-928c-ca03831cc595" providerId="ADAL" clId="{9A2F8850-518A-4005-9B75-E36FE9465A1D}" dt="2024-05-15T12:35:24.180" v="9174" actId="13822"/>
          <ac:spMkLst>
            <pc:docMk/>
            <pc:sldMk cId="4226431812" sldId="267"/>
            <ac:spMk id="2" creationId="{C244AB93-4EE3-5F9F-28A3-FBBC6D972CA7}"/>
          </ac:spMkLst>
        </pc:spChg>
        <pc:spChg chg="add mod">
          <ac:chgData name="Denitsa Radeva" userId="82bcf28c-f178-4c79-928c-ca03831cc595" providerId="ADAL" clId="{9A2F8850-518A-4005-9B75-E36FE9465A1D}" dt="2024-05-15T12:36:21.222" v="9242" actId="20577"/>
          <ac:spMkLst>
            <pc:docMk/>
            <pc:sldMk cId="4226431812" sldId="267"/>
            <ac:spMk id="3" creationId="{A11FD634-29E9-D636-1A19-0B660D3BC467}"/>
          </ac:spMkLst>
        </pc:spChg>
      </pc:sldChg>
      <pc:sldChg chg="modNotesTx">
        <pc:chgData name="Denitsa Radeva" userId="82bcf28c-f178-4c79-928c-ca03831cc595" providerId="ADAL" clId="{9A2F8850-518A-4005-9B75-E36FE9465A1D}" dt="2024-05-23T07:31:50.596" v="9746"/>
        <pc:sldMkLst>
          <pc:docMk/>
          <pc:sldMk cId="301411857" sldId="268"/>
        </pc:sldMkLst>
      </pc:sldChg>
      <pc:sldChg chg="modSp mod">
        <pc:chgData name="Denitsa Radeva" userId="82bcf28c-f178-4c79-928c-ca03831cc595" providerId="ADAL" clId="{9A2F8850-518A-4005-9B75-E36FE9465A1D}" dt="2024-05-22T07:11:43.295" v="9454" actId="21"/>
        <pc:sldMkLst>
          <pc:docMk/>
          <pc:sldMk cId="1173913797" sldId="269"/>
        </pc:sldMkLst>
        <pc:spChg chg="mod">
          <ac:chgData name="Denitsa Radeva" userId="82bcf28c-f178-4c79-928c-ca03831cc595" providerId="ADAL" clId="{9A2F8850-518A-4005-9B75-E36FE9465A1D}" dt="2024-05-22T07:11:43.295" v="9454" actId="21"/>
          <ac:spMkLst>
            <pc:docMk/>
            <pc:sldMk cId="1173913797" sldId="269"/>
            <ac:spMk id="2" creationId="{4E985800-B76E-F2BE-C205-97DE4B391582}"/>
          </ac:spMkLst>
        </pc:spChg>
      </pc:sldChg>
      <pc:sldChg chg="modSp mod">
        <pc:chgData name="Denitsa Radeva" userId="82bcf28c-f178-4c79-928c-ca03831cc595" providerId="ADAL" clId="{9A2F8850-518A-4005-9B75-E36FE9465A1D}" dt="2024-05-17T15:16:47.555" v="9244" actId="14100"/>
        <pc:sldMkLst>
          <pc:docMk/>
          <pc:sldMk cId="2362084660" sldId="270"/>
        </pc:sldMkLst>
        <pc:picChg chg="mod">
          <ac:chgData name="Denitsa Radeva" userId="82bcf28c-f178-4c79-928c-ca03831cc595" providerId="ADAL" clId="{9A2F8850-518A-4005-9B75-E36FE9465A1D}" dt="2024-05-17T15:16:47.555" v="9244" actId="14100"/>
          <ac:picMkLst>
            <pc:docMk/>
            <pc:sldMk cId="2362084660" sldId="270"/>
            <ac:picMk id="10" creationId="{21BC5215-3992-7886-174F-B556907731F8}"/>
          </ac:picMkLst>
        </pc:picChg>
      </pc:sldChg>
      <pc:sldChg chg="ord">
        <pc:chgData name="Denitsa Radeva" userId="82bcf28c-f178-4c79-928c-ca03831cc595" providerId="ADAL" clId="{9A2F8850-518A-4005-9B75-E36FE9465A1D}" dt="2024-05-21T14:10:07.353" v="9289"/>
        <pc:sldMkLst>
          <pc:docMk/>
          <pc:sldMk cId="966105715" sldId="271"/>
        </pc:sldMkLst>
      </pc:sldChg>
      <pc:sldChg chg="addSp delSp modSp new mod modNotesTx">
        <pc:chgData name="Denitsa Radeva" userId="82bcf28c-f178-4c79-928c-ca03831cc595" providerId="ADAL" clId="{9A2F8850-518A-4005-9B75-E36FE9465A1D}" dt="2024-05-22T08:53:09.423" v="9731" actId="207"/>
        <pc:sldMkLst>
          <pc:docMk/>
          <pc:sldMk cId="1655439844" sldId="272"/>
        </pc:sldMkLst>
        <pc:spChg chg="add del mod">
          <ac:chgData name="Denitsa Radeva" userId="82bcf28c-f178-4c79-928c-ca03831cc595" providerId="ADAL" clId="{9A2F8850-518A-4005-9B75-E36FE9465A1D}" dt="2024-05-22T07:12:06.475" v="9459" actId="478"/>
          <ac:spMkLst>
            <pc:docMk/>
            <pc:sldMk cId="1655439844" sldId="272"/>
            <ac:spMk id="2" creationId="{57D2591B-4B96-AFCE-2CEC-4DDB24691AB2}"/>
          </ac:spMkLst>
        </pc:spChg>
        <pc:spChg chg="add mod">
          <ac:chgData name="Denitsa Radeva" userId="82bcf28c-f178-4c79-928c-ca03831cc595" providerId="ADAL" clId="{9A2F8850-518A-4005-9B75-E36FE9465A1D}" dt="2024-05-22T07:12:22.451" v="9465" actId="14100"/>
          <ac:spMkLst>
            <pc:docMk/>
            <pc:sldMk cId="1655439844" sldId="272"/>
            <ac:spMk id="3" creationId="{2231C975-5F13-27F3-7103-FE31A9880BE7}"/>
          </ac:spMkLst>
        </pc:spChg>
        <pc:spChg chg="add mod">
          <ac:chgData name="Denitsa Radeva" userId="82bcf28c-f178-4c79-928c-ca03831cc595" providerId="ADAL" clId="{9A2F8850-518A-4005-9B75-E36FE9465A1D}" dt="2024-05-22T07:15:07.780" v="9569" actId="164"/>
          <ac:spMkLst>
            <pc:docMk/>
            <pc:sldMk cId="1655439844" sldId="272"/>
            <ac:spMk id="6" creationId="{42A7D61A-BB78-D75D-2D94-5EAF2AE60E76}"/>
          </ac:spMkLst>
        </pc:spChg>
        <pc:spChg chg="add mod">
          <ac:chgData name="Denitsa Radeva" userId="82bcf28c-f178-4c79-928c-ca03831cc595" providerId="ADAL" clId="{9A2F8850-518A-4005-9B75-E36FE9465A1D}" dt="2024-05-22T08:53:09.423" v="9731" actId="207"/>
          <ac:spMkLst>
            <pc:docMk/>
            <pc:sldMk cId="1655439844" sldId="272"/>
            <ac:spMk id="8" creationId="{551DDC76-28C0-61B3-15DD-EE4197FFE986}"/>
          </ac:spMkLst>
        </pc:spChg>
        <pc:grpChg chg="add mod">
          <ac:chgData name="Denitsa Radeva" userId="82bcf28c-f178-4c79-928c-ca03831cc595" providerId="ADAL" clId="{9A2F8850-518A-4005-9B75-E36FE9465A1D}" dt="2024-05-22T07:15:07.780" v="9569" actId="164"/>
          <ac:grpSpMkLst>
            <pc:docMk/>
            <pc:sldMk cId="1655439844" sldId="272"/>
            <ac:grpSpMk id="7" creationId="{41C138FB-D61C-0A5E-1A54-0DED72D2BC90}"/>
          </ac:grpSpMkLst>
        </pc:grpChg>
        <pc:picChg chg="add mod">
          <ac:chgData name="Denitsa Radeva" userId="82bcf28c-f178-4c79-928c-ca03831cc595" providerId="ADAL" clId="{9A2F8850-518A-4005-9B75-E36FE9465A1D}" dt="2024-05-22T07:15:07.780" v="9569" actId="164"/>
          <ac:picMkLst>
            <pc:docMk/>
            <pc:sldMk cId="1655439844" sldId="272"/>
            <ac:picMk id="5" creationId="{787D69F4-440C-2C95-AE71-73E1E16AE5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582B-C199-45E6-80EE-F78A5051CA02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3239-E87D-4CC1-A33A-0C55E0DA1D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204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Basarat</a:t>
            </a:r>
            <a:r>
              <a:rPr lang="fr-CH" dirty="0"/>
              <a:t>/</a:t>
            </a:r>
            <a:r>
              <a:rPr lang="fr-CH" dirty="0" err="1"/>
              <a:t>typescript</a:t>
            </a:r>
            <a:r>
              <a:rPr lang="fr-CH" dirty="0"/>
              <a:t>-book </a:t>
            </a:r>
            <a:r>
              <a:rPr lang="en-US" dirty="0"/>
              <a:t>https://basarat.gitbook.io/typescript</a:t>
            </a:r>
          </a:p>
          <a:p>
            <a:r>
              <a:rPr lang="en-US" dirty="0" err="1"/>
              <a:t>Youtube</a:t>
            </a:r>
            <a:r>
              <a:rPr lang="en-US" dirty="0"/>
              <a:t> channel </a:t>
            </a:r>
            <a:r>
              <a:rPr lang="en-US" dirty="0" err="1"/>
              <a:t>sharepoint</a:t>
            </a:r>
            <a:r>
              <a:rPr lang="en-US" dirty="0"/>
              <a:t> </a:t>
            </a:r>
            <a:r>
              <a:rPr lang="en-US" dirty="0" err="1"/>
              <a:t>pnp</a:t>
            </a:r>
            <a:endParaRPr lang="en-US" dirty="0"/>
          </a:p>
          <a:p>
            <a:r>
              <a:rPr lang="en-US" dirty="0"/>
              <a:t>In browser console filter by this and it will remove the junk</a:t>
            </a:r>
          </a:p>
          <a:p>
            <a:r>
              <a:rPr lang="en-US" dirty="0"/>
              <a:t>-net::ERR_BLOCKED_BY_CLIENT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169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https://pnp.github.io/sp-dev-fx-controls-react/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15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https://www.youtube.com/watch?v=MINQoCSBmds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14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https://github.com/pnp/sp-dev-fx-webparts/tree/main/samples/react-list-form</a:t>
            </a:r>
          </a:p>
          <a:p>
            <a:r>
              <a:rPr lang="en-US" dirty="0"/>
              <a:t>https://www.youtube.com/watch?v=6HbtHVZ-3Js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752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https://learn.microsoft.com/en-us/sharepoint/dev/spfx/web-parts/get-started/build-a-hello-world-web-part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8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https://pnp.github.io/sp-dev-fx-controls-react/controls/Placeholder/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777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https://pnp.github.io/sp-dev-fx-controls-react/controls/WebPartTitle/</a:t>
            </a:r>
          </a:p>
          <a:p>
            <a:r>
              <a:rPr lang="en-US" dirty="0"/>
              <a:t>Sled 5-a minute</a:t>
            </a:r>
          </a:p>
          <a:p>
            <a:r>
              <a:rPr lang="en-US" dirty="0"/>
              <a:t>https://www.youtube.com/watch?v=peEgkxDwUiw&amp;list=PLGWG_rRY_j4N8pHW9m17m_QnWu79R_8Zr&amp;index=5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100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https://learn.microsoft.com/en-us/sharepoint/dev/spfx/web-parts/get-started/connect-to-sharepoint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752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https://github.com/SharePoint/sp-dev-training-spfx-spcontent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34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https://learn.microsoft.com/en-us/training/modules/sharepoint-spfx-spcontent/3-exercise-get-data?source=learn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898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https://www.youtube.com/watch?v=Abo8FdQZ4D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3239-E87D-4CC1-A33A-0C55E0DA1D9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39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8748-9A13-1309-BFB1-1007D4FE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F8F6-3F16-65C4-464C-F77FCAF3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918A-B67F-BA5D-2FF9-3FDBF09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A768-D303-160F-018B-ADCD8BDA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6A0F-E9CC-9CDB-B389-06A74DA7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3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1075-A460-2CCC-9DDE-4FA739B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8516D-AC02-2FC1-36FA-B8DAE0F8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1C62-EDD4-53BF-EAB8-55ABAD3E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A82D-4325-E3C7-7CA9-4F6B7D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EBA0-7D76-8C70-5B4A-FAF10FE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76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0AE62-5D13-4679-7DCE-F16DE1301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C3D61-0834-1CB6-C1CC-61C62B5EC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E8C-46AC-0285-BDE0-31C5293A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8ED8-F584-5D0E-D3B4-194E05B4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44-89E8-2FFF-A6E1-CB086AD6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38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1F69-8AB0-84BC-25C1-D17089C1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9343-9A82-E750-ABCE-08BF28B1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88AB-0A06-0574-0F7E-EC53475D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0B94-E8FE-5EDE-AC40-A8BCF4BB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806F-1E9D-F2B8-E9B5-589C7756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226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6C94-3006-4C06-F327-2D5AE937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9C0E-6F49-D6E9-F200-03283734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C4A26-EA6D-2D6D-1645-0097425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C5A0-12D7-28B2-C210-BF28ECAF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5869-C0F5-54E8-CD7E-B50496F6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4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BB75-4DA8-BB42-621B-013C3DF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7C90-E03B-E8E6-774D-21F645CF7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9BF23-56B6-FA83-28A5-8A8113E66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E3F19-5B73-18EB-884D-62795F71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0CEA-6F1A-51DA-B693-2FB35858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6587-C35B-B0A5-DFCB-EFE570ED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9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7ED-C758-F04C-E906-47D1E09E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043E-17A3-52D6-5608-A85AC54D6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DA004-7DFE-C61F-2AC4-0808D463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EE974-FE64-CB02-FD6A-A0F215A8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6CADB-6D87-FFEF-272A-C6259E2C4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16D7E-E0E2-D409-4373-3A8F94C6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02BF8-E673-1D8F-7AEA-0F2C0129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792B3-BBB4-177E-C032-9449EF4C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5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6788-3975-15F5-804F-5413F391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6A17C-93A5-BB0F-777E-66381C7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5278A-A0A0-7975-F09E-68DC50A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A0860-BBAD-0E27-060E-13F601C8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54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8BF5B-C240-EEBA-1B01-30DDA44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D696F-C531-0F50-1E9D-ED2DCF0F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70D9-C871-878F-F837-A7FCCBA8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220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DAA6-027D-9B53-D9F4-0AE7C154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035B-346D-22AA-7B8E-EE0CAF5A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C77A0-98F1-F5E5-3FCE-3C6309FA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A006-1EC5-0BBE-95DF-84E17CE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EF90-5C81-7416-F438-83887A79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2F35-D449-8BF8-50E7-6DB7A8AC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72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7723-6F23-E416-9AA9-377AF4B5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64C3A-FFCF-4745-8C13-AE4AC9ECF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A378-C798-5367-7726-AC7666CA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A0CB-77DB-2D06-929F-C75CD3EB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163F-1DEE-219C-2F83-44BF7F9B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012F-D766-4882-AF50-85EE13C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6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0804-F157-AA9A-D97D-88D15559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B113-0836-D393-DA31-DB70FAB1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66B1-2D2B-D314-A460-554C32694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24EF-2D36-4E06-802A-BE9C6AA47736}" type="datetimeFigureOut">
              <a:rPr lang="en-CH" smtClean="0"/>
              <a:t>23/05/2024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B4DF-CC63-16AF-5D97-E8B62479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08CD-2748-4AD2-6811-815C8EB5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7A9E-58C6-4108-AECA-4554E4656E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61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kNa0QIBAHZIY9YYmsKwkOfszcvO4YR0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DFE62-0D05-F7AA-D768-56DC627DBE1B}"/>
              </a:ext>
            </a:extLst>
          </p:cNvPr>
          <p:cNvSpPr txBox="1"/>
          <p:nvPr/>
        </p:nvSpPr>
        <p:spPr>
          <a:xfrm>
            <a:off x="427012" y="478971"/>
            <a:ext cx="1046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Go to </a:t>
            </a:r>
            <a:r>
              <a:rPr lang="fr-CH" dirty="0" err="1"/>
              <a:t>sharepoint</a:t>
            </a:r>
            <a:r>
              <a:rPr lang="fr-CH" dirty="0"/>
              <a:t> admin and set up Application </a:t>
            </a:r>
            <a:r>
              <a:rPr lang="fr-CH" dirty="0" err="1"/>
              <a:t>catalog</a:t>
            </a:r>
            <a:r>
              <a:rPr lang="fr-CH" dirty="0"/>
              <a:t> site.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distribute</a:t>
            </a:r>
            <a:r>
              <a:rPr lang="fr-CH" dirty="0"/>
              <a:t> apps (</a:t>
            </a:r>
            <a:r>
              <a:rPr lang="fr-CH" dirty="0" err="1"/>
              <a:t>add</a:t>
            </a:r>
            <a:r>
              <a:rPr lang="fr-CH" dirty="0"/>
              <a:t> ins) for </a:t>
            </a:r>
            <a:r>
              <a:rPr lang="fr-CH" dirty="0" err="1"/>
              <a:t>Sharepoint</a:t>
            </a:r>
            <a:endParaRPr lang="fr-CH" dirty="0"/>
          </a:p>
          <a:p>
            <a:r>
              <a:rPr lang="fr-CH" dirty="0" err="1"/>
              <a:t>Sharepoint</a:t>
            </a:r>
            <a:r>
              <a:rPr lang="fr-CH" dirty="0"/>
              <a:t> admin -&gt;More </a:t>
            </a:r>
            <a:r>
              <a:rPr lang="fr-CH" dirty="0" err="1"/>
              <a:t>feature</a:t>
            </a:r>
            <a:r>
              <a:rPr lang="fr-CH" dirty="0"/>
              <a:t> -&gt;Apps open-&gt;</a:t>
            </a:r>
            <a:r>
              <a:rPr lang="fr-CH" dirty="0" err="1"/>
              <a:t>Upload</a:t>
            </a:r>
            <a:r>
              <a:rPr lang="fr-CH" dirty="0"/>
              <a:t> to </a:t>
            </a:r>
            <a:r>
              <a:rPr lang="fr-CH" dirty="0" err="1"/>
              <a:t>upload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4EEF5-F969-A7DB-FB39-0407F124F700}"/>
              </a:ext>
            </a:extLst>
          </p:cNvPr>
          <p:cNvSpPr txBox="1"/>
          <p:nvPr/>
        </p:nvSpPr>
        <p:spPr>
          <a:xfrm>
            <a:off x="272143" y="1125302"/>
            <a:ext cx="70542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highlight>
                  <a:srgbClr val="FFFF00"/>
                </a:highlight>
              </a:rPr>
              <a:t>Prerequisites</a:t>
            </a:r>
            <a:endParaRPr lang="fr-CH" dirty="0">
              <a:highlight>
                <a:srgbClr val="FFFF00"/>
              </a:highlight>
            </a:endParaRPr>
          </a:p>
          <a:p>
            <a:r>
              <a:rPr lang="fr-CH" b="1" dirty="0"/>
              <a:t>Node</a:t>
            </a:r>
            <a:r>
              <a:rPr lang="fr-CH" dirty="0"/>
              <a:t> </a:t>
            </a:r>
            <a:r>
              <a:rPr lang="fr-CH" dirty="0" err="1"/>
              <a:t>js</a:t>
            </a:r>
            <a:endParaRPr lang="fr-CH" dirty="0"/>
          </a:p>
          <a:p>
            <a:r>
              <a:rPr lang="fr-CH" b="1" dirty="0" err="1"/>
              <a:t>Yarn</a:t>
            </a:r>
            <a:r>
              <a:rPr lang="fr-CH" dirty="0"/>
              <a:t> – as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faster</a:t>
            </a: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npm</a:t>
            </a:r>
            <a:endParaRPr lang="fr-CH" dirty="0"/>
          </a:p>
          <a:p>
            <a:r>
              <a:rPr lang="fr-CH" b="1" dirty="0" err="1"/>
              <a:t>Npm</a:t>
            </a:r>
            <a:endParaRPr lang="fr-CH" b="1" dirty="0"/>
          </a:p>
          <a:p>
            <a:r>
              <a:rPr lang="fr-CH" b="1" dirty="0"/>
              <a:t>Yeoman</a:t>
            </a:r>
            <a:r>
              <a:rPr lang="fr-CH" dirty="0"/>
              <a:t> -&gt;</a:t>
            </a:r>
            <a:r>
              <a:rPr lang="fr-CH" dirty="0" err="1"/>
              <a:t>globally</a:t>
            </a:r>
            <a:endParaRPr lang="fr-CH" dirty="0"/>
          </a:p>
          <a:p>
            <a:r>
              <a:rPr lang="fr-CH" b="1" dirty="0" err="1"/>
              <a:t>Gulp</a:t>
            </a:r>
            <a:r>
              <a:rPr lang="fr-CH" dirty="0"/>
              <a:t> -&gt;</a:t>
            </a:r>
            <a:r>
              <a:rPr lang="fr-CH" dirty="0" err="1"/>
              <a:t>globally</a:t>
            </a:r>
            <a:r>
              <a:rPr lang="fr-CH" dirty="0"/>
              <a:t> –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task</a:t>
            </a:r>
            <a:r>
              <a:rPr lang="fr-CH" dirty="0"/>
              <a:t> </a:t>
            </a:r>
            <a:r>
              <a:rPr lang="fr-CH" dirty="0" err="1"/>
              <a:t>runner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automate </a:t>
            </a:r>
            <a:r>
              <a:rPr lang="fr-CH" dirty="0" err="1"/>
              <a:t>tasks</a:t>
            </a:r>
            <a:endParaRPr lang="fr-CH" dirty="0"/>
          </a:p>
          <a:p>
            <a:r>
              <a:rPr lang="fr-CH" b="1" dirty="0" err="1"/>
              <a:t>Npm</a:t>
            </a:r>
            <a:r>
              <a:rPr lang="fr-CH" b="1" dirty="0"/>
              <a:t> </a:t>
            </a:r>
            <a:r>
              <a:rPr lang="fr-CH" b="1" dirty="0" err="1"/>
              <a:t>install</a:t>
            </a:r>
            <a:r>
              <a:rPr lang="fr-CH" b="1" dirty="0"/>
              <a:t> –g yo </a:t>
            </a:r>
            <a:r>
              <a:rPr lang="fr-CH" b="1" dirty="0" err="1"/>
              <a:t>gulp</a:t>
            </a:r>
            <a:r>
              <a:rPr lang="fr-CH" b="1" dirty="0"/>
              <a:t> </a:t>
            </a:r>
          </a:p>
          <a:p>
            <a:r>
              <a:rPr lang="fr-CH" dirty="0"/>
              <a:t>Install </a:t>
            </a:r>
            <a:r>
              <a:rPr lang="fr-CH" b="1" dirty="0" err="1"/>
              <a:t>spfx</a:t>
            </a:r>
            <a:r>
              <a:rPr lang="fr-CH" b="1" dirty="0"/>
              <a:t> </a:t>
            </a:r>
            <a:r>
              <a:rPr lang="fr-CH" b="1" dirty="0" err="1"/>
              <a:t>Yeaoman</a:t>
            </a:r>
            <a:r>
              <a:rPr lang="fr-CH" b="1" dirty="0"/>
              <a:t> </a:t>
            </a:r>
            <a:r>
              <a:rPr lang="fr-CH" b="1" dirty="0" err="1"/>
              <a:t>generator</a:t>
            </a:r>
            <a:r>
              <a:rPr lang="fr-CH" dirty="0"/>
              <a:t> </a:t>
            </a:r>
            <a:r>
              <a:rPr lang="fr-CH" dirty="0" err="1">
                <a:highlight>
                  <a:srgbClr val="FFFF00"/>
                </a:highlight>
              </a:rPr>
              <a:t>locally</a:t>
            </a:r>
            <a:r>
              <a:rPr lang="fr-CH" dirty="0"/>
              <a:t> -&gt;dev </a:t>
            </a:r>
            <a:r>
              <a:rPr lang="fr-CH" dirty="0" err="1"/>
              <a:t>znachi</a:t>
            </a:r>
            <a:r>
              <a:rPr lang="fr-CH" dirty="0"/>
              <a:t> v dev </a:t>
            </a:r>
            <a:r>
              <a:rPr lang="fr-CH" dirty="0" err="1"/>
              <a:t>dependencitata</a:t>
            </a:r>
            <a:endParaRPr lang="fr-CH" dirty="0"/>
          </a:p>
          <a:p>
            <a:r>
              <a:rPr lang="fr-CH" b="1" dirty="0"/>
              <a:t>  </a:t>
            </a:r>
            <a:r>
              <a:rPr lang="fr-CH" b="1" dirty="0" err="1"/>
              <a:t>npm</a:t>
            </a:r>
            <a:r>
              <a:rPr lang="fr-CH" b="1" dirty="0"/>
              <a:t> </a:t>
            </a:r>
            <a:r>
              <a:rPr lang="fr-CH" b="1" dirty="0" err="1"/>
              <a:t>install</a:t>
            </a:r>
            <a:r>
              <a:rPr lang="fr-CH" b="1" dirty="0"/>
              <a:t> @microsoft/generator-sharepoint --</a:t>
            </a:r>
            <a:r>
              <a:rPr lang="fr-CH" b="1" dirty="0" err="1"/>
              <a:t>save</a:t>
            </a:r>
            <a:r>
              <a:rPr lang="fr-CH" b="1" dirty="0"/>
              <a:t>-dev</a:t>
            </a:r>
          </a:p>
          <a:p>
            <a:r>
              <a:rPr lang="fr-CH" dirty="0">
                <a:highlight>
                  <a:srgbClr val="FFFF00"/>
                </a:highlight>
              </a:rPr>
              <a:t>or</a:t>
            </a:r>
          </a:p>
          <a:p>
            <a:r>
              <a:rPr lang="fr-CH" dirty="0"/>
              <a:t>Install </a:t>
            </a:r>
            <a:r>
              <a:rPr lang="fr-CH" b="1" dirty="0" err="1"/>
              <a:t>spfx</a:t>
            </a:r>
            <a:r>
              <a:rPr lang="fr-CH" b="1" dirty="0"/>
              <a:t> </a:t>
            </a:r>
            <a:r>
              <a:rPr lang="fr-CH" b="1" dirty="0" err="1"/>
              <a:t>Yeaoman</a:t>
            </a:r>
            <a:r>
              <a:rPr lang="fr-CH" b="1" dirty="0"/>
              <a:t> </a:t>
            </a:r>
            <a:r>
              <a:rPr lang="fr-CH" b="1" dirty="0" err="1"/>
              <a:t>generator</a:t>
            </a:r>
            <a:r>
              <a:rPr lang="fr-CH" b="1" dirty="0"/>
              <a:t> </a:t>
            </a:r>
            <a:r>
              <a:rPr lang="fr-CH" dirty="0" err="1">
                <a:highlight>
                  <a:srgbClr val="FFFF00"/>
                </a:highlight>
              </a:rPr>
              <a:t>globally</a:t>
            </a:r>
            <a:endParaRPr lang="fr-CH" dirty="0">
              <a:highlight>
                <a:srgbClr val="FFFF00"/>
              </a:highlight>
            </a:endParaRPr>
          </a:p>
          <a:p>
            <a:r>
              <a:rPr lang="fr-CH" b="1" dirty="0" err="1"/>
              <a:t>npm</a:t>
            </a:r>
            <a:r>
              <a:rPr lang="fr-CH" b="1" dirty="0"/>
              <a:t> </a:t>
            </a:r>
            <a:r>
              <a:rPr lang="fr-CH" b="1" dirty="0" err="1"/>
              <a:t>install</a:t>
            </a:r>
            <a:r>
              <a:rPr lang="fr-CH" b="1" dirty="0"/>
              <a:t> @microsoft/generator-sharepoint --global --</a:t>
            </a:r>
            <a:r>
              <a:rPr lang="fr-CH" b="1" dirty="0" err="1"/>
              <a:t>save</a:t>
            </a:r>
            <a:r>
              <a:rPr lang="fr-CH" b="1" dirty="0"/>
              <a:t>-dev</a:t>
            </a:r>
          </a:p>
          <a:p>
            <a:r>
              <a:rPr lang="fr-CH" dirty="0" err="1">
                <a:highlight>
                  <a:srgbClr val="FFFF00"/>
                </a:highlight>
              </a:rPr>
              <a:t>Gulp</a:t>
            </a:r>
            <a:r>
              <a:rPr lang="fr-CH" dirty="0">
                <a:highlight>
                  <a:srgbClr val="FFFF00"/>
                </a:highlight>
              </a:rPr>
              <a:t> trust-dev-cert</a:t>
            </a:r>
          </a:p>
          <a:p>
            <a:r>
              <a:rPr lang="fr-CH" dirty="0"/>
              <a:t>Use </a:t>
            </a:r>
            <a:r>
              <a:rPr lang="fr-CH" dirty="0" err="1"/>
              <a:t>yarn</a:t>
            </a:r>
            <a:r>
              <a:rPr lang="fr-CH" dirty="0"/>
              <a:t> to </a:t>
            </a:r>
            <a:r>
              <a:rPr lang="fr-CH" dirty="0" err="1"/>
              <a:t>install</a:t>
            </a:r>
            <a:r>
              <a:rPr lang="fr-CH" dirty="0"/>
              <a:t> </a:t>
            </a:r>
            <a:r>
              <a:rPr lang="fr-CH" dirty="0" err="1"/>
              <a:t>project</a:t>
            </a:r>
            <a:r>
              <a:rPr lang="fr-CH" dirty="0"/>
              <a:t> </a:t>
            </a:r>
            <a:r>
              <a:rPr lang="fr-CH" dirty="0" err="1"/>
              <a:t>dependencies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SFPx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04252-7E34-BD6D-33C5-820701A4C998}"/>
              </a:ext>
            </a:extLst>
          </p:cNvPr>
          <p:cNvSpPr txBox="1"/>
          <p:nvPr/>
        </p:nvSpPr>
        <p:spPr>
          <a:xfrm>
            <a:off x="6825639" y="3981433"/>
            <a:ext cx="5000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/>
              <a:t>Spfx</a:t>
            </a:r>
            <a:r>
              <a:rPr lang="fr-CH" dirty="0"/>
              <a:t> </a:t>
            </a:r>
            <a:r>
              <a:rPr lang="fr-CH" dirty="0" err="1"/>
              <a:t>works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classic</a:t>
            </a:r>
            <a:r>
              <a:rPr lang="fr-CH" dirty="0"/>
              <a:t> and modern site collections 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54495-7529-C53C-56E9-F1B2F5063FD8}"/>
              </a:ext>
            </a:extLst>
          </p:cNvPr>
          <p:cNvSpPr txBox="1"/>
          <p:nvPr/>
        </p:nvSpPr>
        <p:spPr>
          <a:xfrm>
            <a:off x="48898" y="52078"/>
            <a:ext cx="180924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/>
                </a:solidFill>
              </a:rPr>
              <a:t>Dev preparation</a:t>
            </a:r>
            <a:endParaRPr lang="en-CH" b="1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75BBB-0017-8473-5928-22E8CB66C40A}"/>
              </a:ext>
            </a:extLst>
          </p:cNvPr>
          <p:cNvSpPr/>
          <p:nvPr/>
        </p:nvSpPr>
        <p:spPr>
          <a:xfrm>
            <a:off x="8878186" y="1765005"/>
            <a:ext cx="3221665" cy="8506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ui-monospace"/>
              </a:rPr>
              <a:t>Delete</a:t>
            </a:r>
          </a:p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ui-monospace"/>
              </a:rPr>
              <a:t>rimraf</a:t>
            </a:r>
            <a:r>
              <a:rPr lang="en-US" b="0" i="0" dirty="0">
                <a:solidFill>
                  <a:schemeClr val="bg1"/>
                </a:solidFill>
                <a:effectLst/>
                <a:latin typeface="ui-monospace"/>
              </a:rPr>
              <a:t> --glob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ui-monospace"/>
              </a:rPr>
              <a:t>node_modules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16148-DC3C-8505-E651-EA9256618863}"/>
              </a:ext>
            </a:extLst>
          </p:cNvPr>
          <p:cNvSpPr txBox="1"/>
          <p:nvPr/>
        </p:nvSpPr>
        <p:spPr>
          <a:xfrm>
            <a:off x="127136" y="34229"/>
            <a:ext cx="380443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Npm</a:t>
            </a:r>
            <a:r>
              <a:rPr lang="en-GB" dirty="0"/>
              <a:t> packages</a:t>
            </a:r>
          </a:p>
          <a:p>
            <a:endParaRPr lang="en-GB" dirty="0"/>
          </a:p>
          <a:p>
            <a:r>
              <a:rPr lang="en-GB" dirty="0"/>
              <a:t>UI</a:t>
            </a:r>
          </a:p>
          <a:p>
            <a:r>
              <a:rPr lang="en-US" dirty="0"/>
              <a:t>@fluentui/react-components</a:t>
            </a:r>
          </a:p>
          <a:p>
            <a:r>
              <a:rPr lang="en-US" dirty="0">
                <a:highlight>
                  <a:srgbClr val="FFFF00"/>
                </a:highlight>
              </a:rPr>
              <a:t>yarn add @fluentui/react-components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Axios</a:t>
            </a:r>
            <a:r>
              <a:rPr lang="en-GB" dirty="0"/>
              <a:t> for </a:t>
            </a:r>
            <a:r>
              <a:rPr lang="en-GB" dirty="0" err="1"/>
              <a:t>api</a:t>
            </a:r>
            <a:r>
              <a:rPr lang="en-GB" dirty="0"/>
              <a:t> calls</a:t>
            </a:r>
          </a:p>
          <a:p>
            <a:endParaRPr lang="en-GB" dirty="0"/>
          </a:p>
          <a:p>
            <a:r>
              <a:rPr lang="en-GB" dirty="0"/>
              <a:t>Moment for datetime</a:t>
            </a:r>
          </a:p>
          <a:p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moment</a:t>
            </a:r>
          </a:p>
          <a:p>
            <a:endParaRPr lang="en-GB" dirty="0"/>
          </a:p>
          <a:p>
            <a:r>
              <a:rPr lang="nn-NO" dirty="0"/>
              <a:t>@uifabric/</a:t>
            </a:r>
            <a:r>
              <a:rPr lang="nn-NO" b="1" dirty="0"/>
              <a:t>icons</a:t>
            </a:r>
          </a:p>
          <a:p>
            <a:r>
              <a:rPr lang="nn-NO" dirty="0"/>
              <a:t>npm i @uifabric/icons</a:t>
            </a:r>
          </a:p>
          <a:p>
            <a:endParaRPr lang="nn-NO" dirty="0"/>
          </a:p>
          <a:p>
            <a:r>
              <a:rPr lang="nn-NO" dirty="0"/>
              <a:t>Other </a:t>
            </a:r>
            <a:r>
              <a:rPr lang="nn-NO" b="1" dirty="0"/>
              <a:t>icons</a:t>
            </a:r>
          </a:p>
          <a:p>
            <a:r>
              <a:rPr lang="nn-NO" dirty="0"/>
              <a:t>npm install react-icons</a:t>
            </a:r>
          </a:p>
          <a:p>
            <a:endParaRPr lang="nn-NO" dirty="0"/>
          </a:p>
          <a:p>
            <a:r>
              <a:rPr lang="nn-NO" dirty="0"/>
              <a:t>Pnp –&gt; see next slide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20A46-ADE1-A9FB-F199-010D0FA7F45D}"/>
              </a:ext>
            </a:extLst>
          </p:cNvPr>
          <p:cNvSpPr txBox="1"/>
          <p:nvPr/>
        </p:nvSpPr>
        <p:spPr>
          <a:xfrm>
            <a:off x="6180758" y="438491"/>
            <a:ext cx="5547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Ms </a:t>
            </a:r>
            <a:r>
              <a:rPr lang="fr-CH" dirty="0" err="1"/>
              <a:t>samples</a:t>
            </a:r>
            <a:r>
              <a:rPr lang="fr-CH" dirty="0"/>
              <a:t> for </a:t>
            </a:r>
            <a:r>
              <a:rPr lang="fr-CH" dirty="0" err="1"/>
              <a:t>react</a:t>
            </a:r>
            <a:r>
              <a:rPr lang="fr-CH" dirty="0"/>
              <a:t> and web parts (i have </a:t>
            </a:r>
            <a:r>
              <a:rPr lang="fr-CH" dirty="0" err="1"/>
              <a:t>them</a:t>
            </a:r>
            <a:r>
              <a:rPr lang="fr-CH" dirty="0"/>
              <a:t> </a:t>
            </a:r>
            <a:r>
              <a:rPr lang="fr-CH" dirty="0" err="1"/>
              <a:t>forked</a:t>
            </a:r>
            <a:r>
              <a:rPr lang="fr-CH" dirty="0"/>
              <a:t>):</a:t>
            </a:r>
          </a:p>
          <a:p>
            <a:r>
              <a:rPr lang="en-US" dirty="0"/>
              <a:t>fluent-ui-9 is for the fluent </a:t>
            </a:r>
            <a:r>
              <a:rPr lang="en-US" dirty="0" err="1"/>
              <a:t>ui</a:t>
            </a:r>
            <a:r>
              <a:rPr lang="en-US" dirty="0"/>
              <a:t> front end framework </a:t>
            </a:r>
          </a:p>
          <a:p>
            <a:r>
              <a:rPr lang="en-US" dirty="0"/>
              <a:t>react-list-form -is a web parts form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A2AD2-738C-469A-D189-3EADDA330AF6}"/>
              </a:ext>
            </a:extLst>
          </p:cNvPr>
          <p:cNvSpPr txBox="1"/>
          <p:nvPr/>
        </p:nvSpPr>
        <p:spPr>
          <a:xfrm>
            <a:off x="5459896" y="1796105"/>
            <a:ext cx="44603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>
                <a:highlight>
                  <a:srgbClr val="FFFF00"/>
                </a:highlight>
              </a:rPr>
              <a:t>Some</a:t>
            </a:r>
            <a:r>
              <a:rPr lang="fr-CH" b="1" dirty="0">
                <a:highlight>
                  <a:srgbClr val="FFFF00"/>
                </a:highlight>
              </a:rPr>
              <a:t> tricks:</a:t>
            </a:r>
          </a:p>
          <a:p>
            <a:r>
              <a:rPr lang="fr-CH" dirty="0"/>
              <a:t>Web part to </a:t>
            </a:r>
            <a:r>
              <a:rPr lang="fr-CH" dirty="0" err="1"/>
              <a:t>take</a:t>
            </a:r>
            <a:r>
              <a:rPr lang="fr-CH" dirty="0"/>
              <a:t> </a:t>
            </a:r>
            <a:r>
              <a:rPr lang="fr-CH" b="1" dirty="0">
                <a:highlight>
                  <a:srgbClr val="FFFF00"/>
                </a:highlight>
              </a:rPr>
              <a:t>full </a:t>
            </a:r>
            <a:r>
              <a:rPr lang="fr-CH" b="1" dirty="0" err="1">
                <a:highlight>
                  <a:srgbClr val="FFFF00"/>
                </a:highlight>
              </a:rPr>
              <a:t>width</a:t>
            </a:r>
            <a:r>
              <a:rPr lang="fr-CH" b="1" dirty="0">
                <a:highlight>
                  <a:srgbClr val="FFFF00"/>
                </a:highlight>
              </a:rPr>
              <a:t>:</a:t>
            </a:r>
          </a:p>
          <a:p>
            <a:r>
              <a:rPr lang="fr-CH" dirty="0"/>
              <a:t>In the </a:t>
            </a:r>
            <a:r>
              <a:rPr lang="fr-CH" b="1" dirty="0" err="1">
                <a:highlight>
                  <a:srgbClr val="FFFF00"/>
                </a:highlight>
              </a:rPr>
              <a:t>manifest.json</a:t>
            </a:r>
            <a:r>
              <a:rPr lang="fr-CH" b="1" dirty="0">
                <a:highlight>
                  <a:srgbClr val="FFFF00"/>
                </a:highlight>
              </a:rPr>
              <a:t> </a:t>
            </a:r>
            <a:r>
              <a:rPr lang="fr-CH" dirty="0" err="1"/>
              <a:t>after</a:t>
            </a:r>
            <a:r>
              <a:rPr lang="fr-CH" dirty="0"/>
              <a:t> </a:t>
            </a:r>
            <a:r>
              <a:rPr lang="fr-CH" dirty="0" err="1"/>
              <a:t>suportedHosts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supportsFullBleed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 eliminate </a:t>
            </a:r>
            <a:r>
              <a:rPr lang="en-US" sz="1200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 error </a:t>
            </a:r>
            <a:r>
              <a:rPr lang="en-US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from compiler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sz="1200" dirty="0" err="1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tsconfig</a:t>
            </a:r>
            <a:r>
              <a:rPr lang="en-US" sz="12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in </a:t>
            </a:r>
            <a:r>
              <a:rPr lang="en-US" sz="12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add </a:t>
            </a:r>
          </a:p>
          <a:p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strictNullChecks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noUnusedLocals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//to use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  <a:r>
              <a:rPr lang="en-US" sz="1200" b="0" dirty="0" err="1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allowSyntheticDefaultImports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":true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995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1D658-F02F-1CF7-3346-88596A0A33B2}"/>
              </a:ext>
            </a:extLst>
          </p:cNvPr>
          <p:cNvSpPr txBox="1"/>
          <p:nvPr/>
        </p:nvSpPr>
        <p:spPr>
          <a:xfrm>
            <a:off x="148856" y="110841"/>
            <a:ext cx="112082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bg1"/>
                </a:solidFill>
              </a:rPr>
              <a:t>Using</a:t>
            </a:r>
            <a:r>
              <a:rPr lang="fr-CH" dirty="0">
                <a:solidFill>
                  <a:schemeClr val="bg1"/>
                </a:solidFill>
              </a:rPr>
              <a:t> </a:t>
            </a:r>
            <a:r>
              <a:rPr lang="fr-CH" dirty="0" err="1">
                <a:solidFill>
                  <a:schemeClr val="bg1"/>
                </a:solidFill>
              </a:rPr>
              <a:t>Pnp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8AC78-00E6-02AC-5654-F93625AD0410}"/>
              </a:ext>
            </a:extLst>
          </p:cNvPr>
          <p:cNvSpPr txBox="1"/>
          <p:nvPr/>
        </p:nvSpPr>
        <p:spPr>
          <a:xfrm>
            <a:off x="148856" y="622806"/>
            <a:ext cx="440187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500" dirty="0" err="1">
                <a:latin typeface="Menlo"/>
              </a:rPr>
              <a:t>Npm</a:t>
            </a:r>
            <a:r>
              <a:rPr lang="fr-CH" sz="1500" dirty="0">
                <a:latin typeface="Menlo"/>
              </a:rPr>
              <a:t> </a:t>
            </a:r>
            <a:r>
              <a:rPr lang="fr-CH" sz="1500" dirty="0" err="1">
                <a:latin typeface="Menlo"/>
              </a:rPr>
              <a:t>install</a:t>
            </a:r>
            <a:r>
              <a:rPr lang="fr-CH" sz="1500" dirty="0">
                <a:latin typeface="Menlo"/>
              </a:rPr>
              <a:t> </a:t>
            </a:r>
            <a:r>
              <a:rPr lang="fr-CH" sz="1500" b="1" dirty="0">
                <a:latin typeface="Menlo"/>
              </a:rPr>
              <a:t>@pnp/sp </a:t>
            </a:r>
            <a:r>
              <a:rPr lang="fr-CH" sz="1500" dirty="0">
                <a:latin typeface="Menlo"/>
              </a:rPr>
              <a:t>–</a:t>
            </a:r>
            <a:r>
              <a:rPr lang="fr-CH" sz="1500" dirty="0" err="1">
                <a:latin typeface="Menlo"/>
              </a:rPr>
              <a:t>save</a:t>
            </a:r>
            <a:endParaRPr lang="fr-CH" sz="1500" dirty="0">
              <a:latin typeface="Menlo"/>
            </a:endParaRPr>
          </a:p>
          <a:p>
            <a:r>
              <a:rPr lang="fr-CH" sz="1500" dirty="0">
                <a:latin typeface="Menlo"/>
              </a:rPr>
              <a:t>Or</a:t>
            </a:r>
          </a:p>
          <a:p>
            <a:r>
              <a:rPr lang="en-US" sz="1500" b="0" i="0" dirty="0">
                <a:solidFill>
                  <a:srgbClr val="666666"/>
                </a:solidFill>
                <a:effectLst/>
                <a:latin typeface="Menlo"/>
              </a:rPr>
              <a:t>yarn add @pnp/sp</a:t>
            </a:r>
            <a:endParaRPr lang="fr-CH" sz="1500" b="0" i="0" dirty="0">
              <a:solidFill>
                <a:srgbClr val="666666"/>
              </a:solidFill>
              <a:effectLst/>
              <a:latin typeface="Menlo"/>
            </a:endParaRPr>
          </a:p>
          <a:p>
            <a:endParaRPr lang="fr-CH" sz="1500" dirty="0">
              <a:solidFill>
                <a:srgbClr val="666666"/>
              </a:solidFill>
              <a:latin typeface="Menlo"/>
            </a:endParaRPr>
          </a:p>
          <a:p>
            <a:r>
              <a:rPr lang="fr-CH" sz="1500" dirty="0">
                <a:solidFill>
                  <a:srgbClr val="666666"/>
                </a:solidFill>
                <a:latin typeface="Menlo"/>
              </a:rPr>
              <a:t>Install </a:t>
            </a:r>
            <a:r>
              <a:rPr lang="fr-CH" sz="1500" dirty="0" err="1">
                <a:solidFill>
                  <a:srgbClr val="666666"/>
                </a:solidFill>
                <a:latin typeface="Menlo"/>
              </a:rPr>
              <a:t>pnplogging</a:t>
            </a:r>
            <a:endParaRPr lang="fr-CH" sz="1500" dirty="0">
              <a:solidFill>
                <a:srgbClr val="666666"/>
              </a:solidFill>
              <a:latin typeface="Menlo"/>
            </a:endParaRPr>
          </a:p>
          <a:p>
            <a:r>
              <a:rPr lang="en-US" sz="1500" b="0" i="0" dirty="0" err="1">
                <a:effectLst/>
                <a:latin typeface="Menlo"/>
              </a:rPr>
              <a:t>npm</a:t>
            </a:r>
            <a:r>
              <a:rPr lang="en-US" sz="1500" b="0" i="0" dirty="0">
                <a:effectLst/>
                <a:latin typeface="Menlo"/>
              </a:rPr>
              <a:t> install </a:t>
            </a:r>
            <a:r>
              <a:rPr lang="en-US" sz="1500" b="1" i="0" dirty="0">
                <a:effectLst/>
                <a:latin typeface="Menlo"/>
              </a:rPr>
              <a:t>@pnp/logging</a:t>
            </a:r>
          </a:p>
          <a:p>
            <a:endParaRPr lang="en-US" sz="1500" dirty="0">
              <a:latin typeface="Menlo"/>
            </a:endParaRPr>
          </a:p>
          <a:p>
            <a:r>
              <a:rPr lang="en-US" sz="1500" dirty="0">
                <a:highlight>
                  <a:srgbClr val="FFFF00"/>
                </a:highlight>
                <a:latin typeface="Menlo"/>
              </a:rPr>
              <a:t>Controls</a:t>
            </a:r>
          </a:p>
          <a:p>
            <a:r>
              <a:rPr lang="en-US" sz="1500" b="0" i="0" dirty="0" err="1">
                <a:solidFill>
                  <a:srgbClr val="37474F"/>
                </a:solidFill>
                <a:effectLst/>
                <a:latin typeface="Menlo"/>
              </a:rPr>
              <a:t>npm</a:t>
            </a:r>
            <a:r>
              <a:rPr lang="en-US" sz="1500" b="0" i="0" dirty="0">
                <a:effectLst/>
                <a:latin typeface="Menlo"/>
              </a:rPr>
              <a:t> </a:t>
            </a:r>
            <a:r>
              <a:rPr lang="en-US" sz="1500" b="0" i="0" dirty="0">
                <a:solidFill>
                  <a:srgbClr val="37474F"/>
                </a:solidFill>
                <a:effectLst/>
                <a:latin typeface="Menlo"/>
              </a:rPr>
              <a:t>install</a:t>
            </a:r>
            <a:r>
              <a:rPr lang="en-US" sz="1500" b="0" i="0" dirty="0">
                <a:effectLst/>
                <a:latin typeface="Menlo"/>
              </a:rPr>
              <a:t> </a:t>
            </a:r>
            <a:r>
              <a:rPr lang="en-US" sz="1500" b="1" i="0" dirty="0">
                <a:solidFill>
                  <a:srgbClr val="37474F"/>
                </a:solidFill>
                <a:effectLst/>
                <a:latin typeface="Menlo"/>
              </a:rPr>
              <a:t>@pnp/spfx-controls-react</a:t>
            </a:r>
            <a:r>
              <a:rPr lang="en-US" sz="1500" i="0" dirty="0">
                <a:effectLst/>
                <a:latin typeface="Menlo"/>
              </a:rPr>
              <a:t> </a:t>
            </a:r>
            <a:r>
              <a:rPr lang="en-US" sz="1500" b="0" i="0" dirty="0">
                <a:solidFill>
                  <a:srgbClr val="37474F"/>
                </a:solidFill>
                <a:effectLst/>
                <a:latin typeface="Menlo"/>
              </a:rPr>
              <a:t>--save</a:t>
            </a:r>
            <a:r>
              <a:rPr lang="en-US" sz="1500" b="0" i="0" dirty="0">
                <a:effectLst/>
                <a:latin typeface="Menlo"/>
              </a:rPr>
              <a:t> </a:t>
            </a:r>
            <a:r>
              <a:rPr lang="en-US" sz="1500" b="0" i="0" dirty="0">
                <a:solidFill>
                  <a:srgbClr val="37474F"/>
                </a:solidFill>
                <a:effectLst/>
                <a:latin typeface="Menlo"/>
              </a:rPr>
              <a:t>--save-exact</a:t>
            </a:r>
          </a:p>
          <a:p>
            <a:r>
              <a:rPr lang="en-US" sz="1500" dirty="0">
                <a:solidFill>
                  <a:srgbClr val="37474F"/>
                </a:solidFill>
                <a:latin typeface="Menlo"/>
              </a:rPr>
              <a:t>For the properties pane</a:t>
            </a:r>
            <a:endParaRPr lang="en-US" sz="1500" b="0" i="0" dirty="0">
              <a:solidFill>
                <a:srgbClr val="37474F"/>
              </a:solidFill>
              <a:effectLst/>
              <a:latin typeface="Menlo"/>
            </a:endParaRPr>
          </a:p>
          <a:p>
            <a:r>
              <a:rPr lang="en-US" sz="1500" b="0" i="0" dirty="0" err="1">
                <a:solidFill>
                  <a:srgbClr val="37474F"/>
                </a:solidFill>
                <a:effectLst/>
                <a:latin typeface="Menlo"/>
              </a:rPr>
              <a:t>npm</a:t>
            </a:r>
            <a:r>
              <a:rPr lang="en-US" sz="1500" b="0" i="0" dirty="0">
                <a:solidFill>
                  <a:srgbClr val="37474F"/>
                </a:solidFill>
                <a:effectLst/>
                <a:latin typeface="Menlo"/>
              </a:rPr>
              <a:t> install </a:t>
            </a:r>
            <a:r>
              <a:rPr lang="en-US" sz="1500" b="1" i="0" dirty="0">
                <a:solidFill>
                  <a:srgbClr val="37474F"/>
                </a:solidFill>
                <a:effectLst/>
                <a:latin typeface="Menlo"/>
              </a:rPr>
              <a:t>@pnp/spfx-property-controls </a:t>
            </a:r>
            <a:r>
              <a:rPr lang="en-US" sz="1500" b="0" i="0" dirty="0">
                <a:solidFill>
                  <a:srgbClr val="37474F"/>
                </a:solidFill>
                <a:effectLst/>
                <a:latin typeface="Menlo"/>
              </a:rPr>
              <a:t>--save --save-exact</a:t>
            </a:r>
            <a:endParaRPr lang="en-CH" sz="1500" dirty="0">
              <a:latin typeface="Menl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2A637-8936-324C-EB3B-DFAC34603C00}"/>
              </a:ext>
            </a:extLst>
          </p:cNvPr>
          <p:cNvSpPr txBox="1"/>
          <p:nvPr/>
        </p:nvSpPr>
        <p:spPr>
          <a:xfrm>
            <a:off x="4887918" y="295507"/>
            <a:ext cx="7009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 src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 a config file: </a:t>
            </a:r>
            <a:r>
              <a:rPr lang="fr-CH" dirty="0" err="1"/>
              <a:t>pnpConfig.ts</a:t>
            </a:r>
            <a:endParaRPr lang="fr-CH" dirty="0"/>
          </a:p>
          <a:p>
            <a:endParaRPr lang="fr-CH" dirty="0"/>
          </a:p>
          <a:p>
            <a:r>
              <a:rPr lang="fr-CH" dirty="0"/>
              <a:t>If web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undefined</a:t>
            </a:r>
            <a:r>
              <a:rPr lang="fr-CH" dirty="0"/>
              <a:t> or </a:t>
            </a:r>
            <a:r>
              <a:rPr lang="fr-CH" dirty="0" err="1"/>
              <a:t>list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undefined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specifically</a:t>
            </a:r>
            <a:r>
              <a:rPr lang="fr-CH" dirty="0"/>
              <a:t> to import:</a:t>
            </a:r>
          </a:p>
          <a:p>
            <a:endParaRPr lang="fr-CH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PnPLogging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/logging"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pnp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/webs"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pnp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/lists"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pnp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/items"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pnp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/batching"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fr-CH" dirty="0"/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2911D-806D-CE15-E1EC-DB7307AD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3715960"/>
            <a:ext cx="3364530" cy="3309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3F805-D65F-EF92-6947-09AFE4DF6BF5}"/>
              </a:ext>
            </a:extLst>
          </p:cNvPr>
          <p:cNvSpPr txBox="1"/>
          <p:nvPr/>
        </p:nvSpPr>
        <p:spPr>
          <a:xfrm>
            <a:off x="4316818" y="3548899"/>
            <a:ext cx="9269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 – </a:t>
            </a:r>
            <a:r>
              <a:rPr lang="fr-CH" dirty="0" err="1"/>
              <a:t>we</a:t>
            </a:r>
            <a:r>
              <a:rPr lang="fr-CH" dirty="0"/>
              <a:t> wrap </a:t>
            </a:r>
            <a:r>
              <a:rPr lang="fr-CH" dirty="0" err="1"/>
              <a:t>it</a:t>
            </a:r>
            <a:r>
              <a:rPr lang="fr-CH" dirty="0"/>
              <a:t> in &lt;&gt; as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wants</a:t>
            </a:r>
            <a:r>
              <a:rPr lang="fr-CH" dirty="0"/>
              <a:t> 1 </a:t>
            </a:r>
            <a:r>
              <a:rPr lang="fr-CH" dirty="0" err="1"/>
              <a:t>object</a:t>
            </a:r>
            <a:r>
              <a:rPr lang="fr-CH" dirty="0"/>
              <a:t> not </a:t>
            </a:r>
            <a:r>
              <a:rPr lang="fr-CH" dirty="0" err="1"/>
              <a:t>multiply</a:t>
            </a:r>
            <a:r>
              <a:rPr lang="fr-CH" dirty="0"/>
              <a:t>, and </a:t>
            </a:r>
            <a:r>
              <a:rPr lang="fr-CH" dirty="0" err="1"/>
              <a:t>we</a:t>
            </a:r>
            <a:r>
              <a:rPr lang="fr-CH" dirty="0"/>
              <a:t> put {} round the </a:t>
            </a:r>
            <a:r>
              <a:rPr lang="fr-CH" dirty="0" err="1"/>
              <a:t>object</a:t>
            </a:r>
            <a:r>
              <a:rPr lang="fr-CH" dirty="0"/>
              <a:t> if </a:t>
            </a:r>
            <a:r>
              <a:rPr lang="fr-CH" dirty="0" err="1"/>
              <a:t>it</a:t>
            </a:r>
            <a:r>
              <a:rPr lang="fr-CH" dirty="0"/>
              <a:t> ives </a:t>
            </a:r>
            <a:r>
              <a:rPr lang="fr-CH" dirty="0" err="1"/>
              <a:t>error</a:t>
            </a:r>
            <a:endParaRPr lang="fr-CH" dirty="0"/>
          </a:p>
          <a:p>
            <a:r>
              <a:rPr lang="fr-CH" dirty="0"/>
              <a:t>2 – </a:t>
            </a:r>
            <a:r>
              <a:rPr lang="fr-CH" dirty="0" err="1"/>
              <a:t>we</a:t>
            </a:r>
            <a:r>
              <a:rPr lang="fr-CH" dirty="0"/>
              <a:t> can use </a:t>
            </a:r>
            <a:r>
              <a:rPr lang="fr-CH" dirty="0" err="1"/>
              <a:t>json.stringify</a:t>
            </a:r>
            <a:r>
              <a:rPr lang="fr-CH" dirty="0"/>
              <a:t> for </a:t>
            </a:r>
            <a:r>
              <a:rPr lang="fr-CH" dirty="0" err="1"/>
              <a:t>debug</a:t>
            </a:r>
            <a:endParaRPr lang="fr-CH" dirty="0"/>
          </a:p>
          <a:p>
            <a:r>
              <a:rPr lang="fr-CH" dirty="0"/>
              <a:t>3 –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take</a:t>
            </a:r>
            <a:r>
              <a:rPr lang="fr-CH" dirty="0"/>
              <a:t> the items for </a:t>
            </a:r>
            <a:r>
              <a:rPr lang="fr-CH" dirty="0" err="1"/>
              <a:t>sharepoint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map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created</a:t>
            </a:r>
            <a:endParaRPr lang="fr-CH" dirty="0"/>
          </a:p>
          <a:p>
            <a:r>
              <a:rPr lang="fr-CH" dirty="0" err="1">
                <a:highlight>
                  <a:srgbClr val="FFFF00"/>
                </a:highlight>
              </a:rPr>
              <a:t>Json.stringify</a:t>
            </a:r>
            <a:r>
              <a:rPr lang="fr-CH" dirty="0">
                <a:highlight>
                  <a:srgbClr val="FFFF00"/>
                </a:highlight>
              </a:rPr>
              <a:t>(items, null,2) -&gt;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to look </a:t>
            </a:r>
            <a:r>
              <a:rPr lang="fr-CH" dirty="0" err="1"/>
              <a:t>nicer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D95FA-DCD0-53D0-4A3E-E4174FE32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82" y="4965603"/>
            <a:ext cx="6102664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5800-B76E-F2BE-C205-97DE4B391582}"/>
              </a:ext>
            </a:extLst>
          </p:cNvPr>
          <p:cNvSpPr txBox="1"/>
          <p:nvPr/>
        </p:nvSpPr>
        <p:spPr>
          <a:xfrm>
            <a:off x="155431" y="123378"/>
            <a:ext cx="793678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err="1"/>
              <a:t>Some</a:t>
            </a:r>
            <a:r>
              <a:rPr lang="fr-CH" sz="1400" b="1" dirty="0"/>
              <a:t> </a:t>
            </a:r>
            <a:r>
              <a:rPr lang="fr-CH" sz="1400" b="1" dirty="0" err="1"/>
              <a:t>infors</a:t>
            </a:r>
            <a:r>
              <a:rPr lang="fr-CH" sz="1400" b="1" dirty="0"/>
              <a:t> for </a:t>
            </a:r>
            <a:r>
              <a:rPr lang="fr-CH" sz="1400" b="1" dirty="0" err="1"/>
              <a:t>React</a:t>
            </a:r>
            <a:r>
              <a:rPr lang="fr-CH" sz="1400" b="1" dirty="0"/>
              <a:t>:</a:t>
            </a:r>
          </a:p>
          <a:p>
            <a:r>
              <a:rPr lang="fr-CH" sz="1400" dirty="0"/>
              <a:t>It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giving</a:t>
            </a:r>
            <a:r>
              <a:rPr lang="fr-CH" sz="1400" dirty="0"/>
              <a:t> console </a:t>
            </a:r>
            <a:r>
              <a:rPr lang="fr-CH" sz="1400" dirty="0" err="1"/>
              <a:t>error</a:t>
            </a:r>
            <a:r>
              <a:rPr lang="fr-CH" sz="1400" dirty="0"/>
              <a:t> if </a:t>
            </a:r>
            <a:r>
              <a:rPr lang="fr-CH" sz="1400" dirty="0" err="1"/>
              <a:t>there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no key in items. To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this</a:t>
            </a:r>
            <a:r>
              <a:rPr lang="fr-CH" sz="1400" dirty="0"/>
              <a:t> </a:t>
            </a:r>
            <a:r>
              <a:rPr lang="fr-CH" sz="1400" dirty="0" err="1"/>
              <a:t>provide</a:t>
            </a:r>
            <a:r>
              <a:rPr lang="fr-CH" sz="1400" dirty="0"/>
              <a:t> index for a key</a:t>
            </a:r>
          </a:p>
          <a:p>
            <a:endParaRPr lang="fr-CH" sz="1400" dirty="0"/>
          </a:p>
          <a:p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faqItems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IFAQ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Accordion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defaultCollapsed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{true}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Accordion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1739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1C975-5F13-27F3-7103-FE31A9880BE7}"/>
              </a:ext>
            </a:extLst>
          </p:cNvPr>
          <p:cNvSpPr txBox="1"/>
          <p:nvPr/>
        </p:nvSpPr>
        <p:spPr>
          <a:xfrm>
            <a:off x="166316" y="258901"/>
            <a:ext cx="67380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1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en-US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sz="1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useEffect</a:t>
            </a:r>
            <a:r>
              <a:rPr lang="en-US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give error transform the class to const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isDarkTheme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environmentMessage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userDisplayName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&lt;section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         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&lt;/section&gt;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);}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138FB-D61C-0A5E-1A54-0DED72D2BC90}"/>
              </a:ext>
            </a:extLst>
          </p:cNvPr>
          <p:cNvGrpSpPr/>
          <p:nvPr/>
        </p:nvGrpSpPr>
        <p:grpSpPr>
          <a:xfrm>
            <a:off x="432904" y="3711958"/>
            <a:ext cx="7518400" cy="2799665"/>
            <a:chOff x="432904" y="3711958"/>
            <a:chExt cx="7518400" cy="27996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D69F4-440C-2C95-AE71-73E1E16A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04" y="3711958"/>
              <a:ext cx="4356828" cy="27996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A7D61A-BB78-D75D-2D94-5EAF2AE60E76}"/>
                </a:ext>
              </a:extLst>
            </p:cNvPr>
            <p:cNvSpPr/>
            <p:nvPr/>
          </p:nvSpPr>
          <p:spPr>
            <a:xfrm>
              <a:off x="3927061" y="4090504"/>
              <a:ext cx="4024243" cy="1678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 err="1"/>
                <a:t>Written</a:t>
              </a:r>
              <a:r>
                <a:rPr lang="fr-CH" sz="1000" dirty="0"/>
                <a:t> like </a:t>
              </a:r>
              <a:r>
                <a:rPr lang="fr-CH" sz="1000" dirty="0" err="1"/>
                <a:t>this</a:t>
              </a:r>
              <a:r>
                <a:rPr lang="fr-CH" sz="1000" dirty="0"/>
                <a:t> </a:t>
              </a:r>
              <a:r>
                <a:rPr lang="fr-CH" sz="1000" dirty="0" err="1"/>
                <a:t>with</a:t>
              </a:r>
              <a:r>
                <a:rPr lang="fr-CH" sz="1000" dirty="0"/>
                <a:t> </a:t>
              </a:r>
              <a:r>
                <a:rPr lang="fr-CH" sz="1000" dirty="0" err="1"/>
                <a:t>extends</a:t>
              </a:r>
              <a:r>
                <a:rPr lang="fr-CH" sz="1000" dirty="0"/>
                <a:t> </a:t>
              </a:r>
              <a:r>
                <a:rPr lang="fr-CH" sz="1000" dirty="0" err="1"/>
                <a:t>react</a:t>
              </a:r>
              <a:r>
                <a:rPr lang="fr-CH" sz="1000" dirty="0"/>
                <a:t> component </a:t>
              </a:r>
              <a:r>
                <a:rPr lang="fr-CH" sz="1000" dirty="0" err="1"/>
                <a:t>gives</a:t>
              </a:r>
              <a:r>
                <a:rPr lang="fr-CH" sz="1000" dirty="0"/>
                <a:t> </a:t>
              </a:r>
              <a:r>
                <a:rPr lang="fr-CH" sz="1000" dirty="0" err="1"/>
                <a:t>error</a:t>
              </a:r>
              <a:r>
                <a:rPr lang="fr-CH" sz="1000" dirty="0"/>
                <a:t> for </a:t>
              </a:r>
              <a:r>
                <a:rPr lang="fr-CH" sz="1000" dirty="0" err="1"/>
                <a:t>useState</a:t>
              </a:r>
              <a:endParaRPr lang="en-CH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1DDC76-28C0-61B3-15DD-EE4197FFE986}"/>
              </a:ext>
            </a:extLst>
          </p:cNvPr>
          <p:cNvSpPr txBox="1"/>
          <p:nvPr/>
        </p:nvSpPr>
        <p:spPr>
          <a:xfrm>
            <a:off x="7063408" y="295638"/>
            <a:ext cx="45381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>
                <a:highlight>
                  <a:srgbClr val="FFFF00"/>
                </a:highlight>
              </a:rPr>
              <a:t>The </a:t>
            </a:r>
            <a:r>
              <a:rPr lang="fr-CH" sz="1200" b="1" dirty="0" err="1">
                <a:highlight>
                  <a:srgbClr val="FFFF00"/>
                </a:highlight>
              </a:rPr>
              <a:t>usestate</a:t>
            </a:r>
            <a:r>
              <a:rPr lang="fr-CH" sz="1200" b="1" dirty="0">
                <a:highlight>
                  <a:srgbClr val="FFFF00"/>
                </a:highlight>
              </a:rPr>
              <a:t>/</a:t>
            </a:r>
            <a:r>
              <a:rPr lang="fr-CH" sz="1200" b="1" dirty="0" err="1">
                <a:highlight>
                  <a:srgbClr val="FFFF00"/>
                </a:highlight>
              </a:rPr>
              <a:t>useeffect</a:t>
            </a:r>
            <a:r>
              <a:rPr lang="fr-CH" sz="1200" b="1" dirty="0">
                <a:highlight>
                  <a:srgbClr val="FFFF00"/>
                </a:highlight>
              </a:rPr>
              <a:t> issue can </a:t>
            </a:r>
            <a:r>
              <a:rPr lang="fr-CH" sz="1200" b="1" dirty="0" err="1">
                <a:highlight>
                  <a:srgbClr val="FFFF00"/>
                </a:highlight>
              </a:rPr>
              <a:t>be</a:t>
            </a:r>
            <a:r>
              <a:rPr lang="fr-CH" sz="1200" b="1" dirty="0">
                <a:highlight>
                  <a:srgbClr val="FFFF00"/>
                </a:highlight>
              </a:rPr>
              <a:t> </a:t>
            </a:r>
            <a:r>
              <a:rPr lang="fr-CH" sz="1200" b="1" dirty="0" err="1">
                <a:highlight>
                  <a:srgbClr val="FFFF00"/>
                </a:highlight>
              </a:rPr>
              <a:t>fixed</a:t>
            </a:r>
            <a:r>
              <a:rPr lang="fr-CH" sz="1200" b="1" dirty="0">
                <a:highlight>
                  <a:srgbClr val="FFFF00"/>
                </a:highlight>
              </a:rPr>
              <a:t> if </a:t>
            </a:r>
            <a:r>
              <a:rPr lang="fr-CH" sz="1200" b="1" dirty="0" err="1">
                <a:highlight>
                  <a:srgbClr val="FFFF00"/>
                </a:highlight>
              </a:rPr>
              <a:t>we</a:t>
            </a:r>
            <a:r>
              <a:rPr lang="fr-CH" sz="1200" b="1" dirty="0">
                <a:highlight>
                  <a:srgbClr val="FFFF00"/>
                </a:highlight>
              </a:rPr>
              <a:t> </a:t>
            </a:r>
            <a:r>
              <a:rPr lang="fr-CH" sz="1200" b="1" dirty="0" err="1">
                <a:highlight>
                  <a:srgbClr val="FFFF00"/>
                </a:highlight>
              </a:rPr>
              <a:t>allowSinteticDefaults</a:t>
            </a:r>
            <a:endParaRPr lang="fr-CH" sz="1200" b="1" dirty="0">
              <a:highlight>
                <a:srgbClr val="FFFF00"/>
              </a:highlight>
            </a:endParaRP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sz="1200" dirty="0" err="1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tsconfig</a:t>
            </a:r>
            <a:r>
              <a:rPr lang="en-US" sz="12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in </a:t>
            </a:r>
            <a:r>
              <a:rPr lang="en-US" sz="12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add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allowSyntheticDefaultImports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":true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Then we can say:</a:t>
            </a:r>
          </a:p>
          <a:p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  <a:r>
              <a:rPr lang="en-US" sz="1100" b="0" dirty="0" err="1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543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44AB93-4EE3-5F9F-28A3-FBBC6D972CA7}"/>
              </a:ext>
            </a:extLst>
          </p:cNvPr>
          <p:cNvSpPr/>
          <p:nvPr/>
        </p:nvSpPr>
        <p:spPr>
          <a:xfrm>
            <a:off x="337398" y="254272"/>
            <a:ext cx="3124607" cy="2836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Kursove</a:t>
            </a:r>
            <a:r>
              <a:rPr lang="fr-CH" dirty="0"/>
              <a:t> i </a:t>
            </a:r>
            <a:r>
              <a:rPr lang="fr-CH" dirty="0" err="1"/>
              <a:t>tutorials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FD634-29E9-D636-1A19-0B660D3BC467}"/>
              </a:ext>
            </a:extLst>
          </p:cNvPr>
          <p:cNvSpPr txBox="1"/>
          <p:nvPr/>
        </p:nvSpPr>
        <p:spPr>
          <a:xfrm>
            <a:off x="596560" y="1075765"/>
            <a:ext cx="108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series from the community!</a:t>
            </a:r>
          </a:p>
          <a:p>
            <a:r>
              <a:rPr lang="en-US" dirty="0">
                <a:hlinkClick r:id="rId2"/>
              </a:rPr>
              <a:t>https://www.youtube.com/playlist?list=PLkNa0QIBAHZIY9YYmsKwkOfszcvO4YR0v</a:t>
            </a:r>
            <a:endParaRPr lang="en-US" dirty="0"/>
          </a:p>
          <a:p>
            <a:endParaRPr lang="en-US" dirty="0"/>
          </a:p>
          <a:p>
            <a:r>
              <a:rPr lang="en-US" dirty="0"/>
              <a:t>5 episodes for </a:t>
            </a:r>
            <a:r>
              <a:rPr lang="en-US" dirty="0" err="1"/>
              <a:t>pnp</a:t>
            </a:r>
            <a:r>
              <a:rPr lang="en-US" dirty="0"/>
              <a:t> components</a:t>
            </a:r>
          </a:p>
          <a:p>
            <a:r>
              <a:rPr lang="en-US" dirty="0"/>
              <a:t>https://www.youtube.com/watch?v=smBPrsw_Y7U&amp;list=PLGWG_rRY_j4N8pHW9m17m_QnWu79R_8Zr&amp;index=2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2643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5E009-63E5-A4DD-8063-CA7811504BB9}"/>
              </a:ext>
            </a:extLst>
          </p:cNvPr>
          <p:cNvSpPr txBox="1"/>
          <p:nvPr/>
        </p:nvSpPr>
        <p:spPr>
          <a:xfrm>
            <a:off x="0" y="94947"/>
            <a:ext cx="2027735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To </a:t>
            </a:r>
            <a:r>
              <a:rPr lang="fr-CH" b="1" dirty="0" err="1">
                <a:solidFill>
                  <a:schemeClr val="bg1"/>
                </a:solidFill>
              </a:rPr>
              <a:t>create</a:t>
            </a:r>
            <a:r>
              <a:rPr lang="fr-CH" b="1" dirty="0">
                <a:solidFill>
                  <a:schemeClr val="bg1"/>
                </a:solidFill>
              </a:rPr>
              <a:t> web part: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A859B-1EBC-DBC4-2438-288F656434A1}"/>
              </a:ext>
            </a:extLst>
          </p:cNvPr>
          <p:cNvSpPr txBox="1"/>
          <p:nvPr/>
        </p:nvSpPr>
        <p:spPr>
          <a:xfrm>
            <a:off x="88900" y="660827"/>
            <a:ext cx="578453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</a:t>
            </a:r>
            <a:r>
              <a:rPr lang="fr-CH" dirty="0" err="1"/>
              <a:t>sharepoint</a:t>
            </a:r>
            <a:r>
              <a:rPr lang="fr-CH" dirty="0"/>
              <a:t> </a:t>
            </a:r>
            <a:r>
              <a:rPr lang="fr-CH" dirty="0" err="1"/>
              <a:t>generator</a:t>
            </a:r>
            <a:r>
              <a:rPr lang="fr-CH" dirty="0"/>
              <a:t> to </a:t>
            </a:r>
            <a:r>
              <a:rPr lang="fr-CH" dirty="0" err="1"/>
              <a:t>create</a:t>
            </a:r>
            <a:r>
              <a:rPr lang="fr-CH" dirty="0"/>
              <a:t> </a:t>
            </a:r>
            <a:r>
              <a:rPr lang="fr-CH" dirty="0" err="1"/>
              <a:t>project</a:t>
            </a:r>
            <a:r>
              <a:rPr lang="fr-CH" dirty="0"/>
              <a:t> </a:t>
            </a:r>
            <a:r>
              <a:rPr lang="fr-CH" dirty="0" err="1"/>
              <a:t>is</a:t>
            </a:r>
            <a:endParaRPr lang="fr-CH" dirty="0"/>
          </a:p>
          <a:p>
            <a:r>
              <a:rPr lang="fr-CH" b="1" dirty="0">
                <a:highlight>
                  <a:srgbClr val="FFFF00"/>
                </a:highlight>
              </a:rPr>
              <a:t>Yo @microsoft/sharepoint --skip-</a:t>
            </a:r>
            <a:r>
              <a:rPr lang="fr-CH" b="1" dirty="0" err="1">
                <a:highlight>
                  <a:srgbClr val="FFFF00"/>
                </a:highlight>
              </a:rPr>
              <a:t>install</a:t>
            </a:r>
            <a:endParaRPr lang="fr-CH" b="1" dirty="0">
              <a:highlight>
                <a:srgbClr val="FFFF00"/>
              </a:highlight>
            </a:endParaRPr>
          </a:p>
          <a:p>
            <a:r>
              <a:rPr lang="fr-CH" dirty="0" err="1"/>
              <a:t>Posle</a:t>
            </a:r>
            <a:r>
              <a:rPr lang="fr-CH" dirty="0"/>
              <a:t> </a:t>
            </a:r>
            <a:r>
              <a:rPr lang="fr-CH" dirty="0" err="1"/>
              <a:t>vmesto</a:t>
            </a:r>
            <a:r>
              <a:rPr lang="fr-CH" dirty="0"/>
              <a:t> </a:t>
            </a:r>
            <a:r>
              <a:rPr lang="fr-CH" dirty="0" err="1"/>
              <a:t>npm</a:t>
            </a:r>
            <a:r>
              <a:rPr lang="fr-CH" dirty="0"/>
              <a:t> </a:t>
            </a:r>
            <a:r>
              <a:rPr lang="fr-CH" dirty="0" err="1"/>
              <a:t>install</a:t>
            </a:r>
            <a:endParaRPr lang="fr-CH" dirty="0"/>
          </a:p>
          <a:p>
            <a:r>
              <a:rPr lang="fr-CH" b="1" dirty="0" err="1">
                <a:highlight>
                  <a:srgbClr val="FFFF00"/>
                </a:highlight>
              </a:rPr>
              <a:t>Yarn</a:t>
            </a:r>
            <a:r>
              <a:rPr lang="fr-CH" b="1" dirty="0">
                <a:highlight>
                  <a:srgbClr val="FFFF00"/>
                </a:highlight>
              </a:rPr>
              <a:t> </a:t>
            </a:r>
            <a:r>
              <a:rPr lang="fr-CH" b="1" dirty="0" err="1">
                <a:highlight>
                  <a:srgbClr val="FFFF00"/>
                </a:highlight>
              </a:rPr>
              <a:t>install</a:t>
            </a:r>
            <a:endParaRPr lang="fr-CH" b="1" dirty="0">
              <a:highlight>
                <a:srgbClr val="FFFF00"/>
              </a:highlight>
            </a:endParaRPr>
          </a:p>
          <a:p>
            <a:r>
              <a:rPr lang="fr-CH" b="1" dirty="0" err="1">
                <a:highlight>
                  <a:srgbClr val="FFFF00"/>
                </a:highlight>
              </a:rPr>
              <a:t>Gulp</a:t>
            </a:r>
            <a:r>
              <a:rPr lang="fr-CH" b="1" dirty="0">
                <a:highlight>
                  <a:srgbClr val="FFFF00"/>
                </a:highlight>
              </a:rPr>
              <a:t> trust-dev-cert</a:t>
            </a:r>
          </a:p>
          <a:p>
            <a:r>
              <a:rPr lang="fr-CH" b="1" dirty="0" err="1">
                <a:highlight>
                  <a:srgbClr val="FFFF00"/>
                </a:highlight>
              </a:rPr>
              <a:t>Gulp</a:t>
            </a:r>
            <a:r>
              <a:rPr lang="fr-CH" b="1" dirty="0">
                <a:highlight>
                  <a:srgbClr val="FFFF00"/>
                </a:highlight>
              </a:rPr>
              <a:t> serve </a:t>
            </a:r>
            <a:r>
              <a:rPr lang="fr-CH" dirty="0"/>
              <a:t>-&gt;</a:t>
            </a:r>
            <a:r>
              <a:rPr lang="fr-CH" dirty="0" err="1"/>
              <a:t>startira</a:t>
            </a:r>
            <a:r>
              <a:rPr lang="fr-CH" dirty="0"/>
              <a:t> </a:t>
            </a:r>
            <a:r>
              <a:rPr lang="fr-CH" dirty="0" err="1"/>
              <a:t>proekta</a:t>
            </a:r>
            <a:endParaRPr lang="fr-CH" dirty="0"/>
          </a:p>
          <a:p>
            <a:r>
              <a:rPr lang="fr-CH" dirty="0" err="1"/>
              <a:t>startira</a:t>
            </a:r>
            <a:r>
              <a:rPr lang="fr-CH" dirty="0"/>
              <a:t> </a:t>
            </a:r>
            <a:r>
              <a:rPr lang="fr-CH" dirty="0" err="1"/>
              <a:t>proekta</a:t>
            </a:r>
            <a:r>
              <a:rPr lang="fr-CH" dirty="0"/>
              <a:t> ama </a:t>
            </a:r>
            <a:r>
              <a:rPr lang="fr-CH" dirty="0" err="1"/>
              <a:t>bez</a:t>
            </a:r>
            <a:r>
              <a:rPr lang="fr-CH" dirty="0"/>
              <a:t> </a:t>
            </a:r>
            <a:r>
              <a:rPr lang="fr-CH" dirty="0" err="1"/>
              <a:t>browsera</a:t>
            </a:r>
            <a:r>
              <a:rPr lang="fr-CH" dirty="0"/>
              <a:t> i </a:t>
            </a:r>
            <a:r>
              <a:rPr lang="fr-CH" dirty="0" err="1"/>
              <a:t>posle</a:t>
            </a:r>
            <a:r>
              <a:rPr lang="fr-CH" dirty="0"/>
              <a:t> f5 to launch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b="1" dirty="0" err="1"/>
              <a:t>Gulp</a:t>
            </a:r>
            <a:r>
              <a:rPr lang="fr-CH" b="1" dirty="0"/>
              <a:t> serve --</a:t>
            </a:r>
            <a:r>
              <a:rPr lang="fr-CH" b="1" dirty="0" err="1">
                <a:highlight>
                  <a:srgbClr val="FFFF00"/>
                </a:highlight>
              </a:rPr>
              <a:t>nobrowser</a:t>
            </a:r>
            <a:r>
              <a:rPr lang="fr-CH" b="1" dirty="0"/>
              <a:t> </a:t>
            </a:r>
            <a:r>
              <a:rPr lang="fr-CH" dirty="0"/>
              <a:t>-</a:t>
            </a:r>
          </a:p>
          <a:p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CBE66-F373-B522-5A6B-C2D42AA3A238}"/>
              </a:ext>
            </a:extLst>
          </p:cNvPr>
          <p:cNvSpPr txBox="1"/>
          <p:nvPr/>
        </p:nvSpPr>
        <p:spPr>
          <a:xfrm>
            <a:off x="5826865" y="1673109"/>
            <a:ext cx="6216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On vs code </a:t>
            </a:r>
            <a:r>
              <a:rPr lang="fr-CH" sz="1200" dirty="0" err="1"/>
              <a:t>its</a:t>
            </a:r>
            <a:r>
              <a:rPr lang="fr-CH" sz="1200" dirty="0"/>
              <a:t> </a:t>
            </a:r>
            <a:r>
              <a:rPr lang="fr-CH" sz="1200" dirty="0" err="1"/>
              <a:t>nice</a:t>
            </a:r>
            <a:r>
              <a:rPr lang="fr-CH" sz="1200" dirty="0"/>
              <a:t> to have:</a:t>
            </a:r>
          </a:p>
          <a:p>
            <a:r>
              <a:rPr lang="fr-CH" sz="1200" dirty="0"/>
              <a:t>Javascript debugger</a:t>
            </a:r>
          </a:p>
          <a:p>
            <a:r>
              <a:rPr lang="fr-CH" sz="1200" dirty="0"/>
              <a:t>In </a:t>
            </a:r>
            <a:r>
              <a:rPr lang="fr-CH" sz="1200" b="1" dirty="0" err="1"/>
              <a:t>serve.json</a:t>
            </a:r>
            <a:r>
              <a:rPr lang="fr-CH" sz="1200" b="1" dirty="0"/>
              <a:t> </a:t>
            </a:r>
            <a:r>
              <a:rPr lang="fr-CH" sz="1200" dirty="0"/>
              <a:t>update</a:t>
            </a:r>
            <a:r>
              <a:rPr lang="fr-CH" sz="1200" b="1" dirty="0">
                <a:highlight>
                  <a:srgbClr val="FFFF00"/>
                </a:highlight>
              </a:rPr>
              <a:t> </a:t>
            </a:r>
            <a:r>
              <a:rPr lang="fr-CH" sz="1200" b="1" dirty="0" err="1">
                <a:highlight>
                  <a:srgbClr val="FFFF00"/>
                </a:highlight>
              </a:rPr>
              <a:t>initialPage</a:t>
            </a:r>
            <a:r>
              <a:rPr lang="fr-CH" sz="1200" b="1" dirty="0">
                <a:highlight>
                  <a:srgbClr val="FFFF00"/>
                </a:highlight>
              </a:rPr>
              <a:t> </a:t>
            </a:r>
          </a:p>
          <a:p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your</a:t>
            </a:r>
            <a:r>
              <a:rPr lang="fr-CH" sz="1200" dirty="0"/>
              <a:t> dev tenant</a:t>
            </a:r>
          </a:p>
          <a:p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https://wvckx.sharepoint.com/sites/Team-wp-dev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/_layouts/workbench.aspx"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5EDB64-6CF6-9E38-70F5-E727E0D17EAD}"/>
              </a:ext>
            </a:extLst>
          </p:cNvPr>
          <p:cNvGrpSpPr/>
          <p:nvPr/>
        </p:nvGrpSpPr>
        <p:grpSpPr>
          <a:xfrm>
            <a:off x="457200" y="4036032"/>
            <a:ext cx="10052947" cy="2234139"/>
            <a:chOff x="457200" y="4036032"/>
            <a:chExt cx="10052947" cy="22341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0E2315-7971-7EF8-56AB-27CCB4A8E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036032"/>
              <a:ext cx="2684721" cy="22341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275F22-8C09-DC5C-4321-FF0F7EAA727E}"/>
                </a:ext>
              </a:extLst>
            </p:cNvPr>
            <p:cNvSpPr txBox="1"/>
            <p:nvPr/>
          </p:nvSpPr>
          <p:spPr>
            <a:xfrm>
              <a:off x="3196350" y="4169228"/>
              <a:ext cx="731379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b="1" dirty="0"/>
                <a:t>Yo-</a:t>
              </a:r>
              <a:r>
                <a:rPr lang="fr-CH" sz="1400" b="1" dirty="0" err="1"/>
                <a:t>rc</a:t>
              </a:r>
              <a:r>
                <a:rPr lang="fr-CH" sz="1400" b="1" dirty="0"/>
                <a:t>-</a:t>
              </a:r>
              <a:r>
                <a:rPr lang="fr-CH" sz="1400" b="1" dirty="0" err="1"/>
                <a:t>json</a:t>
              </a:r>
              <a:r>
                <a:rPr lang="fr-CH" sz="1400" dirty="0"/>
                <a:t> </a:t>
              </a:r>
              <a:r>
                <a:rPr lang="fr-CH" sz="1400" dirty="0" err="1"/>
                <a:t>keep</a:t>
              </a:r>
              <a:r>
                <a:rPr lang="fr-CH" sz="1400" dirty="0"/>
                <a:t> info </a:t>
              </a:r>
              <a:r>
                <a:rPr lang="fr-CH" sz="1400" dirty="0" err="1"/>
                <a:t>what</a:t>
              </a:r>
              <a:r>
                <a:rPr lang="fr-CH" sz="1400" dirty="0"/>
                <a:t> </a:t>
              </a:r>
              <a:r>
                <a:rPr lang="fr-CH" sz="1400" dirty="0" err="1"/>
                <a:t>is</a:t>
              </a:r>
              <a:r>
                <a:rPr lang="fr-CH" sz="1400" dirty="0"/>
                <a:t> </a:t>
              </a:r>
              <a:r>
                <a:rPr lang="fr-CH" sz="1400" dirty="0" err="1"/>
                <a:t>installed</a:t>
              </a:r>
              <a:r>
                <a:rPr lang="fr-CH" sz="1400" dirty="0"/>
                <a:t> and </a:t>
              </a:r>
              <a:r>
                <a:rPr lang="fr-CH" sz="1400" dirty="0" err="1"/>
                <a:t>it</a:t>
              </a:r>
              <a:r>
                <a:rPr lang="fr-CH" sz="1400" dirty="0"/>
                <a:t> </a:t>
              </a:r>
              <a:r>
                <a:rPr lang="fr-CH" sz="1400" dirty="0" err="1"/>
                <a:t>is</a:t>
              </a:r>
              <a:r>
                <a:rPr lang="fr-CH" sz="1400" dirty="0"/>
                <a:t> a </a:t>
              </a:r>
              <a:r>
                <a:rPr lang="fr-CH" sz="1400" dirty="0" err="1"/>
                <a:t>starting</a:t>
              </a:r>
              <a:r>
                <a:rPr lang="fr-CH" sz="1400" dirty="0"/>
                <a:t> point for yo if </a:t>
              </a:r>
              <a:r>
                <a:rPr lang="fr-CH" sz="1400" dirty="0" err="1"/>
                <a:t>we</a:t>
              </a:r>
              <a:r>
                <a:rPr lang="fr-CH" sz="1400" dirty="0"/>
                <a:t> </a:t>
              </a:r>
              <a:r>
                <a:rPr lang="fr-CH" sz="1400" dirty="0" err="1"/>
                <a:t>want</a:t>
              </a:r>
              <a:r>
                <a:rPr lang="fr-CH" sz="1400" dirty="0"/>
                <a:t> to </a:t>
              </a:r>
            </a:p>
            <a:p>
              <a:r>
                <a:rPr lang="fr-CH" sz="1400" dirty="0" err="1"/>
                <a:t>add</a:t>
              </a:r>
              <a:r>
                <a:rPr lang="fr-CH" sz="1400" dirty="0"/>
                <a:t> </a:t>
              </a:r>
              <a:r>
                <a:rPr lang="fr-CH" sz="1400" dirty="0" err="1"/>
                <a:t>another</a:t>
              </a:r>
              <a:r>
                <a:rPr lang="fr-CH" sz="1400" dirty="0"/>
                <a:t> web part to the </a:t>
              </a:r>
              <a:r>
                <a:rPr lang="fr-CH" sz="1400" dirty="0" err="1"/>
                <a:t>same</a:t>
              </a:r>
              <a:r>
                <a:rPr lang="fr-CH" sz="1400" dirty="0"/>
                <a:t> solution</a:t>
              </a:r>
            </a:p>
            <a:p>
              <a:r>
                <a:rPr lang="fr-CH" sz="1400" b="1" dirty="0"/>
                <a:t>Gulpfile</a:t>
              </a:r>
              <a:r>
                <a:rPr lang="fr-CH" sz="1400" dirty="0"/>
                <a:t>.js –</a:t>
              </a:r>
              <a:r>
                <a:rPr lang="fr-CH" sz="1400" dirty="0" err="1"/>
                <a:t>keeps</a:t>
              </a:r>
              <a:r>
                <a:rPr lang="fr-CH" sz="1400" dirty="0"/>
                <a:t> info about the </a:t>
              </a:r>
              <a:r>
                <a:rPr lang="fr-CH" sz="1400" dirty="0" err="1"/>
                <a:t>tasks</a:t>
              </a:r>
              <a:r>
                <a:rPr lang="fr-CH" sz="1400" dirty="0"/>
                <a:t>. It </a:t>
              </a:r>
              <a:r>
                <a:rPr lang="fr-CH" sz="1400" dirty="0" err="1"/>
                <a:t>is</a:t>
              </a:r>
              <a:r>
                <a:rPr lang="fr-CH" sz="1400" dirty="0"/>
                <a:t> a </a:t>
              </a:r>
              <a:r>
                <a:rPr lang="fr-CH" sz="1400" dirty="0" err="1"/>
                <a:t>task</a:t>
              </a:r>
              <a:r>
                <a:rPr lang="fr-CH" sz="1400" dirty="0"/>
                <a:t> </a:t>
              </a:r>
              <a:r>
                <a:rPr lang="fr-CH" sz="1400" dirty="0" err="1"/>
                <a:t>runner</a:t>
              </a:r>
              <a:r>
                <a:rPr lang="fr-CH" sz="1400" dirty="0"/>
                <a:t>. To check the </a:t>
              </a:r>
              <a:r>
                <a:rPr lang="fr-CH" sz="1400" dirty="0" err="1"/>
                <a:t>available</a:t>
              </a:r>
              <a:r>
                <a:rPr lang="fr-CH" sz="1400" dirty="0"/>
                <a:t> </a:t>
              </a:r>
              <a:r>
                <a:rPr lang="fr-CH" sz="1400" dirty="0" err="1"/>
                <a:t>tasks</a:t>
              </a:r>
              <a:r>
                <a:rPr lang="fr-CH" sz="1400" dirty="0"/>
                <a:t>: </a:t>
              </a:r>
              <a:r>
                <a:rPr lang="fr-CH" sz="1400" b="1" dirty="0" err="1"/>
                <a:t>gulp</a:t>
              </a:r>
              <a:r>
                <a:rPr lang="fr-CH" sz="1400" b="1" dirty="0"/>
                <a:t> --</a:t>
              </a:r>
              <a:r>
                <a:rPr lang="fr-CH" sz="1400" b="1" dirty="0" err="1"/>
                <a:t>tasks</a:t>
              </a:r>
              <a:endParaRPr lang="fr-CH" sz="1400" b="1" dirty="0"/>
            </a:p>
            <a:p>
              <a:r>
                <a:rPr lang="fr-CH" sz="1400" b="1" dirty="0"/>
                <a:t>Package</a:t>
              </a:r>
              <a:r>
                <a:rPr lang="fr-CH" sz="1400" dirty="0"/>
                <a:t> – info for the packages</a:t>
              </a:r>
            </a:p>
            <a:p>
              <a:r>
                <a:rPr lang="fr-CH" sz="1400" b="1" dirty="0" err="1"/>
                <a:t>Readme</a:t>
              </a:r>
              <a:r>
                <a:rPr lang="fr-CH" sz="1400" dirty="0"/>
                <a:t> –</a:t>
              </a:r>
              <a:r>
                <a:rPr lang="fr-CH" sz="1400" dirty="0" err="1"/>
                <a:t>what</a:t>
              </a:r>
              <a:r>
                <a:rPr lang="fr-CH" sz="1400" dirty="0"/>
                <a:t> </a:t>
              </a:r>
              <a:r>
                <a:rPr lang="fr-CH" sz="1400" dirty="0" err="1"/>
                <a:t>is</a:t>
              </a:r>
              <a:r>
                <a:rPr lang="fr-CH" sz="1400" dirty="0"/>
                <a:t> about </a:t>
              </a:r>
              <a:r>
                <a:rPr lang="fr-CH" sz="1400" dirty="0" err="1"/>
                <a:t>this</a:t>
              </a:r>
              <a:r>
                <a:rPr lang="fr-CH" sz="1400" dirty="0"/>
                <a:t> </a:t>
              </a:r>
              <a:r>
                <a:rPr lang="fr-CH" sz="1400" dirty="0" err="1"/>
                <a:t>project</a:t>
              </a:r>
              <a:r>
                <a:rPr lang="fr-CH" sz="1400" dirty="0"/>
                <a:t> for</a:t>
              </a:r>
            </a:p>
            <a:p>
              <a:r>
                <a:rPr lang="fr-CH" sz="1400" b="1" dirty="0" err="1"/>
                <a:t>Tsconfig</a:t>
              </a:r>
              <a:r>
                <a:rPr lang="fr-CH" sz="1400" dirty="0"/>
                <a:t> – the </a:t>
              </a:r>
              <a:r>
                <a:rPr lang="fr-CH" sz="1400" dirty="0" err="1"/>
                <a:t>rules</a:t>
              </a:r>
              <a:r>
                <a:rPr lang="fr-CH" sz="1400" dirty="0"/>
                <a:t> for </a:t>
              </a:r>
              <a:r>
                <a:rPr lang="fr-CH" sz="1400" dirty="0" err="1"/>
                <a:t>typescript</a:t>
              </a:r>
              <a:endParaRPr lang="en-CH" sz="14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F515D0-9E9D-BF68-0531-8343D9CC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02" y="5153101"/>
            <a:ext cx="2351987" cy="14064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155B09-F64A-7732-E32E-AE3570F908F9}"/>
              </a:ext>
            </a:extLst>
          </p:cNvPr>
          <p:cNvSpPr/>
          <p:nvPr/>
        </p:nvSpPr>
        <p:spPr>
          <a:xfrm>
            <a:off x="9014797" y="139885"/>
            <a:ext cx="2990700" cy="16657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ui-monospace"/>
              </a:rPr>
              <a:t>To delete node modules</a:t>
            </a:r>
          </a:p>
          <a:p>
            <a:pPr algn="ctr"/>
            <a:r>
              <a:rPr lang="en-US" sz="1400" b="0" i="0" dirty="0" err="1">
                <a:solidFill>
                  <a:schemeClr val="bg1"/>
                </a:solidFill>
                <a:effectLst/>
                <a:latin typeface="ui-monospace"/>
              </a:rPr>
              <a:t>npx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ui-monospace"/>
              </a:rPr>
              <a:t>rimraf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ui-monospace"/>
              </a:rPr>
              <a:t>node_modules</a:t>
            </a:r>
            <a:endParaRPr lang="en-US" sz="1400" b="0" i="0" dirty="0">
              <a:solidFill>
                <a:schemeClr val="bg1"/>
              </a:solidFill>
              <a:effectLst/>
              <a:latin typeface="ui-monospace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ui-monospace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ui-monospace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ui-monospace"/>
              </a:rPr>
              <a:t>tsconfig.json</a:t>
            </a:r>
            <a:r>
              <a:rPr lang="en-US" sz="1400" dirty="0">
                <a:solidFill>
                  <a:schemeClr val="bg1"/>
                </a:solidFill>
                <a:latin typeface="ui-monospace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ui-monospace"/>
              </a:rPr>
              <a:t>compilerOptions</a:t>
            </a:r>
            <a:endParaRPr lang="en-US" sz="1400" dirty="0">
              <a:solidFill>
                <a:schemeClr val="bg1"/>
              </a:solidFill>
              <a:latin typeface="ui-monospace"/>
            </a:endParaRPr>
          </a:p>
          <a:p>
            <a:pPr algn="ctr"/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strictNullChecks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en-US" sz="10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000" b="0" i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allowSyntheticDefaultImports</a:t>
            </a:r>
            <a:r>
              <a:rPr lang="en-US" sz="1000" b="0" i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sz="1000" i="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true,</a:t>
            </a:r>
          </a:p>
          <a:p>
            <a:pPr algn="ctr"/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noUnusedLocals</a:t>
            </a:r>
            <a:r>
              <a:rPr lang="en-US" sz="1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b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b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9A2BE-C620-F50C-9831-FF5117B50343}"/>
              </a:ext>
            </a:extLst>
          </p:cNvPr>
          <p:cNvSpPr txBox="1"/>
          <p:nvPr/>
        </p:nvSpPr>
        <p:spPr>
          <a:xfrm>
            <a:off x="87464" y="182880"/>
            <a:ext cx="1122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b="1" dirty="0"/>
              <a:t>Note</a:t>
            </a:r>
            <a:r>
              <a:rPr lang="fr-CH" sz="1600" dirty="0"/>
              <a:t>: </a:t>
            </a:r>
            <a:r>
              <a:rPr lang="fr-CH" sz="1600" dirty="0" err="1"/>
              <a:t>it</a:t>
            </a:r>
            <a:r>
              <a:rPr lang="fr-CH" sz="1600" dirty="0"/>
              <a:t> </a:t>
            </a:r>
            <a:r>
              <a:rPr lang="fr-CH" sz="1600" dirty="0" err="1"/>
              <a:t>is</a:t>
            </a:r>
            <a:r>
              <a:rPr lang="fr-CH" sz="1600" dirty="0"/>
              <a:t> normal to have </a:t>
            </a:r>
            <a:r>
              <a:rPr lang="fr-CH" sz="1600" dirty="0" err="1"/>
              <a:t>red</a:t>
            </a:r>
            <a:r>
              <a:rPr lang="fr-CH" sz="1600" dirty="0"/>
              <a:t> flag for the </a:t>
            </a:r>
            <a:r>
              <a:rPr lang="fr-CH" sz="1600" dirty="0" err="1"/>
              <a:t>scss</a:t>
            </a:r>
            <a:r>
              <a:rPr lang="fr-CH" sz="1600" dirty="0"/>
              <a:t>, </a:t>
            </a:r>
            <a:r>
              <a:rPr lang="fr-CH" sz="1600" dirty="0" err="1"/>
              <a:t>this</a:t>
            </a:r>
            <a:r>
              <a:rPr lang="fr-CH" sz="1600" dirty="0"/>
              <a:t> </a:t>
            </a:r>
            <a:r>
              <a:rPr lang="fr-CH" sz="1600" dirty="0" err="1"/>
              <a:t>is</a:t>
            </a:r>
            <a:r>
              <a:rPr lang="fr-CH" sz="1600" dirty="0"/>
              <a:t> </a:t>
            </a:r>
            <a:r>
              <a:rPr lang="fr-CH" sz="1600" dirty="0" err="1"/>
              <a:t>only</a:t>
            </a:r>
            <a:r>
              <a:rPr lang="fr-CH" sz="1600" dirty="0"/>
              <a:t> </a:t>
            </a:r>
            <a:r>
              <a:rPr lang="fr-CH" sz="1600" dirty="0" err="1"/>
              <a:t>because</a:t>
            </a:r>
            <a:r>
              <a:rPr lang="fr-CH" sz="1600" dirty="0"/>
              <a:t> </a:t>
            </a:r>
            <a:r>
              <a:rPr lang="fr-CH" sz="1600" dirty="0" err="1"/>
              <a:t>it</a:t>
            </a:r>
            <a:r>
              <a:rPr lang="fr-CH" sz="1600" dirty="0"/>
              <a:t> </a:t>
            </a:r>
            <a:r>
              <a:rPr lang="fr-CH" sz="1600" dirty="0" err="1"/>
              <a:t>is</a:t>
            </a:r>
            <a:r>
              <a:rPr lang="fr-CH" sz="1600" dirty="0"/>
              <a:t> not </a:t>
            </a:r>
            <a:r>
              <a:rPr lang="fr-CH" sz="1600" dirty="0" err="1"/>
              <a:t>yet</a:t>
            </a:r>
            <a:r>
              <a:rPr lang="fr-CH" sz="1600" dirty="0"/>
              <a:t> </a:t>
            </a:r>
            <a:r>
              <a:rPr lang="fr-CH" sz="1600" dirty="0" err="1"/>
              <a:t>geenrated</a:t>
            </a:r>
            <a:r>
              <a:rPr lang="fr-CH" sz="1600" dirty="0"/>
              <a:t> the </a:t>
            </a:r>
            <a:r>
              <a:rPr lang="fr-CH" sz="1600" dirty="0" err="1"/>
              <a:t>css</a:t>
            </a:r>
            <a:r>
              <a:rPr lang="fr-CH" sz="1600" dirty="0"/>
              <a:t>, </a:t>
            </a:r>
            <a:r>
              <a:rPr lang="fr-CH" sz="1600" dirty="0" err="1"/>
              <a:t>it</a:t>
            </a:r>
            <a:r>
              <a:rPr lang="fr-CH" sz="1600" dirty="0"/>
              <a:t> </a:t>
            </a:r>
            <a:r>
              <a:rPr lang="fr-CH" sz="1600" dirty="0" err="1"/>
              <a:t>will</a:t>
            </a:r>
            <a:r>
              <a:rPr lang="fr-CH" sz="1600" dirty="0"/>
              <a:t> </a:t>
            </a:r>
            <a:r>
              <a:rPr lang="fr-CH" sz="1600" dirty="0" err="1"/>
              <a:t>be</a:t>
            </a:r>
            <a:r>
              <a:rPr lang="fr-CH" sz="1600" dirty="0"/>
              <a:t> </a:t>
            </a:r>
            <a:r>
              <a:rPr lang="fr-CH" sz="1600" dirty="0" err="1"/>
              <a:t>after</a:t>
            </a:r>
            <a:r>
              <a:rPr lang="fr-CH" sz="1600" dirty="0"/>
              <a:t> the run </a:t>
            </a:r>
            <a:r>
              <a:rPr lang="fr-CH" sz="1600" dirty="0" err="1"/>
              <a:t>build</a:t>
            </a:r>
            <a:r>
              <a:rPr lang="fr-CH" sz="1600" dirty="0"/>
              <a:t> </a:t>
            </a:r>
            <a:r>
              <a:rPr lang="fr-CH" sz="1600" dirty="0" err="1"/>
              <a:t>method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CD3A5-FFDB-225C-242C-744BE29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" y="577093"/>
            <a:ext cx="4381725" cy="33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43BE8-0A88-6306-6287-50A62F4AD65D}"/>
              </a:ext>
            </a:extLst>
          </p:cNvPr>
          <p:cNvSpPr txBox="1"/>
          <p:nvPr/>
        </p:nvSpPr>
        <p:spPr>
          <a:xfrm>
            <a:off x="132521" y="1138362"/>
            <a:ext cx="1209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/>
              <a:t>Manifest</a:t>
            </a:r>
            <a:r>
              <a:rPr lang="fr-CH" sz="1600" dirty="0"/>
              <a:t> – </a:t>
            </a:r>
            <a:r>
              <a:rPr lang="fr-CH" sz="1600" dirty="0" err="1"/>
              <a:t>this</a:t>
            </a:r>
            <a:r>
              <a:rPr lang="fr-CH" sz="1600" dirty="0"/>
              <a:t> </a:t>
            </a:r>
            <a:r>
              <a:rPr lang="fr-CH" sz="1600" dirty="0" err="1"/>
              <a:t>specify</a:t>
            </a:r>
            <a:r>
              <a:rPr lang="fr-CH" sz="1600" dirty="0"/>
              <a:t> the web part. For ex </a:t>
            </a:r>
            <a:r>
              <a:rPr lang="fr-CH" sz="1600" dirty="0" err="1"/>
              <a:t>when</a:t>
            </a:r>
            <a:r>
              <a:rPr lang="fr-CH" sz="1600" dirty="0"/>
              <a:t> the user </a:t>
            </a:r>
            <a:r>
              <a:rPr lang="fr-CH" sz="1600" dirty="0" err="1"/>
              <a:t>wants</a:t>
            </a:r>
            <a:r>
              <a:rPr lang="fr-CH" sz="1600" dirty="0"/>
              <a:t> to </a:t>
            </a:r>
            <a:r>
              <a:rPr lang="fr-CH" sz="1600" dirty="0" err="1"/>
              <a:t>add</a:t>
            </a:r>
            <a:r>
              <a:rPr lang="fr-CH" sz="1600" dirty="0"/>
              <a:t> the web part to a page </a:t>
            </a:r>
            <a:r>
              <a:rPr lang="fr-CH" sz="1600" dirty="0" err="1"/>
              <a:t>it</a:t>
            </a:r>
            <a:r>
              <a:rPr lang="fr-CH" sz="1600" dirty="0"/>
              <a:t> </a:t>
            </a:r>
            <a:r>
              <a:rPr lang="fr-CH" sz="1600" dirty="0" err="1"/>
              <a:t>will</a:t>
            </a:r>
            <a:r>
              <a:rPr lang="fr-CH" sz="1600" dirty="0"/>
              <a:t> </a:t>
            </a:r>
            <a:r>
              <a:rPr lang="fr-CH" sz="1600" dirty="0" err="1"/>
              <a:t>appear</a:t>
            </a:r>
            <a:r>
              <a:rPr lang="fr-CH" sz="1600" dirty="0"/>
              <a:t> in a group </a:t>
            </a:r>
            <a:r>
              <a:rPr lang="fr-CH" sz="1600" dirty="0" err="1"/>
              <a:t>called</a:t>
            </a:r>
            <a:r>
              <a:rPr lang="fr-CH" sz="1600" dirty="0"/>
              <a:t> Advanced as </a:t>
            </a:r>
            <a:r>
              <a:rPr lang="fr-CH" sz="1600" dirty="0" err="1"/>
              <a:t>this</a:t>
            </a:r>
            <a:r>
              <a:rPr lang="fr-CH" sz="1600" dirty="0"/>
              <a:t> </a:t>
            </a:r>
          </a:p>
          <a:p>
            <a:r>
              <a:rPr lang="fr-CH" sz="1600" dirty="0" err="1"/>
              <a:t>is</a:t>
            </a:r>
            <a:r>
              <a:rPr lang="fr-CH" sz="1600" dirty="0"/>
              <a:t> in </a:t>
            </a:r>
            <a:r>
              <a:rPr lang="fr-CH" sz="1600" dirty="0" err="1"/>
              <a:t>our</a:t>
            </a:r>
            <a:r>
              <a:rPr lang="fr-CH" sz="1600" dirty="0"/>
              <a:t> </a:t>
            </a:r>
            <a:r>
              <a:rPr lang="fr-CH" sz="1600" dirty="0" err="1"/>
              <a:t>manifest</a:t>
            </a:r>
            <a:endParaRPr lang="en-CH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E1ACD-8496-B38D-25CD-5EBB54C8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" y="1920552"/>
            <a:ext cx="4934204" cy="1644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294BA-0523-BE00-3208-42AE1498EEBC}"/>
              </a:ext>
            </a:extLst>
          </p:cNvPr>
          <p:cNvSpPr txBox="1"/>
          <p:nvPr/>
        </p:nvSpPr>
        <p:spPr>
          <a:xfrm>
            <a:off x="6615485" y="2043485"/>
            <a:ext cx="502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In </a:t>
            </a:r>
            <a:r>
              <a:rPr lang="fr-CH" dirty="0" err="1"/>
              <a:t>loc</a:t>
            </a:r>
            <a:r>
              <a:rPr lang="fr-CH" dirty="0"/>
              <a:t> folder are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localize</a:t>
            </a:r>
            <a:r>
              <a:rPr lang="fr-CH" dirty="0"/>
              <a:t> strings for the web part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ED8CC-4D52-EC59-6F8F-5C28DCADAEAB}"/>
              </a:ext>
            </a:extLst>
          </p:cNvPr>
          <p:cNvSpPr txBox="1"/>
          <p:nvPr/>
        </p:nvSpPr>
        <p:spPr>
          <a:xfrm>
            <a:off x="0" y="3638542"/>
            <a:ext cx="1174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Vscode</a:t>
            </a:r>
            <a:r>
              <a:rPr lang="fr-CH" dirty="0"/>
              <a:t> folder</a:t>
            </a:r>
          </a:p>
          <a:p>
            <a:r>
              <a:rPr lang="fr-CH" dirty="0" err="1"/>
              <a:t>Launch.json</a:t>
            </a:r>
            <a:r>
              <a:rPr lang="fr-CH" dirty="0"/>
              <a:t> -&gt;info about the host and launch of the web part. Ako v url se </a:t>
            </a:r>
            <a:r>
              <a:rPr lang="fr-CH" dirty="0" err="1"/>
              <a:t>smeni</a:t>
            </a:r>
            <a:r>
              <a:rPr lang="fr-CH" dirty="0"/>
              <a:t> sus </a:t>
            </a:r>
            <a:r>
              <a:rPr lang="fr-CH" dirty="0" err="1"/>
              <a:t>sushtestvuvash</a:t>
            </a:r>
            <a:r>
              <a:rPr lang="fr-CH" dirty="0"/>
              <a:t> </a:t>
            </a:r>
            <a:r>
              <a:rPr lang="fr-CH" dirty="0" err="1"/>
              <a:t>sharepoint</a:t>
            </a:r>
            <a:r>
              <a:rPr lang="fr-CH" dirty="0"/>
              <a:t> site </a:t>
            </a:r>
            <a:r>
              <a:rPr lang="fr-CH" dirty="0" err="1"/>
              <a:t>shte</a:t>
            </a:r>
            <a:r>
              <a:rPr lang="fr-CH" dirty="0"/>
              <a:t> ni </a:t>
            </a:r>
          </a:p>
          <a:p>
            <a:r>
              <a:rPr lang="fr-CH" dirty="0" err="1"/>
              <a:t>runne</a:t>
            </a:r>
            <a:r>
              <a:rPr lang="fr-CH" dirty="0"/>
              <a:t> </a:t>
            </a:r>
            <a:r>
              <a:rPr lang="fr-CH" dirty="0" err="1"/>
              <a:t>tam</a:t>
            </a:r>
            <a:r>
              <a:rPr lang="fr-CH" dirty="0"/>
              <a:t> web </a:t>
            </a:r>
            <a:r>
              <a:rPr lang="fr-CH" dirty="0" err="1"/>
              <a:t>parta</a:t>
            </a:r>
            <a:r>
              <a:rPr lang="fr-CH" dirty="0"/>
              <a:t>. Ama </a:t>
            </a:r>
            <a:r>
              <a:rPr lang="fr-CH" dirty="0" err="1"/>
              <a:t>triabva</a:t>
            </a:r>
            <a:r>
              <a:rPr lang="fr-CH" dirty="0"/>
              <a:t> da </a:t>
            </a:r>
            <a:r>
              <a:rPr lang="fr-CH" dirty="0" err="1"/>
              <a:t>sme</a:t>
            </a:r>
            <a:r>
              <a:rPr lang="fr-CH" dirty="0"/>
              <a:t> </a:t>
            </a:r>
            <a:r>
              <a:rPr lang="fr-CH" dirty="0" err="1"/>
              <a:t>startirali</a:t>
            </a:r>
            <a:r>
              <a:rPr lang="fr-CH" dirty="0"/>
              <a:t> </a:t>
            </a:r>
            <a:r>
              <a:rPr lang="fr-CH" dirty="0" err="1"/>
              <a:t>servera</a:t>
            </a:r>
            <a:r>
              <a:rPr lang="fr-CH" dirty="0"/>
              <a:t> sus </a:t>
            </a:r>
            <a:r>
              <a:rPr lang="fr-CH" b="1" dirty="0" err="1"/>
              <a:t>gulp</a:t>
            </a:r>
            <a:r>
              <a:rPr lang="fr-CH" b="1" dirty="0"/>
              <a:t> serve --</a:t>
            </a:r>
            <a:r>
              <a:rPr lang="fr-CH" b="1" dirty="0" err="1"/>
              <a:t>nobrowser</a:t>
            </a:r>
            <a:endParaRPr lang="en-CH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160A2-5FCD-269A-2B5A-B2619A34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5" y="4840245"/>
            <a:ext cx="4426177" cy="342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691875-AA93-A210-B16E-889C19B9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074" y="4262010"/>
            <a:ext cx="3719331" cy="25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92DAC-7981-6959-329E-D244EB12DD19}"/>
              </a:ext>
            </a:extLst>
          </p:cNvPr>
          <p:cNvSpPr txBox="1"/>
          <p:nvPr/>
        </p:nvSpPr>
        <p:spPr>
          <a:xfrm>
            <a:off x="100668" y="163585"/>
            <a:ext cx="11248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>
                <a:highlight>
                  <a:srgbClr val="FFFF00"/>
                </a:highlight>
              </a:rPr>
              <a:t>Building Web parts </a:t>
            </a:r>
            <a:r>
              <a:rPr lang="fr-CH" sz="1400" dirty="0"/>
              <a:t>can </a:t>
            </a:r>
            <a:r>
              <a:rPr lang="fr-CH" sz="1400" dirty="0" err="1"/>
              <a:t>be</a:t>
            </a:r>
            <a:r>
              <a:rPr lang="fr-CH" sz="1400" dirty="0"/>
              <a:t> </a:t>
            </a:r>
            <a:r>
              <a:rPr lang="fr-CH" sz="1400" dirty="0" err="1"/>
              <a:t>reactive</a:t>
            </a:r>
            <a:r>
              <a:rPr lang="fr-CH" sz="1400" dirty="0"/>
              <a:t> (</a:t>
            </a:r>
            <a:r>
              <a:rPr lang="fr-CH" sz="1400" dirty="0" err="1"/>
              <a:t>you</a:t>
            </a:r>
            <a:r>
              <a:rPr lang="fr-CH" sz="1400" dirty="0"/>
              <a:t> can update the </a:t>
            </a:r>
            <a:r>
              <a:rPr lang="fr-CH" sz="1400" dirty="0" err="1"/>
              <a:t>properties</a:t>
            </a:r>
            <a:r>
              <a:rPr lang="fr-CH" sz="1400" dirty="0"/>
              <a:t> and </a:t>
            </a:r>
            <a:r>
              <a:rPr lang="fr-CH" sz="1400" dirty="0" err="1"/>
              <a:t>it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imediatly</a:t>
            </a:r>
            <a:r>
              <a:rPr lang="fr-CH" sz="1400" dirty="0"/>
              <a:t> </a:t>
            </a:r>
            <a:r>
              <a:rPr lang="fr-CH" sz="1400" dirty="0" err="1"/>
              <a:t>applied</a:t>
            </a:r>
            <a:r>
              <a:rPr lang="fr-CH" sz="1400" dirty="0"/>
              <a:t> on the web site) and </a:t>
            </a:r>
            <a:r>
              <a:rPr lang="fr-CH" sz="1400" dirty="0">
                <a:highlight>
                  <a:srgbClr val="FFFF00"/>
                </a:highlight>
              </a:rPr>
              <a:t>non </a:t>
            </a:r>
            <a:r>
              <a:rPr lang="fr-CH" sz="1400" dirty="0" err="1">
                <a:highlight>
                  <a:srgbClr val="FFFF00"/>
                </a:highlight>
              </a:rPr>
              <a:t>reactive</a:t>
            </a:r>
            <a:r>
              <a:rPr lang="fr-CH" sz="1400" dirty="0">
                <a:highlight>
                  <a:srgbClr val="FFFF00"/>
                </a:highlight>
              </a:rPr>
              <a:t> </a:t>
            </a:r>
            <a:r>
              <a:rPr lang="fr-CH" sz="1400" dirty="0"/>
              <a:t>(</a:t>
            </a:r>
            <a:r>
              <a:rPr lang="fr-CH" sz="1400" dirty="0" err="1"/>
              <a:t>can’t</a:t>
            </a:r>
            <a:r>
              <a:rPr lang="fr-CH" sz="1400" dirty="0"/>
              <a:t> update the </a:t>
            </a:r>
            <a:r>
              <a:rPr lang="fr-CH" sz="1400" dirty="0" err="1"/>
              <a:t>props</a:t>
            </a:r>
            <a:r>
              <a:rPr lang="fr-CH" sz="1400" dirty="0"/>
              <a:t>)</a:t>
            </a:r>
            <a:endParaRPr lang="en-CH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F6D8F-752E-B393-B85C-59EDD8A1C86D}"/>
              </a:ext>
            </a:extLst>
          </p:cNvPr>
          <p:cNvSpPr txBox="1"/>
          <p:nvPr/>
        </p:nvSpPr>
        <p:spPr>
          <a:xfrm>
            <a:off x="100668" y="551664"/>
            <a:ext cx="69653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/>
              <a:t>To </a:t>
            </a:r>
            <a:r>
              <a:rPr lang="fr-CH" sz="1400" b="1" dirty="0" err="1"/>
              <a:t>create</a:t>
            </a:r>
            <a:r>
              <a:rPr lang="fr-CH" sz="1400" b="1" dirty="0"/>
              <a:t> new </a:t>
            </a:r>
            <a:r>
              <a:rPr lang="fr-CH" sz="1400" b="1" dirty="0" err="1"/>
              <a:t>properties</a:t>
            </a:r>
            <a:r>
              <a:rPr lang="fr-CH" sz="1400" dirty="0"/>
              <a:t>, in the </a:t>
            </a:r>
            <a:r>
              <a:rPr lang="fr-CH" sz="1400" dirty="0" err="1"/>
              <a:t>webpart</a:t>
            </a:r>
            <a:r>
              <a:rPr lang="fr-CH" sz="1400" dirty="0"/>
              <a:t> </a:t>
            </a:r>
            <a:r>
              <a:rPr lang="fr-CH" sz="1400" dirty="0" err="1"/>
              <a:t>ts</a:t>
            </a:r>
            <a:r>
              <a:rPr lang="fr-CH" sz="1400" dirty="0"/>
              <a:t> file . </a:t>
            </a:r>
          </a:p>
          <a:p>
            <a:r>
              <a:rPr lang="fr-CH" sz="1400" dirty="0"/>
              <a:t>1.Add imports</a:t>
            </a:r>
          </a:p>
          <a:p>
            <a:r>
              <a:rPr lang="fr-CH" sz="1400" dirty="0"/>
              <a:t>2. </a:t>
            </a:r>
            <a:r>
              <a:rPr lang="fr-CH" sz="1400" dirty="0" err="1"/>
              <a:t>Add</a:t>
            </a:r>
            <a:r>
              <a:rPr lang="fr-CH" sz="1400" dirty="0"/>
              <a:t> the éléments in the </a:t>
            </a:r>
            <a:r>
              <a:rPr lang="fr-CH" sz="1400" dirty="0" err="1"/>
              <a:t>props</a:t>
            </a:r>
            <a:endParaRPr lang="fr-CH" sz="1400" dirty="0"/>
          </a:p>
          <a:p>
            <a:r>
              <a:rPr lang="fr-CH" sz="1400" dirty="0"/>
              <a:t>3. In the </a:t>
            </a:r>
            <a:r>
              <a:rPr lang="fr-CH" sz="1400" b="1" dirty="0" err="1"/>
              <a:t>getPropertyPaneConfiguration</a:t>
            </a:r>
            <a:r>
              <a:rPr lang="fr-CH" sz="1400" dirty="0"/>
              <a:t> file in the </a:t>
            </a:r>
            <a:r>
              <a:rPr lang="fr-CH" sz="1400" b="1" dirty="0" err="1"/>
              <a:t>groupFields</a:t>
            </a:r>
            <a:r>
              <a:rPr lang="fr-CH" sz="1400" dirty="0"/>
              <a:t> section expose the </a:t>
            </a:r>
            <a:r>
              <a:rPr lang="fr-CH" sz="1400" dirty="0" err="1"/>
              <a:t>props</a:t>
            </a:r>
            <a:r>
              <a:rPr lang="fr-CH" sz="1400" dirty="0"/>
              <a:t> </a:t>
            </a:r>
            <a:r>
              <a:rPr lang="fr-CH" sz="1400" dirty="0" err="1"/>
              <a:t>there</a:t>
            </a:r>
            <a:endParaRPr lang="fr-CH" sz="1400" dirty="0"/>
          </a:p>
          <a:p>
            <a:r>
              <a:rPr lang="fr-CH" sz="1400" dirty="0"/>
              <a:t>4. Use </a:t>
            </a:r>
            <a:r>
              <a:rPr lang="fr-CH" sz="1400" dirty="0" err="1"/>
              <a:t>them</a:t>
            </a:r>
            <a:r>
              <a:rPr lang="fr-CH" sz="1400" dirty="0"/>
              <a:t> in the html</a:t>
            </a:r>
          </a:p>
          <a:p>
            <a:r>
              <a:rPr lang="fr-CH" sz="1400" dirty="0"/>
              <a:t>5.Update </a:t>
            </a:r>
            <a:r>
              <a:rPr lang="fr-CH" sz="1400" dirty="0" err="1"/>
              <a:t>properties</a:t>
            </a:r>
            <a:r>
              <a:rPr lang="fr-CH" sz="1400" dirty="0"/>
              <a:t> section in </a:t>
            </a:r>
            <a:r>
              <a:rPr lang="fr-CH" sz="1400" dirty="0" err="1"/>
              <a:t>json</a:t>
            </a:r>
            <a:r>
              <a:rPr lang="fr-CH" sz="1400" dirty="0"/>
              <a:t> </a:t>
            </a:r>
            <a:r>
              <a:rPr lang="fr-CH" sz="1400" dirty="0" err="1"/>
              <a:t>webpart</a:t>
            </a:r>
            <a:r>
              <a:rPr lang="fr-CH" sz="1400" dirty="0"/>
              <a:t> </a:t>
            </a:r>
            <a:r>
              <a:rPr lang="fr-CH" sz="1400" dirty="0" err="1"/>
              <a:t>manifest</a:t>
            </a:r>
            <a:endParaRPr lang="fr-CH" sz="1400" dirty="0"/>
          </a:p>
          <a:p>
            <a:endParaRPr lang="en-CH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E70C-4E27-1325-1D5F-3B61845A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" y="1957539"/>
            <a:ext cx="2921150" cy="1276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D83C3-EC08-DB24-AAEA-077E10DC7BAE}"/>
              </a:ext>
            </a:extLst>
          </p:cNvPr>
          <p:cNvSpPr txBox="1"/>
          <p:nvPr/>
        </p:nvSpPr>
        <p:spPr>
          <a:xfrm>
            <a:off x="3496811" y="1980194"/>
            <a:ext cx="31682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IHelloWorldWebPartProps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tet2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B7A71-4E7F-FA42-73B9-7F7D1977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45" y="1620153"/>
            <a:ext cx="2925653" cy="3689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445AD-0EF8-232E-7B97-1755B7CCCD1F}"/>
              </a:ext>
            </a:extLst>
          </p:cNvPr>
          <p:cNvSpPr txBox="1"/>
          <p:nvPr/>
        </p:nvSpPr>
        <p:spPr>
          <a:xfrm>
            <a:off x="159391" y="3624045"/>
            <a:ext cx="29211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escape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escape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en-US" sz="1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//in the manifest we set default values</a:t>
            </a:r>
          </a:p>
          <a:p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"HelloWorld"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test"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"Multi-line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 field"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"test1"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"test2"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"test3"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4939F8-4FB6-FBDD-06B8-B6B73374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933" y="4329655"/>
            <a:ext cx="1688745" cy="21803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65A8C3-5279-D972-CF11-523D16331733}"/>
              </a:ext>
            </a:extLst>
          </p:cNvPr>
          <p:cNvSpPr/>
          <p:nvPr/>
        </p:nvSpPr>
        <p:spPr>
          <a:xfrm>
            <a:off x="7814345" y="5855424"/>
            <a:ext cx="3678572" cy="359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/>
              <a:t>If </a:t>
            </a:r>
            <a:r>
              <a:rPr lang="fr-CH" sz="1000" dirty="0" err="1"/>
              <a:t>we</a:t>
            </a:r>
            <a:r>
              <a:rPr lang="fr-CH" sz="1000" dirty="0"/>
              <a:t> </a:t>
            </a:r>
            <a:r>
              <a:rPr lang="fr-CH" sz="1000" dirty="0" err="1"/>
              <a:t>experience</a:t>
            </a:r>
            <a:r>
              <a:rPr lang="fr-CH" sz="1000" dirty="0"/>
              <a:t> issue for </a:t>
            </a:r>
            <a:r>
              <a:rPr lang="fr-CH" sz="1000" dirty="0" err="1"/>
              <a:t>example</a:t>
            </a:r>
            <a:r>
              <a:rPr lang="fr-CH" sz="1000" dirty="0"/>
              <a:t> </a:t>
            </a:r>
            <a:r>
              <a:rPr lang="fr-CH" sz="1000" dirty="0" err="1"/>
              <a:t>undefined</a:t>
            </a:r>
            <a:r>
              <a:rPr lang="fr-CH" sz="1000" dirty="0"/>
              <a:t> </a:t>
            </a:r>
          </a:p>
          <a:p>
            <a:pPr algn="ctr"/>
            <a:r>
              <a:rPr lang="fr-CH" sz="1000" dirty="0" err="1"/>
              <a:t>Gulp</a:t>
            </a:r>
            <a:r>
              <a:rPr lang="fr-CH" sz="1000" dirty="0"/>
              <a:t> bundle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52780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1B3D6-668D-E92A-BBFA-58FAC710B331}"/>
              </a:ext>
            </a:extLst>
          </p:cNvPr>
          <p:cNvSpPr txBox="1"/>
          <p:nvPr/>
        </p:nvSpPr>
        <p:spPr>
          <a:xfrm>
            <a:off x="-138223" y="0"/>
            <a:ext cx="284469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Web part -&gt; </a:t>
            </a:r>
            <a:r>
              <a:rPr lang="fr-CH" dirty="0" err="1">
                <a:solidFill>
                  <a:schemeClr val="bg1"/>
                </a:solidFill>
              </a:rPr>
              <a:t>Properties</a:t>
            </a:r>
            <a:r>
              <a:rPr lang="fr-CH" dirty="0">
                <a:solidFill>
                  <a:schemeClr val="bg1"/>
                </a:solidFill>
              </a:rPr>
              <a:t> pane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307C4-C7F3-7134-BEBF-2B4BC8DF53F1}"/>
              </a:ext>
            </a:extLst>
          </p:cNvPr>
          <p:cNvSpPr txBox="1"/>
          <p:nvPr/>
        </p:nvSpPr>
        <p:spPr>
          <a:xfrm>
            <a:off x="0" y="584790"/>
            <a:ext cx="523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37474F"/>
                </a:solidFill>
                <a:effectLst/>
                <a:latin typeface="Menlo"/>
              </a:rPr>
              <a:t>Really nice library</a:t>
            </a:r>
          </a:p>
          <a:p>
            <a:r>
              <a:rPr lang="en-US" sz="1600" b="0" i="0" dirty="0" err="1">
                <a:solidFill>
                  <a:srgbClr val="37474F"/>
                </a:solidFill>
                <a:effectLst/>
                <a:latin typeface="Menlo"/>
              </a:rPr>
              <a:t>npm</a:t>
            </a:r>
            <a:r>
              <a:rPr lang="en-US" sz="1600" b="0" i="0" dirty="0">
                <a:solidFill>
                  <a:srgbClr val="37474F"/>
                </a:solidFill>
                <a:effectLst/>
                <a:latin typeface="Menlo"/>
              </a:rPr>
              <a:t> install </a:t>
            </a:r>
            <a:r>
              <a:rPr lang="en-US" sz="1600" b="1" i="0" dirty="0">
                <a:solidFill>
                  <a:srgbClr val="37474F"/>
                </a:solidFill>
                <a:effectLst/>
                <a:latin typeface="Menlo"/>
              </a:rPr>
              <a:t>@pnp/spfx-property-controls </a:t>
            </a:r>
            <a:r>
              <a:rPr lang="en-US" sz="1600" b="0" i="0" dirty="0">
                <a:solidFill>
                  <a:srgbClr val="37474F"/>
                </a:solidFill>
                <a:effectLst/>
                <a:latin typeface="Menlo"/>
              </a:rPr>
              <a:t>--save --save-exact</a:t>
            </a:r>
            <a:endParaRPr lang="en-CH" sz="1600" dirty="0">
              <a:latin typeface="Menlo"/>
            </a:endParaRPr>
          </a:p>
          <a:p>
            <a:endParaRPr lang="en-C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2C224-D3B5-89FC-D6F6-ED2105332DCD}"/>
              </a:ext>
            </a:extLst>
          </p:cNvPr>
          <p:cNvSpPr txBox="1"/>
          <p:nvPr/>
        </p:nvSpPr>
        <p:spPr>
          <a:xfrm>
            <a:off x="0" y="1133816"/>
            <a:ext cx="879599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CH" sz="1400" dirty="0" err="1"/>
              <a:t>Add</a:t>
            </a:r>
            <a:r>
              <a:rPr lang="fr-CH" sz="1400" dirty="0"/>
              <a:t> </a:t>
            </a:r>
            <a:r>
              <a:rPr lang="fr-CH" sz="1400" dirty="0" err="1"/>
              <a:t>your</a:t>
            </a:r>
            <a:r>
              <a:rPr lang="fr-CH" sz="1400" dirty="0"/>
              <a:t> new </a:t>
            </a:r>
            <a:r>
              <a:rPr lang="fr-CH" sz="1400" dirty="0" err="1"/>
              <a:t>property</a:t>
            </a:r>
            <a:r>
              <a:rPr lang="fr-CH" sz="1400" dirty="0"/>
              <a:t> in </a:t>
            </a:r>
            <a:r>
              <a:rPr lang="fr-CH" sz="1400" dirty="0" err="1"/>
              <a:t>ts</a:t>
            </a:r>
            <a:r>
              <a:rPr lang="fr-CH" sz="1400" dirty="0"/>
              <a:t> component </a:t>
            </a:r>
            <a:r>
              <a:rPr lang="fr-CH" sz="1400" dirty="0" err="1"/>
              <a:t>Props</a:t>
            </a:r>
            <a:endParaRPr lang="fr-CH" sz="1400" dirty="0"/>
          </a:p>
          <a:p>
            <a:pPr marL="342900" indent="-342900">
              <a:buAutoNum type="arabicPeriod"/>
            </a:pPr>
            <a:r>
              <a:rPr lang="fr-CH" sz="1400" dirty="0"/>
              <a:t>Set </a:t>
            </a:r>
            <a:r>
              <a:rPr lang="fr-CH" sz="1400" dirty="0" err="1"/>
              <a:t>it</a:t>
            </a:r>
            <a:r>
              <a:rPr lang="fr-CH" sz="1400" dirty="0"/>
              <a:t> up in the </a:t>
            </a:r>
            <a:r>
              <a:rPr lang="fr-CH" sz="1400" dirty="0" err="1"/>
              <a:t>wepPart</a:t>
            </a:r>
            <a:r>
              <a:rPr lang="fr-CH" sz="1400" dirty="0"/>
              <a:t> </a:t>
            </a:r>
            <a:r>
              <a:rPr lang="fr-CH" sz="1400" dirty="0" err="1"/>
              <a:t>element</a:t>
            </a:r>
            <a:r>
              <a:rPr lang="fr-CH" sz="1400" dirty="0"/>
              <a:t> in the </a:t>
            </a:r>
            <a:r>
              <a:rPr lang="fr-CH" sz="1400" dirty="0" err="1"/>
              <a:t>render</a:t>
            </a:r>
            <a:endParaRPr lang="fr-CH" sz="1400" dirty="0"/>
          </a:p>
          <a:p>
            <a:pPr marL="342900" indent="-342900">
              <a:buFontTx/>
              <a:buAutoNum type="arabicPeriod"/>
            </a:pPr>
            <a:r>
              <a:rPr lang="fr-CH" sz="1400" dirty="0" err="1"/>
              <a:t>Add</a:t>
            </a:r>
            <a:r>
              <a:rPr lang="fr-CH" sz="1400" dirty="0"/>
              <a:t> the custom </a:t>
            </a:r>
            <a:r>
              <a:rPr lang="fr-CH" sz="1400" dirty="0" err="1"/>
              <a:t>property</a:t>
            </a:r>
            <a:r>
              <a:rPr lang="fr-CH" sz="1400" dirty="0"/>
              <a:t> in the Group </a:t>
            </a:r>
            <a:r>
              <a:rPr lang="fr-CH" sz="1400" dirty="0" err="1"/>
              <a:t>fileds</a:t>
            </a:r>
            <a:r>
              <a:rPr lang="fr-CH" sz="1400" dirty="0"/>
              <a:t> in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getPropertyPaneConfiguration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fr-CH" sz="1400" dirty="0"/>
              <a:t>Method in the end of the </a:t>
            </a:r>
            <a:r>
              <a:rPr lang="fr-CH" sz="1400" dirty="0" err="1"/>
              <a:t>wepPart.ts</a:t>
            </a:r>
            <a:endParaRPr lang="fr-CH" sz="1400" dirty="0"/>
          </a:p>
          <a:p>
            <a:r>
              <a:rPr lang="fr-CH" sz="1400" dirty="0"/>
              <a:t>(if the </a:t>
            </a:r>
            <a:r>
              <a:rPr lang="fr-CH" sz="1400" dirty="0" err="1"/>
              <a:t>context</a:t>
            </a:r>
            <a:r>
              <a:rPr lang="fr-CH" sz="1400" dirty="0"/>
              <a:t> in the </a:t>
            </a:r>
            <a:r>
              <a:rPr lang="fr-CH" sz="1400" dirty="0" err="1"/>
              <a:t>listPicker</a:t>
            </a:r>
            <a:r>
              <a:rPr lang="fr-CH" sz="1400" dirty="0"/>
              <a:t> </a:t>
            </a:r>
            <a:r>
              <a:rPr lang="fr-CH" sz="1400" dirty="0" err="1"/>
              <a:t>give</a:t>
            </a:r>
            <a:r>
              <a:rPr lang="fr-CH" sz="1400" dirty="0"/>
              <a:t> us </a:t>
            </a:r>
            <a:r>
              <a:rPr lang="fr-CH" sz="1400" dirty="0" err="1"/>
              <a:t>error</a:t>
            </a:r>
            <a:r>
              <a:rPr lang="fr-CH" sz="1400" dirty="0"/>
              <a:t> do as </a:t>
            </a:r>
            <a:r>
              <a:rPr lang="fr-CH" sz="1400" dirty="0" err="1"/>
              <a:t>any</a:t>
            </a:r>
            <a:r>
              <a:rPr lang="fr-CH" sz="1400" dirty="0"/>
              <a:t>: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context: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any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,)</a:t>
            </a:r>
          </a:p>
          <a:p>
            <a:r>
              <a:rPr lang="en-US" sz="14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 in export interface </a:t>
            </a:r>
            <a:r>
              <a:rPr lang="en-US" sz="1400" dirty="0" err="1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webPartPros</a:t>
            </a:r>
            <a:r>
              <a:rPr lang="en-US" sz="14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your new prop and then </a:t>
            </a:r>
            <a:r>
              <a:rPr lang="en-US" sz="1400" dirty="0" err="1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assin</a:t>
            </a:r>
            <a:r>
              <a:rPr lang="en-US" sz="1400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it in the element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IFaqYoutubeWebPartProps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 we want to display nice msg if no property is selected we can use</a:t>
            </a:r>
            <a:endParaRPr lang="en-US" b="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E8ACE-71B8-E559-FD1A-7756D4E9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0753"/>
            <a:ext cx="5607338" cy="2082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C5215-3992-7886-174F-B5569077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88" y="70163"/>
            <a:ext cx="3575120" cy="3040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F8EDA-80C0-9A5B-E014-FB9668558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440" y="4778656"/>
            <a:ext cx="3022447" cy="1256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0BB66-7FD2-6C56-1834-E8C65818D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35" y="3857543"/>
            <a:ext cx="4783585" cy="21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AB41A-5E19-F164-D377-42E69ABE9BB8}"/>
              </a:ext>
            </a:extLst>
          </p:cNvPr>
          <p:cNvSpPr txBox="1"/>
          <p:nvPr/>
        </p:nvSpPr>
        <p:spPr>
          <a:xfrm>
            <a:off x="0" y="0"/>
            <a:ext cx="27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Adding</a:t>
            </a:r>
            <a:r>
              <a:rPr lang="fr-CH" dirty="0"/>
              <a:t> </a:t>
            </a:r>
            <a:r>
              <a:rPr lang="fr-CH" dirty="0" err="1"/>
              <a:t>title</a:t>
            </a:r>
            <a:r>
              <a:rPr lang="fr-CH" dirty="0"/>
              <a:t> to </a:t>
            </a:r>
            <a:r>
              <a:rPr lang="fr-CH" dirty="0" err="1"/>
              <a:t>our</a:t>
            </a:r>
            <a:r>
              <a:rPr lang="fr-CH" dirty="0"/>
              <a:t> web part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E608C-1E6B-ADD9-CF6E-BFDF7ED06506}"/>
              </a:ext>
            </a:extLst>
          </p:cNvPr>
          <p:cNvSpPr txBox="1"/>
          <p:nvPr/>
        </p:nvSpPr>
        <p:spPr>
          <a:xfrm>
            <a:off x="58638" y="531628"/>
            <a:ext cx="741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title</a:t>
            </a:r>
            <a:r>
              <a:rPr lang="fr-CH" dirty="0"/>
              <a:t>, display </a:t>
            </a:r>
            <a:r>
              <a:rPr lang="fr-CH" dirty="0" err="1"/>
              <a:t>mde</a:t>
            </a:r>
            <a:r>
              <a:rPr lang="fr-CH" dirty="0"/>
              <a:t> and update </a:t>
            </a:r>
            <a:r>
              <a:rPr lang="fr-CH" dirty="0" err="1"/>
              <a:t>property</a:t>
            </a:r>
            <a:r>
              <a:rPr lang="fr-CH" dirty="0"/>
              <a:t> to the  </a:t>
            </a:r>
            <a:r>
              <a:rPr lang="fr-CH" dirty="0" err="1"/>
              <a:t>props</a:t>
            </a:r>
            <a:endParaRPr lang="fr-CH" dirty="0"/>
          </a:p>
          <a:p>
            <a:r>
              <a:rPr lang="fr-CH" dirty="0" err="1"/>
              <a:t>Add</a:t>
            </a:r>
            <a:r>
              <a:rPr lang="fr-CH" dirty="0"/>
              <a:t> the Web part </a:t>
            </a:r>
            <a:r>
              <a:rPr lang="fr-CH" dirty="0" err="1"/>
              <a:t>title</a:t>
            </a:r>
            <a:r>
              <a:rPr lang="fr-CH" dirty="0"/>
              <a:t> control and </a:t>
            </a:r>
            <a:r>
              <a:rPr lang="fr-CH" dirty="0" err="1"/>
              <a:t>make</a:t>
            </a:r>
            <a:r>
              <a:rPr lang="fr-CH" dirty="0"/>
              <a:t> sure </a:t>
            </a:r>
            <a:r>
              <a:rPr lang="fr-CH" dirty="0" err="1"/>
              <a:t>you</a:t>
            </a:r>
            <a:r>
              <a:rPr lang="fr-CH" dirty="0"/>
              <a:t> have </a:t>
            </a:r>
            <a:r>
              <a:rPr lang="en-US" sz="1100" b="0" i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@pnp/spfx-controls-react</a:t>
            </a:r>
            <a:endParaRPr lang="en-CH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FFE2E-E7FF-EC75-5814-6DDAD785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2" y="184666"/>
            <a:ext cx="3206915" cy="217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14BCD-CE9D-F28D-4CB5-64A6C031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66" y="5033988"/>
            <a:ext cx="5344633" cy="129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765D9-B89A-9E4E-21C5-E9D5558D1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7" y="1562844"/>
            <a:ext cx="5285995" cy="28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50EB2-0F18-14B9-353C-A7DDB6B40680}"/>
              </a:ext>
            </a:extLst>
          </p:cNvPr>
          <p:cNvSpPr txBox="1"/>
          <p:nvPr/>
        </p:nvSpPr>
        <p:spPr>
          <a:xfrm>
            <a:off x="50335" y="0"/>
            <a:ext cx="557448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chemeClr val="bg1"/>
                </a:solidFill>
              </a:rPr>
              <a:t>Connect</a:t>
            </a:r>
            <a:r>
              <a:rPr lang="fr-CH" dirty="0">
                <a:solidFill>
                  <a:schemeClr val="bg1"/>
                </a:solidFill>
              </a:rPr>
              <a:t> to </a:t>
            </a:r>
            <a:r>
              <a:rPr lang="fr-CH" dirty="0" err="1">
                <a:solidFill>
                  <a:schemeClr val="bg1"/>
                </a:solidFill>
              </a:rPr>
              <a:t>sharepoint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B59A6-4F65-89B5-D18C-1A2A1DB92758}"/>
              </a:ext>
            </a:extLst>
          </p:cNvPr>
          <p:cNvSpPr txBox="1"/>
          <p:nvPr/>
        </p:nvSpPr>
        <p:spPr>
          <a:xfrm>
            <a:off x="184560" y="277053"/>
            <a:ext cx="11328742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161616"/>
                </a:solidFill>
                <a:effectLst/>
              </a:rPr>
              <a:t>The webpart enables access to the page context, which exposes the </a:t>
            </a:r>
          </a:p>
          <a:p>
            <a:pPr algn="l"/>
            <a:r>
              <a:rPr lang="en-US" sz="1000" b="0" i="0" dirty="0">
                <a:solidFill>
                  <a:srgbClr val="161616"/>
                </a:solidFill>
                <a:effectLst/>
              </a:rPr>
              <a:t>following key properties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61616"/>
                </a:solidFill>
                <a:effectLst/>
              </a:rPr>
              <a:t>Web title ,Web absolute </a:t>
            </a:r>
            <a:r>
              <a:rPr lang="en-US" sz="1000" b="0" i="0" dirty="0" err="1">
                <a:solidFill>
                  <a:srgbClr val="161616"/>
                </a:solidFill>
                <a:effectLst/>
              </a:rPr>
              <a:t>URL,Web</a:t>
            </a:r>
            <a:r>
              <a:rPr lang="en-US" sz="1000" b="0" i="0" dirty="0">
                <a:solidFill>
                  <a:srgbClr val="161616"/>
                </a:solidFill>
                <a:effectLst/>
              </a:rPr>
              <a:t> server-relative </a:t>
            </a:r>
            <a:r>
              <a:rPr lang="en-US" sz="1000" b="0" i="0" dirty="0" err="1">
                <a:solidFill>
                  <a:srgbClr val="161616"/>
                </a:solidFill>
                <a:effectLst/>
              </a:rPr>
              <a:t>URL,User</a:t>
            </a:r>
            <a:r>
              <a:rPr lang="en-US" sz="1000" b="0" i="0" dirty="0">
                <a:solidFill>
                  <a:srgbClr val="161616"/>
                </a:solidFill>
                <a:effectLst/>
              </a:rPr>
              <a:t> sign-in name, </a:t>
            </a:r>
            <a:r>
              <a:rPr lang="en-US" sz="1000" b="1" dirty="0" err="1"/>
              <a:t>this.context.pageContext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000" b="1" dirty="0">
                <a:highlight>
                  <a:srgbClr val="FFFF00"/>
                </a:highlight>
              </a:rPr>
              <a:t>Getting the lists</a:t>
            </a:r>
            <a:r>
              <a:rPr lang="en-US" sz="1000" b="1" dirty="0"/>
              <a:t>:</a:t>
            </a:r>
          </a:p>
          <a:p>
            <a:r>
              <a:rPr kumimoji="0" lang="en-CH" altLang="en-CH" sz="1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cs typeface="Segoe UI" panose="020B0502040204020203" pitchFamily="34" charset="0"/>
              </a:rPr>
              <a:t>https://yourtenantprefix.sharepoint.com/_api/web/lists</a:t>
            </a:r>
            <a:r>
              <a:rPr kumimoji="0" lang="en-CH" altLang="en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CH" altLang="en-CH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fr-CH" altLang="en-CH" sz="900" dirty="0"/>
          </a:p>
          <a:p>
            <a:r>
              <a:rPr lang="en-US" sz="1000" b="0" i="0" dirty="0" err="1">
                <a:solidFill>
                  <a:srgbClr val="161616"/>
                </a:solidFill>
                <a:effectLst/>
                <a:highlight>
                  <a:srgbClr val="FFFF00"/>
                </a:highlight>
              </a:rPr>
              <a:t>spHttpClient</a:t>
            </a:r>
            <a:r>
              <a:rPr lang="en-US" sz="1000" b="0" i="0" dirty="0">
                <a:solidFill>
                  <a:srgbClr val="161616"/>
                </a:solidFill>
                <a:effectLst/>
              </a:rPr>
              <a:t> – class to execute rest </a:t>
            </a:r>
            <a:r>
              <a:rPr lang="en-US" sz="1000" b="0" i="0" dirty="0" err="1">
                <a:solidFill>
                  <a:srgbClr val="161616"/>
                </a:solidFill>
                <a:effectLst/>
              </a:rPr>
              <a:t>api</a:t>
            </a:r>
            <a:r>
              <a:rPr lang="en-US" sz="1000" b="0" i="0" dirty="0">
                <a:solidFill>
                  <a:srgbClr val="161616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161616"/>
                </a:solidFill>
                <a:effectLst/>
              </a:rPr>
              <a:t>sharepoint</a:t>
            </a:r>
            <a:r>
              <a:rPr lang="en-US" sz="1000" b="0" i="0" dirty="0">
                <a:solidFill>
                  <a:srgbClr val="161616"/>
                </a:solidFill>
                <a:effectLst/>
              </a:rPr>
              <a:t>. To use it</a:t>
            </a:r>
          </a:p>
          <a:p>
            <a:r>
              <a:rPr lang="fr-FR" sz="1000" b="0" i="0" dirty="0">
                <a:solidFill>
                  <a:srgbClr val="161616"/>
                </a:solidFill>
                <a:effectLst/>
              </a:rPr>
              <a:t>import {</a:t>
            </a:r>
          </a:p>
          <a:p>
            <a:r>
              <a:rPr lang="fr-FR" sz="1000" b="0" i="0" dirty="0">
                <a:solidFill>
                  <a:srgbClr val="161616"/>
                </a:solidFill>
                <a:effectLst/>
              </a:rPr>
              <a:t>  </a:t>
            </a:r>
            <a:r>
              <a:rPr lang="fr-FR" sz="1000" b="0" i="0" dirty="0" err="1">
                <a:solidFill>
                  <a:srgbClr val="161616"/>
                </a:solidFill>
                <a:effectLst/>
              </a:rPr>
              <a:t>SPHttpClient</a:t>
            </a:r>
            <a:r>
              <a:rPr lang="fr-FR" sz="1000" b="0" i="0" dirty="0">
                <a:solidFill>
                  <a:srgbClr val="161616"/>
                </a:solidFill>
                <a:effectLst/>
              </a:rPr>
              <a:t>,</a:t>
            </a:r>
          </a:p>
          <a:p>
            <a:r>
              <a:rPr lang="fr-FR" sz="1000" b="0" i="0" dirty="0">
                <a:solidFill>
                  <a:srgbClr val="161616"/>
                </a:solidFill>
                <a:effectLst/>
              </a:rPr>
              <a:t>  </a:t>
            </a:r>
            <a:r>
              <a:rPr lang="fr-FR" sz="1000" b="0" i="0" dirty="0" err="1">
                <a:solidFill>
                  <a:srgbClr val="161616"/>
                </a:solidFill>
                <a:effectLst/>
              </a:rPr>
              <a:t>SPHttpClientResponse</a:t>
            </a:r>
            <a:endParaRPr lang="fr-FR" sz="1000" b="0" i="0" dirty="0">
              <a:solidFill>
                <a:srgbClr val="161616"/>
              </a:solidFill>
              <a:effectLst/>
            </a:endParaRPr>
          </a:p>
          <a:p>
            <a:r>
              <a:rPr lang="fr-FR" sz="1000" b="0" i="0" dirty="0">
                <a:solidFill>
                  <a:srgbClr val="161616"/>
                </a:solidFill>
                <a:effectLst/>
              </a:rPr>
              <a:t>} </a:t>
            </a:r>
            <a:r>
              <a:rPr lang="fr-FR" sz="1000" b="0" i="0" dirty="0" err="1">
                <a:solidFill>
                  <a:srgbClr val="161616"/>
                </a:solidFill>
                <a:effectLst/>
              </a:rPr>
              <a:t>from</a:t>
            </a:r>
            <a:r>
              <a:rPr lang="fr-FR" sz="1000" b="0" i="0" dirty="0">
                <a:solidFill>
                  <a:srgbClr val="161616"/>
                </a:solidFill>
                <a:effectLst/>
              </a:rPr>
              <a:t> '@</a:t>
            </a:r>
            <a:r>
              <a:rPr lang="fr-FR" sz="1000" b="0" i="0" dirty="0" err="1">
                <a:solidFill>
                  <a:srgbClr val="161616"/>
                </a:solidFill>
                <a:effectLst/>
              </a:rPr>
              <a:t>microsoft</a:t>
            </a:r>
            <a:r>
              <a:rPr lang="fr-FR" sz="1000" b="0" i="0" dirty="0">
                <a:solidFill>
                  <a:srgbClr val="161616"/>
                </a:solidFill>
                <a:effectLst/>
              </a:rPr>
              <a:t>/</a:t>
            </a:r>
            <a:r>
              <a:rPr lang="fr-FR" sz="1000" b="0" i="0" dirty="0" err="1">
                <a:solidFill>
                  <a:srgbClr val="161616"/>
                </a:solidFill>
                <a:effectLst/>
              </a:rPr>
              <a:t>sp</a:t>
            </a:r>
            <a:r>
              <a:rPr lang="fr-FR" sz="1000" b="0" i="0" dirty="0">
                <a:solidFill>
                  <a:srgbClr val="161616"/>
                </a:solidFill>
                <a:effectLst/>
              </a:rPr>
              <a:t>-http’;</a:t>
            </a:r>
          </a:p>
          <a:p>
            <a:endParaRPr lang="fr-FR" sz="1000" dirty="0">
              <a:solidFill>
                <a:srgbClr val="161616"/>
              </a:solidFill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renderListAsync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getListData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})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getListData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spHttpClient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pageContext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absoluteUrl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/_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/web/lists?$filter=Hidden eq false`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SPHttpClient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configurations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SPHttpClientResponse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{});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class="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&lt;li class="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&lt;span class = 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-font-l"&gt;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&lt;/li&gt;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&lt;/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listContainer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domElement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spListContainer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listContainer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kumimoji="0" lang="en-CH" alt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000" b="1" dirty="0"/>
          </a:p>
          <a:p>
            <a:endParaRPr lang="en-CH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B7921-25D3-8A2C-1775-797AE8811CD8}"/>
              </a:ext>
            </a:extLst>
          </p:cNvPr>
          <p:cNvSpPr txBox="1"/>
          <p:nvPr/>
        </p:nvSpPr>
        <p:spPr>
          <a:xfrm>
            <a:off x="9522680" y="184666"/>
            <a:ext cx="2669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 the </a:t>
            </a:r>
            <a:r>
              <a:rPr lang="en-US" sz="10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webpart.ts</a:t>
            </a:r>
            <a:r>
              <a:rPr lang="en-US" sz="1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we define 2 new interfaces</a:t>
            </a:r>
          </a:p>
          <a:p>
            <a:pPr algn="l"/>
            <a:endParaRPr lang="en-US" sz="10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ISPList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000" b="1" dirty="0"/>
          </a:p>
          <a:p>
            <a:r>
              <a:rPr lang="en-US" sz="1000" b="1" dirty="0"/>
              <a:t>To reference your </a:t>
            </a:r>
            <a:r>
              <a:rPr lang="en-US" sz="1000" b="1" dirty="0" err="1"/>
              <a:t>scss</a:t>
            </a:r>
            <a:r>
              <a:rPr lang="en-US" sz="1000" b="1" dirty="0"/>
              <a:t> styles: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CH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BC5C9-6F0B-7837-4C6F-B7F52738FD7A}"/>
              </a:ext>
            </a:extLst>
          </p:cNvPr>
          <p:cNvSpPr txBox="1"/>
          <p:nvPr/>
        </p:nvSpPr>
        <p:spPr>
          <a:xfrm>
            <a:off x="6267974" y="4347673"/>
            <a:ext cx="51539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In the end </a:t>
            </a:r>
            <a:r>
              <a:rPr lang="fr-CH" sz="1400" dirty="0" err="1"/>
              <a:t>we</a:t>
            </a:r>
            <a:r>
              <a:rPr lang="fr-CH" sz="1400" dirty="0"/>
              <a:t> </a:t>
            </a:r>
            <a:r>
              <a:rPr lang="fr-CH" sz="1400" dirty="0" err="1"/>
              <a:t>add</a:t>
            </a:r>
            <a:r>
              <a:rPr lang="fr-CH" sz="1400" dirty="0"/>
              <a:t> </a:t>
            </a:r>
            <a:r>
              <a:rPr lang="fr-CH" sz="1400" dirty="0" err="1"/>
              <a:t>our</a:t>
            </a:r>
            <a:r>
              <a:rPr lang="fr-CH" sz="1400" dirty="0"/>
              <a:t> html </a:t>
            </a:r>
            <a:r>
              <a:rPr lang="fr-CH" sz="1400" dirty="0" err="1"/>
              <a:t>element</a:t>
            </a:r>
            <a:r>
              <a:rPr lang="fr-CH" sz="1400" dirty="0"/>
              <a:t> to </a:t>
            </a:r>
            <a:r>
              <a:rPr lang="fr-CH" sz="1400" dirty="0" err="1"/>
              <a:t>render</a:t>
            </a:r>
            <a:r>
              <a:rPr lang="fr-CH" sz="1400" dirty="0"/>
              <a:t> </a:t>
            </a:r>
            <a:r>
              <a:rPr lang="fr-CH" sz="1400" dirty="0" err="1"/>
              <a:t>method</a:t>
            </a:r>
            <a:endParaRPr lang="fr-CH" sz="1400" dirty="0"/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&lt;div id="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spListContainer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In the render() we call our method, after the html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renderListAsync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D447B-4EFF-7CE3-5CB2-3E3BB76903AF}"/>
              </a:ext>
            </a:extLst>
          </p:cNvPr>
          <p:cNvSpPr/>
          <p:nvPr/>
        </p:nvSpPr>
        <p:spPr>
          <a:xfrm>
            <a:off x="6267974" y="369333"/>
            <a:ext cx="2275368" cy="111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Make</a:t>
            </a:r>
            <a:r>
              <a:rPr lang="fr-CH" sz="1200" dirty="0"/>
              <a:t> api calls in </a:t>
            </a:r>
            <a:r>
              <a:rPr lang="fr-CH" sz="1200" dirty="0" err="1"/>
              <a:t>useEffect</a:t>
            </a:r>
            <a:r>
              <a:rPr lang="fr-CH" sz="1200" dirty="0"/>
              <a:t> as </a:t>
            </a:r>
            <a:r>
              <a:rPr lang="fr-CH" sz="1200" dirty="0" err="1"/>
              <a:t>ths</a:t>
            </a:r>
            <a:r>
              <a:rPr lang="fr-CH" sz="1200" dirty="0"/>
              <a:t> </a:t>
            </a:r>
            <a:r>
              <a:rPr lang="fr-CH" sz="1200" dirty="0" err="1"/>
              <a:t>way</a:t>
            </a:r>
            <a:r>
              <a:rPr lang="fr-CH" sz="1200" dirty="0"/>
              <a:t> </a:t>
            </a:r>
            <a:r>
              <a:rPr lang="fr-CH" sz="1200" dirty="0" err="1"/>
              <a:t>they</a:t>
            </a:r>
            <a:r>
              <a:rPr lang="fr-CH" sz="1200" dirty="0"/>
              <a:t> run </a:t>
            </a:r>
            <a:r>
              <a:rPr lang="fr-CH" sz="1200" dirty="0" err="1"/>
              <a:t>only</a:t>
            </a:r>
            <a:r>
              <a:rPr lang="fr-CH" sz="1200" dirty="0"/>
              <a:t> once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(()=&gt;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getFAQItems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},[])</a:t>
            </a:r>
          </a:p>
          <a:p>
            <a:pPr algn="ctr"/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FD7CC2-716A-8C0B-BD9E-F293B67D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19" y="1697271"/>
            <a:ext cx="3492679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DA65D-9AE4-0163-D566-7D347B0A1A9C}"/>
              </a:ext>
            </a:extLst>
          </p:cNvPr>
          <p:cNvSpPr txBox="1"/>
          <p:nvPr/>
        </p:nvSpPr>
        <p:spPr>
          <a:xfrm>
            <a:off x="74232" y="471043"/>
            <a:ext cx="119625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>
                <a:solidFill>
                  <a:schemeClr val="accent2"/>
                </a:solidFill>
              </a:rPr>
              <a:t>Deploy</a:t>
            </a:r>
            <a:r>
              <a:rPr lang="fr-CH" sz="1400" b="1" dirty="0">
                <a:solidFill>
                  <a:schemeClr val="accent2"/>
                </a:solidFill>
              </a:rPr>
              <a:t> solution </a:t>
            </a:r>
            <a:r>
              <a:rPr lang="fr-CH" sz="1400" b="1" dirty="0"/>
              <a:t>–</a:t>
            </a:r>
            <a:r>
              <a:rPr lang="fr-CH" sz="1400" b="1" dirty="0" err="1"/>
              <a:t>polzvay</a:t>
            </a:r>
            <a:r>
              <a:rPr lang="fr-CH" sz="1400" b="1" dirty="0"/>
              <a:t> 2ria </a:t>
            </a:r>
            <a:r>
              <a:rPr lang="fr-CH" sz="1400" b="1" dirty="0" err="1"/>
              <a:t>nachin</a:t>
            </a:r>
            <a:r>
              <a:rPr lang="fr-CH" sz="1400" b="1" dirty="0"/>
              <a:t>!</a:t>
            </a:r>
          </a:p>
          <a:p>
            <a:r>
              <a:rPr lang="fr-CH" sz="1400" b="1" dirty="0"/>
              <a:t> in the cmd</a:t>
            </a:r>
          </a:p>
          <a:p>
            <a:r>
              <a:rPr lang="fr-CH" sz="1400" b="1" dirty="0" err="1">
                <a:highlight>
                  <a:srgbClr val="FFFF00"/>
                </a:highlight>
              </a:rPr>
              <a:t>gulp</a:t>
            </a:r>
            <a:r>
              <a:rPr lang="fr-CH" sz="1400" b="1" dirty="0">
                <a:highlight>
                  <a:srgbClr val="FFFF00"/>
                </a:highlight>
              </a:rPr>
              <a:t> bundle</a:t>
            </a:r>
          </a:p>
          <a:p>
            <a:r>
              <a:rPr lang="fr-CH" sz="1400" b="1" dirty="0" err="1">
                <a:highlight>
                  <a:srgbClr val="FFFF00"/>
                </a:highlight>
              </a:rPr>
              <a:t>Gulp</a:t>
            </a:r>
            <a:r>
              <a:rPr lang="fr-CH" sz="1400" b="1" dirty="0">
                <a:highlight>
                  <a:srgbClr val="FFFF00"/>
                </a:highlight>
              </a:rPr>
              <a:t> package-solution</a:t>
            </a:r>
          </a:p>
          <a:p>
            <a:r>
              <a:rPr lang="fr-CH" sz="1400" dirty="0"/>
              <a:t>As </a:t>
            </a:r>
            <a:r>
              <a:rPr lang="fr-CH" sz="1400" dirty="0" err="1"/>
              <a:t>we</a:t>
            </a:r>
            <a:r>
              <a:rPr lang="fr-CH" sz="1400" dirty="0"/>
              <a:t> </a:t>
            </a:r>
            <a:r>
              <a:rPr lang="fr-CH" sz="1400" dirty="0" err="1"/>
              <a:t>didnt</a:t>
            </a:r>
            <a:r>
              <a:rPr lang="fr-CH" sz="1400" dirty="0"/>
              <a:t> </a:t>
            </a:r>
            <a:r>
              <a:rPr lang="fr-CH" sz="1400" dirty="0" err="1"/>
              <a:t>properly</a:t>
            </a:r>
            <a:r>
              <a:rPr lang="fr-CH" sz="1400" dirty="0"/>
              <a:t> </a:t>
            </a:r>
            <a:r>
              <a:rPr lang="fr-CH" sz="1400" dirty="0" err="1"/>
              <a:t>packaged</a:t>
            </a:r>
            <a:r>
              <a:rPr lang="fr-CH" sz="1400" dirty="0"/>
              <a:t> </a:t>
            </a:r>
            <a:r>
              <a:rPr lang="fr-CH" sz="1400" dirty="0" err="1"/>
              <a:t>it</a:t>
            </a:r>
            <a:r>
              <a:rPr lang="fr-CH" sz="1400" dirty="0"/>
              <a:t>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deployed</a:t>
            </a:r>
            <a:r>
              <a:rPr lang="fr-CH" sz="1400" dirty="0"/>
              <a:t> </a:t>
            </a:r>
            <a:r>
              <a:rPr lang="fr-CH" sz="1400" dirty="0" err="1"/>
              <a:t>we</a:t>
            </a:r>
            <a:r>
              <a:rPr lang="fr-CH" sz="1400" dirty="0"/>
              <a:t> have </a:t>
            </a:r>
            <a:r>
              <a:rPr lang="fr-CH" sz="1400" dirty="0" err="1"/>
              <a:t>this</a:t>
            </a:r>
            <a:r>
              <a:rPr lang="fr-CH" sz="1400" dirty="0"/>
              <a:t> app </a:t>
            </a:r>
            <a:r>
              <a:rPr lang="fr-CH" sz="1400" dirty="0" err="1">
                <a:highlight>
                  <a:srgbClr val="FFFF00"/>
                </a:highlight>
              </a:rPr>
              <a:t>gets</a:t>
            </a:r>
            <a:r>
              <a:rPr lang="fr-CH" sz="1400" dirty="0">
                <a:highlight>
                  <a:srgbClr val="FFFF00"/>
                </a:highlight>
              </a:rPr>
              <a:t> data </a:t>
            </a:r>
            <a:r>
              <a:rPr lang="fr-CH" sz="1400" dirty="0" err="1">
                <a:highlight>
                  <a:srgbClr val="FFFF00"/>
                </a:highlight>
              </a:rPr>
              <a:t>from</a:t>
            </a:r>
            <a:r>
              <a:rPr lang="fr-CH" sz="1400" dirty="0">
                <a:highlight>
                  <a:srgbClr val="FFFF00"/>
                </a:highlight>
              </a:rPr>
              <a:t> localhost, </a:t>
            </a:r>
            <a:r>
              <a:rPr lang="fr-CH" sz="1400" dirty="0" err="1">
                <a:highlight>
                  <a:srgbClr val="FFFF00"/>
                </a:highlight>
              </a:rPr>
              <a:t>this</a:t>
            </a:r>
            <a:r>
              <a:rPr lang="fr-CH" sz="1400" dirty="0">
                <a:highlight>
                  <a:srgbClr val="FFFF00"/>
                </a:highlight>
              </a:rPr>
              <a:t> </a:t>
            </a:r>
            <a:r>
              <a:rPr lang="fr-CH" sz="1400" dirty="0" err="1">
                <a:highlight>
                  <a:srgbClr val="FFFF00"/>
                </a:highlight>
              </a:rPr>
              <a:t>means</a:t>
            </a:r>
            <a:r>
              <a:rPr lang="fr-CH" sz="1400" dirty="0">
                <a:highlight>
                  <a:srgbClr val="FFFF00"/>
                </a:highlight>
              </a:rPr>
              <a:t> the localhost </a:t>
            </a:r>
            <a:r>
              <a:rPr lang="fr-CH" sz="1400" dirty="0" err="1">
                <a:highlight>
                  <a:srgbClr val="FFFF00"/>
                </a:highlight>
              </a:rPr>
              <a:t>needst</a:t>
            </a:r>
            <a:r>
              <a:rPr lang="fr-CH" sz="1400" dirty="0">
                <a:highlight>
                  <a:srgbClr val="FFFF00"/>
                </a:highlight>
              </a:rPr>
              <a:t> to </a:t>
            </a:r>
            <a:r>
              <a:rPr lang="fr-CH" sz="1400" dirty="0" err="1">
                <a:highlight>
                  <a:srgbClr val="FFFF00"/>
                </a:highlight>
              </a:rPr>
              <a:t>be</a:t>
            </a:r>
            <a:r>
              <a:rPr lang="fr-CH" sz="1400" dirty="0">
                <a:highlight>
                  <a:srgbClr val="FFFF00"/>
                </a:highlight>
              </a:rPr>
              <a:t> running in </a:t>
            </a:r>
            <a:r>
              <a:rPr lang="fr-CH" sz="1400" dirty="0" err="1">
                <a:highlight>
                  <a:srgbClr val="FFFF00"/>
                </a:highlight>
              </a:rPr>
              <a:t>orderfor</a:t>
            </a:r>
            <a:r>
              <a:rPr lang="fr-CH" sz="1400" dirty="0">
                <a:highlight>
                  <a:srgbClr val="FFFF00"/>
                </a:highlight>
              </a:rPr>
              <a:t> us to </a:t>
            </a:r>
            <a:r>
              <a:rPr lang="fr-CH" sz="1400" dirty="0" err="1">
                <a:highlight>
                  <a:srgbClr val="FFFF00"/>
                </a:highlight>
              </a:rPr>
              <a:t>see</a:t>
            </a:r>
            <a:r>
              <a:rPr lang="fr-CH" sz="1400" dirty="0">
                <a:highlight>
                  <a:srgbClr val="FFFF00"/>
                </a:highlight>
              </a:rPr>
              <a:t> the </a:t>
            </a:r>
          </a:p>
          <a:p>
            <a:r>
              <a:rPr lang="fr-CH" sz="1400" dirty="0"/>
              <a:t>Web part. </a:t>
            </a:r>
            <a:r>
              <a:rPr lang="fr-CH" sz="1400" dirty="0" err="1"/>
              <a:t>We</a:t>
            </a:r>
            <a:r>
              <a:rPr lang="fr-CH" sz="1400" dirty="0"/>
              <a:t> </a:t>
            </a:r>
            <a:r>
              <a:rPr lang="fr-CH" sz="1400" dirty="0" err="1"/>
              <a:t>will</a:t>
            </a:r>
            <a:r>
              <a:rPr lang="fr-CH" sz="1400" dirty="0"/>
              <a:t> </a:t>
            </a:r>
            <a:r>
              <a:rPr lang="fr-CH" sz="1400" dirty="0" err="1"/>
              <a:t>need</a:t>
            </a:r>
            <a:r>
              <a:rPr lang="fr-CH" sz="1400" dirty="0"/>
              <a:t> to host </a:t>
            </a:r>
            <a:r>
              <a:rPr lang="fr-CH" sz="1400" dirty="0" err="1"/>
              <a:t>our</a:t>
            </a:r>
            <a:r>
              <a:rPr lang="fr-CH" sz="1400" dirty="0"/>
              <a:t> </a:t>
            </a:r>
            <a:r>
              <a:rPr lang="fr-CH" sz="1400" dirty="0" err="1"/>
              <a:t>static</a:t>
            </a:r>
            <a:r>
              <a:rPr lang="fr-CH" sz="1400" dirty="0"/>
              <a:t> assets </a:t>
            </a:r>
            <a:r>
              <a:rPr lang="fr-CH" sz="1400" dirty="0" err="1"/>
              <a:t>somewhere</a:t>
            </a:r>
            <a:r>
              <a:rPr lang="fr-CH" sz="1400" dirty="0"/>
              <a:t> (Azure CDN, </a:t>
            </a:r>
            <a:r>
              <a:rPr lang="fr-CH" sz="1400" dirty="0" err="1"/>
              <a:t>SarePoint</a:t>
            </a:r>
            <a:r>
              <a:rPr lang="fr-CH" sz="1400" dirty="0"/>
              <a:t> </a:t>
            </a:r>
            <a:r>
              <a:rPr lang="fr-CH" sz="1400" dirty="0" err="1"/>
              <a:t>library</a:t>
            </a:r>
            <a:r>
              <a:rPr lang="fr-CH" sz="1400" dirty="0"/>
              <a:t>, or Office 365 public CDN) </a:t>
            </a:r>
          </a:p>
          <a:p>
            <a:r>
              <a:rPr lang="fr-CH" sz="1400" b="1" dirty="0">
                <a:highlight>
                  <a:srgbClr val="FFFF00"/>
                </a:highlight>
              </a:rPr>
              <a:t>In </a:t>
            </a:r>
            <a:r>
              <a:rPr lang="fr-CH" sz="1400" b="1" dirty="0" err="1">
                <a:highlight>
                  <a:srgbClr val="FFFF00"/>
                </a:highlight>
              </a:rPr>
              <a:t>order</a:t>
            </a:r>
            <a:r>
              <a:rPr lang="fr-CH" sz="1400" b="1" dirty="0">
                <a:highlight>
                  <a:srgbClr val="FFFF00"/>
                </a:highlight>
              </a:rPr>
              <a:t> to change </a:t>
            </a:r>
            <a:r>
              <a:rPr lang="fr-CH" sz="1400" b="1" dirty="0" err="1">
                <a:highlight>
                  <a:srgbClr val="FFFF00"/>
                </a:highlight>
              </a:rPr>
              <a:t>that</a:t>
            </a:r>
            <a:r>
              <a:rPr lang="fr-CH" sz="1400" b="1" dirty="0">
                <a:highlight>
                  <a:srgbClr val="FFFF00"/>
                </a:highlight>
              </a:rPr>
              <a:t>: in package-solution </a:t>
            </a:r>
            <a:r>
              <a:rPr lang="fr-CH" sz="1400" b="1" dirty="0" err="1">
                <a:highlight>
                  <a:srgbClr val="FFFF00"/>
                </a:highlight>
              </a:rPr>
              <a:t>make</a:t>
            </a:r>
            <a:r>
              <a:rPr lang="fr-CH" sz="1400" b="1" dirty="0">
                <a:highlight>
                  <a:srgbClr val="FFFF00"/>
                </a:highlight>
              </a:rPr>
              <a:t> sure </a:t>
            </a:r>
            <a:r>
              <a:rPr lang="fr-CH" sz="1400" b="1" dirty="0" err="1">
                <a:highlight>
                  <a:srgbClr val="FFFF00"/>
                </a:highlight>
              </a:rPr>
              <a:t>includeClientSideAssets</a:t>
            </a:r>
            <a:r>
              <a:rPr lang="fr-CH" sz="1400" b="1" dirty="0">
                <a:highlight>
                  <a:srgbClr val="FFFF00"/>
                </a:highlight>
              </a:rPr>
              <a:t> </a:t>
            </a:r>
            <a:r>
              <a:rPr lang="fr-CH" sz="1400" b="1" dirty="0" err="1">
                <a:highlight>
                  <a:srgbClr val="FFFF00"/>
                </a:highlight>
              </a:rPr>
              <a:t>is</a:t>
            </a:r>
            <a:r>
              <a:rPr lang="fr-CH" sz="1400" b="1" dirty="0">
                <a:highlight>
                  <a:srgbClr val="FFFF00"/>
                </a:highlight>
              </a:rPr>
              <a:t> set to </a:t>
            </a:r>
            <a:r>
              <a:rPr lang="fr-CH" sz="1400" b="1" dirty="0" err="1">
                <a:highlight>
                  <a:srgbClr val="FFFF00"/>
                </a:highlight>
              </a:rPr>
              <a:t>true</a:t>
            </a:r>
            <a:endParaRPr lang="fr-CH" sz="1400" b="1" dirty="0">
              <a:highlight>
                <a:srgbClr val="FFFF00"/>
              </a:highlight>
            </a:endParaRPr>
          </a:p>
          <a:p>
            <a:endParaRPr lang="fr-CH" sz="1400" b="1" dirty="0">
              <a:highlight>
                <a:srgbClr val="FFFF00"/>
              </a:highlight>
            </a:endParaRPr>
          </a:p>
          <a:p>
            <a:r>
              <a:rPr lang="fr-CH" sz="1400" b="1" dirty="0">
                <a:highlight>
                  <a:srgbClr val="FFFF00"/>
                </a:highlight>
              </a:rPr>
              <a:t>//2ri </a:t>
            </a:r>
            <a:r>
              <a:rPr lang="fr-CH" sz="1400" b="1" dirty="0" err="1">
                <a:highlight>
                  <a:srgbClr val="FFFF00"/>
                </a:highlight>
              </a:rPr>
              <a:t>nachin</a:t>
            </a:r>
            <a:endParaRPr lang="fr-CH" sz="1400" b="1" dirty="0">
              <a:highlight>
                <a:srgbClr val="FFFF00"/>
              </a:highlight>
            </a:endParaRPr>
          </a:p>
          <a:p>
            <a:r>
              <a:rPr lang="fr-CH" sz="1400" dirty="0" err="1"/>
              <a:t>Make</a:t>
            </a:r>
            <a:r>
              <a:rPr lang="fr-CH" sz="1400" dirty="0"/>
              <a:t> sure </a:t>
            </a:r>
            <a:r>
              <a:rPr lang="fr-CH" sz="1400" dirty="0" err="1"/>
              <a:t>your</a:t>
            </a:r>
            <a:r>
              <a:rPr lang="fr-CH" sz="1400" dirty="0"/>
              <a:t> </a:t>
            </a:r>
            <a:r>
              <a:rPr lang="fr-CH" sz="1400" dirty="0" err="1"/>
              <a:t>write-manifest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its</a:t>
            </a:r>
            <a:r>
              <a:rPr lang="fr-CH" sz="1400" dirty="0"/>
              <a:t> default value </a:t>
            </a:r>
            <a:r>
              <a:rPr lang="fr-CH" sz="1400" dirty="0" err="1"/>
              <a:t>cdnBasePath</a:t>
            </a:r>
            <a:r>
              <a:rPr lang="fr-CH" sz="1400" dirty="0"/>
              <a:t> «PATH TO CDN»</a:t>
            </a:r>
          </a:p>
          <a:p>
            <a:r>
              <a:rPr lang="fr-CH" sz="1400" dirty="0"/>
              <a:t>Go to package-solution -&gt; </a:t>
            </a:r>
            <a:r>
              <a:rPr lang="fr-CH" sz="1400" dirty="0" err="1"/>
              <a:t>make</a:t>
            </a:r>
            <a:r>
              <a:rPr lang="fr-CH" sz="1400" dirty="0"/>
              <a:t> sure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>
                <a:solidFill>
                  <a:schemeClr val="accent2"/>
                </a:solidFill>
              </a:rPr>
              <a:t>includeclientsideAssets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>
                <a:solidFill>
                  <a:schemeClr val="accent2"/>
                </a:solidFill>
              </a:rPr>
              <a:t>true</a:t>
            </a:r>
            <a:endParaRPr lang="fr-CH" sz="1400" dirty="0">
              <a:solidFill>
                <a:schemeClr val="accent2"/>
              </a:solidFill>
            </a:endParaRPr>
          </a:p>
          <a:p>
            <a:r>
              <a:rPr lang="fr-CH" sz="1400" b="1" dirty="0" err="1">
                <a:highlight>
                  <a:srgbClr val="FFFF00"/>
                </a:highlight>
              </a:rPr>
              <a:t>gulp</a:t>
            </a:r>
            <a:r>
              <a:rPr lang="fr-CH" sz="1400" b="1" dirty="0">
                <a:highlight>
                  <a:srgbClr val="FFFF00"/>
                </a:highlight>
              </a:rPr>
              <a:t> clean</a:t>
            </a:r>
          </a:p>
          <a:p>
            <a:r>
              <a:rPr lang="fr-CH" sz="1400" b="1" dirty="0" err="1">
                <a:highlight>
                  <a:srgbClr val="FFFF00"/>
                </a:highlight>
              </a:rPr>
              <a:t>gulp</a:t>
            </a:r>
            <a:r>
              <a:rPr lang="fr-CH" sz="1400" b="1" dirty="0">
                <a:highlight>
                  <a:srgbClr val="FFFF00"/>
                </a:highlight>
              </a:rPr>
              <a:t> bundle --</a:t>
            </a:r>
            <a:r>
              <a:rPr lang="fr-CH" sz="1400" b="1" dirty="0" err="1">
                <a:highlight>
                  <a:srgbClr val="FFFF00"/>
                </a:highlight>
              </a:rPr>
              <a:t>ship</a:t>
            </a:r>
            <a:endParaRPr lang="fr-CH" sz="1400" b="1" dirty="0">
              <a:highlight>
                <a:srgbClr val="FFFF00"/>
              </a:highlight>
            </a:endParaRPr>
          </a:p>
          <a:p>
            <a:r>
              <a:rPr lang="fr-CH" sz="1400" b="1" strike="sngStrike" dirty="0" err="1">
                <a:highlight>
                  <a:srgbClr val="FFFF00"/>
                </a:highlight>
              </a:rPr>
              <a:t>gulp</a:t>
            </a:r>
            <a:r>
              <a:rPr lang="fr-CH" sz="1400" b="1" strike="sngStrike" dirty="0">
                <a:highlight>
                  <a:srgbClr val="FFFF00"/>
                </a:highlight>
              </a:rPr>
              <a:t> --</a:t>
            </a:r>
            <a:r>
              <a:rPr lang="fr-CH" sz="1400" b="1" strike="sngStrike" dirty="0" err="1">
                <a:highlight>
                  <a:srgbClr val="FFFF00"/>
                </a:highlight>
              </a:rPr>
              <a:t>ship</a:t>
            </a:r>
            <a:endParaRPr lang="fr-CH" sz="1400" b="1" strike="sngStrike" dirty="0">
              <a:highlight>
                <a:srgbClr val="FFFF00"/>
              </a:highlight>
            </a:endParaRPr>
          </a:p>
          <a:p>
            <a:r>
              <a:rPr lang="fr-CH" sz="1400" b="1" dirty="0" err="1">
                <a:highlight>
                  <a:srgbClr val="FFFF00"/>
                </a:highlight>
              </a:rPr>
              <a:t>gulp</a:t>
            </a:r>
            <a:r>
              <a:rPr lang="fr-CH" sz="1400" b="1" dirty="0">
                <a:highlight>
                  <a:srgbClr val="FFFF00"/>
                </a:highlight>
              </a:rPr>
              <a:t> package-solution --</a:t>
            </a:r>
            <a:r>
              <a:rPr lang="fr-CH" sz="1400" b="1" dirty="0" err="1">
                <a:highlight>
                  <a:srgbClr val="FFFF00"/>
                </a:highlight>
              </a:rPr>
              <a:t>ship</a:t>
            </a:r>
            <a:endParaRPr lang="fr-CH" sz="1400" b="1" dirty="0">
              <a:highlight>
                <a:srgbClr val="FFFF00"/>
              </a:highlight>
            </a:endParaRPr>
          </a:p>
          <a:p>
            <a:r>
              <a:rPr lang="fr-CH" sz="1400" b="1" dirty="0" err="1"/>
              <a:t>Then</a:t>
            </a:r>
            <a:r>
              <a:rPr lang="fr-CH" sz="1400" b="1" dirty="0"/>
              <a:t> in the folder </a:t>
            </a:r>
            <a:r>
              <a:rPr lang="fr-CH" sz="1400" b="1" dirty="0" err="1"/>
              <a:t>sharepoint</a:t>
            </a:r>
            <a:r>
              <a:rPr lang="fr-CH" sz="1400" b="1" dirty="0"/>
              <a:t>/solution </a:t>
            </a:r>
            <a:r>
              <a:rPr lang="fr-CH" sz="1400" b="1" dirty="0" err="1"/>
              <a:t>we</a:t>
            </a:r>
            <a:r>
              <a:rPr lang="fr-CH" sz="1400" b="1" dirty="0"/>
              <a:t> have </a:t>
            </a:r>
            <a:r>
              <a:rPr lang="fr-CH" sz="1400" b="1" dirty="0" err="1"/>
              <a:t>our</a:t>
            </a:r>
            <a:r>
              <a:rPr lang="fr-CH" sz="1400" b="1" dirty="0"/>
              <a:t> </a:t>
            </a:r>
            <a:r>
              <a:rPr lang="fr-CH" sz="1400" b="1" dirty="0" err="1"/>
              <a:t>pakage</a:t>
            </a:r>
            <a:endParaRPr lang="fr-CH" sz="1400" b="1" dirty="0"/>
          </a:p>
          <a:p>
            <a:endParaRPr lang="fr-CH" sz="1400" b="1" dirty="0"/>
          </a:p>
          <a:p>
            <a:r>
              <a:rPr lang="fr-CH" sz="1400" dirty="0"/>
              <a:t>Go to </a:t>
            </a:r>
            <a:r>
              <a:rPr lang="fr-CH" sz="1400" dirty="0" err="1"/>
              <a:t>your</a:t>
            </a:r>
            <a:r>
              <a:rPr lang="fr-CH" sz="1400" dirty="0"/>
              <a:t> app </a:t>
            </a:r>
            <a:r>
              <a:rPr lang="fr-CH" sz="1400" dirty="0" err="1"/>
              <a:t>catalog</a:t>
            </a:r>
            <a:r>
              <a:rPr lang="fr-CH" sz="1400" dirty="0"/>
              <a:t> (</a:t>
            </a:r>
            <a:r>
              <a:rPr lang="fr-CH" sz="1400" dirty="0" err="1"/>
              <a:t>from</a:t>
            </a:r>
            <a:r>
              <a:rPr lang="fr-CH" sz="1400" dirty="0"/>
              <a:t> </a:t>
            </a:r>
            <a:r>
              <a:rPr lang="fr-CH" sz="1400" dirty="0" err="1"/>
              <a:t>sharepoint</a:t>
            </a:r>
            <a:r>
              <a:rPr lang="fr-CH" sz="1400" dirty="0"/>
              <a:t> admin center-&gt;more </a:t>
            </a:r>
            <a:r>
              <a:rPr lang="fr-CH" sz="1400" dirty="0" err="1"/>
              <a:t>features</a:t>
            </a:r>
            <a:r>
              <a:rPr lang="fr-CH" sz="1400" dirty="0"/>
              <a:t>-&gt;app) and drag and drop </a:t>
            </a:r>
            <a:r>
              <a:rPr lang="fr-CH" sz="1400" dirty="0" err="1"/>
              <a:t>there</a:t>
            </a:r>
            <a:r>
              <a:rPr lang="fr-CH" sz="1400" dirty="0"/>
              <a:t>.</a:t>
            </a:r>
          </a:p>
          <a:p>
            <a:r>
              <a:rPr lang="fr-CH" sz="1400" dirty="0"/>
              <a:t>To display the app -&gt;Home-&gt;New-&gt;App. </a:t>
            </a:r>
            <a:r>
              <a:rPr lang="fr-CH" sz="1400" dirty="0" err="1"/>
              <a:t>Then</a:t>
            </a:r>
            <a:r>
              <a:rPr lang="fr-CH" sz="1400" dirty="0"/>
              <a:t> the app </a:t>
            </a:r>
            <a:r>
              <a:rPr lang="fr-CH" sz="1400" dirty="0" err="1"/>
              <a:t>will</a:t>
            </a:r>
            <a:r>
              <a:rPr lang="fr-CH" sz="1400" dirty="0"/>
              <a:t> </a:t>
            </a:r>
            <a:r>
              <a:rPr lang="fr-CH" sz="1400" dirty="0" err="1"/>
              <a:t>be</a:t>
            </a:r>
            <a:r>
              <a:rPr lang="fr-CH" sz="1400" dirty="0"/>
              <a:t> visible in site contents.</a:t>
            </a:r>
          </a:p>
          <a:p>
            <a:endParaRPr lang="fr-CH" sz="1400" dirty="0"/>
          </a:p>
          <a:p>
            <a:r>
              <a:rPr lang="fr-CH" sz="1400" dirty="0"/>
              <a:t>To replace a </a:t>
            </a:r>
            <a:r>
              <a:rPr lang="fr-CH" sz="1400" dirty="0" err="1"/>
              <a:t>deployed</a:t>
            </a:r>
            <a:r>
              <a:rPr lang="fr-CH" sz="1400" dirty="0"/>
              <a:t> web part </a:t>
            </a:r>
            <a:r>
              <a:rPr lang="fr-CH" sz="1400" dirty="0" err="1"/>
              <a:t>just</a:t>
            </a:r>
            <a:r>
              <a:rPr lang="fr-CH" sz="1400" dirty="0"/>
              <a:t> drag and drop the new version on top of </a:t>
            </a:r>
            <a:r>
              <a:rPr lang="fr-CH" sz="1400" dirty="0" err="1"/>
              <a:t>it</a:t>
            </a:r>
            <a:endParaRPr lang="fr-CH" sz="1400" dirty="0"/>
          </a:p>
          <a:p>
            <a:endParaRPr lang="en-CH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67897-5E3A-D6DB-C2A9-02033E00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139" y="705977"/>
            <a:ext cx="2713451" cy="558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5B5AC-3AA7-CC0C-EEEB-42E11CB9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05" y="3994718"/>
            <a:ext cx="1714588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A94C2-C720-470C-F1A1-D8FEEDE69C15}"/>
              </a:ext>
            </a:extLst>
          </p:cNvPr>
          <p:cNvSpPr txBox="1"/>
          <p:nvPr/>
        </p:nvSpPr>
        <p:spPr>
          <a:xfrm>
            <a:off x="297809" y="297809"/>
            <a:ext cx="419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Working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data (check the </a:t>
            </a:r>
            <a:r>
              <a:rPr lang="fr-CH" dirty="0" err="1"/>
              <a:t>link</a:t>
            </a:r>
            <a:r>
              <a:rPr lang="fr-CH" dirty="0"/>
              <a:t> in notes)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47A2C-A489-9A29-496C-C63E124AA9A6}"/>
              </a:ext>
            </a:extLst>
          </p:cNvPr>
          <p:cNvSpPr txBox="1"/>
          <p:nvPr/>
        </p:nvSpPr>
        <p:spPr>
          <a:xfrm>
            <a:off x="152856" y="2600587"/>
            <a:ext cx="37112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ICountryListItem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3B3B3B"/>
                </a:solidFill>
                <a:latin typeface="Consolas" panose="020B0609020204030204" pitchFamily="49" charset="0"/>
              </a:rPr>
              <a:t>(in </a:t>
            </a:r>
            <a:r>
              <a:rPr lang="en-US" sz="1000" dirty="0" err="1">
                <a:solidFill>
                  <a:srgbClr val="3B3B3B"/>
                </a:solidFill>
                <a:latin typeface="Consolas" panose="020B0609020204030204" pitchFamily="49" charset="0"/>
              </a:rPr>
              <a:t>buttonClickedCallback</a:t>
            </a:r>
            <a:r>
              <a:rPr lang="en-US" sz="10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ButtonClickedCallback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(in models/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index.ts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export * from './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ButtonClickedCallback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export * from './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ICountryListItem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3B3B3B"/>
                </a:solidFill>
                <a:latin typeface="Consolas" panose="020B0609020204030204" pitchFamily="49" charset="0"/>
              </a:rPr>
              <a:t>Update the </a:t>
            </a:r>
            <a:r>
              <a:rPr lang="en-US" sz="1000" dirty="0" err="1">
                <a:solidFill>
                  <a:srgbClr val="3B3B3B"/>
                </a:solidFill>
                <a:latin typeface="Consolas" panose="020B0609020204030204" pitchFamily="49" charset="0"/>
              </a:rPr>
              <a:t>webPartProps</a:t>
            </a:r>
            <a:r>
              <a:rPr lang="en-US" sz="1000" dirty="0">
                <a:solidFill>
                  <a:srgbClr val="3B3B3B"/>
                </a:solidFill>
                <a:latin typeface="Consolas" panose="020B0609020204030204" pitchFamily="49" charset="0"/>
              </a:rPr>
              <a:t> interface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ISpFxHttpClientDemoWebPartProps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spListItems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ICountryListItem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onGetListItems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ButtonClickedCallback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isDarkTheme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environmentMessage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hasTeamsContext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userDisplayName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H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3CD23-D138-38EC-9FA4-93341C1B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9" y="1577552"/>
            <a:ext cx="1695537" cy="5905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64E1F-7DBE-ABB6-8C4B-2283F4B6365A}"/>
              </a:ext>
            </a:extLst>
          </p:cNvPr>
          <p:cNvGrpSpPr/>
          <p:nvPr/>
        </p:nvGrpSpPr>
        <p:grpSpPr>
          <a:xfrm>
            <a:off x="80613" y="667141"/>
            <a:ext cx="9594287" cy="923330"/>
            <a:chOff x="80613" y="667141"/>
            <a:chExt cx="9594287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152A9E-2D6C-33C9-A9B0-1181F9A98C6F}"/>
                </a:ext>
              </a:extLst>
            </p:cNvPr>
            <p:cNvSpPr txBox="1"/>
            <p:nvPr/>
          </p:nvSpPr>
          <p:spPr>
            <a:xfrm>
              <a:off x="80613" y="667141"/>
              <a:ext cx="57486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Create a new file </a:t>
              </a:r>
              <a:r>
                <a:rPr lang="en-US" sz="900" b="1" i="0" dirty="0" err="1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ICountryListItem.ts</a:t>
              </a:r>
              <a:r>
                <a:rPr lang="en-US" sz="9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 in the </a:t>
              </a:r>
              <a:r>
                <a:rPr lang="en-US" sz="900" b="1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models</a:t>
              </a:r>
              <a:r>
                <a:rPr lang="en-US" sz="9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 </a:t>
              </a:r>
            </a:p>
            <a:p>
              <a:r>
                <a:rPr lang="en-US" sz="9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Create a new file </a:t>
              </a:r>
              <a:r>
                <a:rPr lang="en-US" sz="900" b="1" i="0" dirty="0" err="1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ButtonClickedCallback.ts</a:t>
              </a:r>
              <a:r>
                <a:rPr lang="en-US" sz="900" b="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 in the </a:t>
              </a:r>
              <a:r>
                <a:rPr lang="en-US" sz="900" b="1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models</a:t>
              </a:r>
            </a:p>
            <a:p>
              <a:r>
                <a:rPr lang="en-US" sz="900" dirty="0">
                  <a:solidFill>
                    <a:srgbClr val="161616"/>
                  </a:solidFill>
                  <a:latin typeface="Segoe UI" panose="020B0502040204020203" pitchFamily="34" charset="0"/>
                </a:rPr>
                <a:t>Create a new file </a:t>
              </a:r>
              <a:r>
                <a:rPr lang="en-US" sz="900" b="1" dirty="0" err="1">
                  <a:solidFill>
                    <a:srgbClr val="161616"/>
                  </a:solidFill>
                  <a:latin typeface="Segoe UI" panose="020B0502040204020203" pitchFamily="34" charset="0"/>
                </a:rPr>
                <a:t>index.ts</a:t>
              </a:r>
              <a:r>
                <a:rPr lang="en-US" sz="900" b="1" dirty="0">
                  <a:solidFill>
                    <a:srgbClr val="161616"/>
                  </a:solidFill>
                  <a:latin typeface="Segoe UI" panose="020B0502040204020203" pitchFamily="34" charset="0"/>
                </a:rPr>
                <a:t> </a:t>
              </a:r>
              <a:r>
                <a:rPr lang="en-US" sz="900" dirty="0">
                  <a:solidFill>
                    <a:srgbClr val="161616"/>
                  </a:solidFill>
                  <a:latin typeface="Segoe UI" panose="020B0502040204020203" pitchFamily="34" charset="0"/>
                </a:rPr>
                <a:t>in the models to act as barrel</a:t>
              </a:r>
              <a:r>
                <a:rPr lang="en-US" sz="900" b="1" dirty="0">
                  <a:solidFill>
                    <a:srgbClr val="161616"/>
                  </a:solidFill>
                  <a:latin typeface="Segoe UI" panose="020B0502040204020203" pitchFamily="34" charset="0"/>
                </a:rPr>
                <a:t> -&gt;in it we just have export the models statements</a:t>
              </a:r>
            </a:p>
            <a:p>
              <a:r>
                <a:rPr lang="en-US" sz="900" dirty="0">
                  <a:solidFill>
                    <a:srgbClr val="161616"/>
                  </a:solidFill>
                  <a:latin typeface="Segoe UI" panose="020B0502040204020203" pitchFamily="34" charset="0"/>
                </a:rPr>
                <a:t>Update props</a:t>
              </a:r>
            </a:p>
            <a:p>
              <a:r>
                <a:rPr lang="en-US" sz="900" dirty="0">
                  <a:solidFill>
                    <a:srgbClr val="161616"/>
                  </a:solidFill>
                  <a:latin typeface="Segoe UI" panose="020B0502040204020203" pitchFamily="34" charset="0"/>
                </a:rPr>
                <a:t>Add your style in </a:t>
              </a:r>
              <a:r>
                <a:rPr lang="en-US" sz="90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 ./</a:t>
              </a:r>
              <a:r>
                <a:rPr lang="en-US" sz="900" i="0" dirty="0" err="1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src</a:t>
              </a:r>
              <a:r>
                <a:rPr lang="en-US" sz="90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/webparts/</a:t>
              </a:r>
              <a:r>
                <a:rPr lang="en-US" sz="900" i="0" dirty="0" err="1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spFxHttpClientDemo</a:t>
              </a:r>
              <a:r>
                <a:rPr lang="en-US" sz="90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/components/</a:t>
              </a:r>
              <a:r>
                <a:rPr lang="en-US" sz="900" i="0" dirty="0" err="1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SpFxHttpClientDemo.module.scss</a:t>
              </a:r>
              <a:r>
                <a:rPr lang="en-US" sz="90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161616"/>
                </a:solidFill>
                <a:latin typeface="Segoe UI" panose="020B0502040204020203" pitchFamily="34" charset="0"/>
              </a:endParaRPr>
            </a:p>
            <a:p>
              <a:r>
                <a:rPr lang="en-US" sz="900" i="0" dirty="0">
                  <a:solidFill>
                    <a:srgbClr val="161616"/>
                  </a:solidFill>
                  <a:effectLst/>
                  <a:latin typeface="Segoe UI" panose="020B0502040204020203" pitchFamily="34" charset="0"/>
                </a:rPr>
                <a:t> </a:t>
              </a:r>
              <a:endParaRPr lang="en-CH" sz="9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4C19DC3-D31F-4003-2554-9DCF7006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8864" y="773187"/>
              <a:ext cx="3626036" cy="711237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209C3A6-5C0D-9A5A-7773-A598C28A3FD4}"/>
                </a:ext>
              </a:extLst>
            </p:cNvPr>
            <p:cNvSpPr/>
            <p:nvPr/>
          </p:nvSpPr>
          <p:spPr>
            <a:xfrm>
              <a:off x="5767431" y="943761"/>
              <a:ext cx="328569" cy="18875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7F69B1-ABD7-6864-FD97-EF3763B65E01}"/>
              </a:ext>
            </a:extLst>
          </p:cNvPr>
          <p:cNvGrpSpPr/>
          <p:nvPr/>
        </p:nvGrpSpPr>
        <p:grpSpPr>
          <a:xfrm>
            <a:off x="4563611" y="1372716"/>
            <a:ext cx="7113865" cy="1081486"/>
            <a:chOff x="4563611" y="1372716"/>
            <a:chExt cx="7113865" cy="1081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35631C-75ED-5BFD-EE0C-C19C74B536E0}"/>
                </a:ext>
              </a:extLst>
            </p:cNvPr>
            <p:cNvSpPr txBox="1"/>
            <p:nvPr/>
          </p:nvSpPr>
          <p:spPr>
            <a:xfrm>
              <a:off x="4563611" y="1930982"/>
              <a:ext cx="4933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 err="1"/>
                <a:t>Vuv</a:t>
              </a:r>
              <a:r>
                <a:rPr lang="fr-CH" sz="1400" dirty="0"/>
                <a:t> </a:t>
              </a:r>
              <a:r>
                <a:rPr lang="fr-CH" sz="1400" dirty="0" err="1"/>
                <a:t>componenta</a:t>
              </a:r>
              <a:r>
                <a:rPr lang="fr-CH" sz="1400" dirty="0"/>
                <a:t> .</a:t>
              </a:r>
              <a:r>
                <a:rPr lang="fr-CH" sz="1400" dirty="0" err="1"/>
                <a:t>tsx</a:t>
              </a:r>
              <a:r>
                <a:rPr lang="fr-CH" sz="1400" dirty="0"/>
                <a:t> ni e </a:t>
              </a:r>
              <a:r>
                <a:rPr lang="fr-CH" sz="1400" dirty="0" err="1"/>
                <a:t>ui</a:t>
              </a:r>
              <a:r>
                <a:rPr lang="fr-CH" sz="1400" dirty="0"/>
                <a:t>-to,</a:t>
              </a:r>
            </a:p>
            <a:p>
              <a:r>
                <a:rPr lang="fr-CH" sz="1400" dirty="0"/>
                <a:t>A </a:t>
              </a:r>
              <a:r>
                <a:rPr lang="fr-CH" sz="1400" dirty="0" err="1"/>
                <a:t>izvun</a:t>
              </a:r>
              <a:r>
                <a:rPr lang="fr-CH" sz="1400" dirty="0"/>
                <a:t> </a:t>
              </a:r>
              <a:r>
                <a:rPr lang="fr-CH" sz="1400" dirty="0" err="1"/>
                <a:t>componenta</a:t>
              </a:r>
              <a:r>
                <a:rPr lang="fr-CH" sz="1400" dirty="0"/>
                <a:t> v .</a:t>
              </a:r>
              <a:r>
                <a:rPr lang="fr-CH" sz="1400" dirty="0" err="1"/>
                <a:t>ts</a:t>
              </a:r>
              <a:r>
                <a:rPr lang="fr-CH" sz="1400" dirty="0"/>
                <a:t> si </a:t>
              </a:r>
              <a:r>
                <a:rPr lang="fr-CH" sz="1400" dirty="0" err="1"/>
                <a:t>pishem</a:t>
              </a:r>
              <a:r>
                <a:rPr lang="fr-CH" sz="1400" dirty="0"/>
                <a:t> </a:t>
              </a:r>
              <a:r>
                <a:rPr lang="fr-CH" sz="1400" dirty="0" err="1"/>
                <a:t>implementaciata</a:t>
              </a:r>
              <a:r>
                <a:rPr lang="fr-CH" sz="1400" dirty="0"/>
                <a:t> na </a:t>
              </a:r>
              <a:r>
                <a:rPr lang="fr-CH" sz="1400" dirty="0" err="1"/>
                <a:t>metodite</a:t>
              </a:r>
              <a:endParaRPr lang="en-CH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D516C2-038E-8423-2956-B4B838B00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4059" y="1372716"/>
              <a:ext cx="2273417" cy="787440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B97ED1B-7750-CDBE-2353-BD8049FF71AC}"/>
                </a:ext>
              </a:extLst>
            </p:cNvPr>
            <p:cNvSpPr/>
            <p:nvPr/>
          </p:nvSpPr>
          <p:spPr>
            <a:xfrm>
              <a:off x="8934276" y="1872842"/>
              <a:ext cx="469783" cy="35191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7723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2470</Words>
  <Application>Microsoft Office PowerPoint</Application>
  <PresentationFormat>Widescreen</PresentationFormat>
  <Paragraphs>344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Roboto Mono</vt:lpstr>
      <vt:lpstr>Segoe UI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Denitsa Radeva</dc:creator>
  <cp:lastModifiedBy>Denitsa Radeva</cp:lastModifiedBy>
  <cp:revision>45</cp:revision>
  <dcterms:created xsi:type="dcterms:W3CDTF">2024-05-07T14:52:35Z</dcterms:created>
  <dcterms:modified xsi:type="dcterms:W3CDTF">2024-05-23T07:35:47Z</dcterms:modified>
</cp:coreProperties>
</file>