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7E3E0-15E0-4828-886B-AB0AEFBA8B2D}" v="29" dt="2024-05-22T14:49:28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20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tsa Radeva" userId="82bcf28c-f178-4c79-928c-ca03831cc595" providerId="ADAL" clId="{B537E3E0-15E0-4828-886B-AB0AEFBA8B2D}"/>
    <pc:docChg chg="undo custSel addSld modSld">
      <pc:chgData name="Denitsa Radeva" userId="82bcf28c-f178-4c79-928c-ca03831cc595" providerId="ADAL" clId="{B537E3E0-15E0-4828-886B-AB0AEFBA8B2D}" dt="2024-05-22T14:50:02.718" v="3089" actId="13926"/>
      <pc:docMkLst>
        <pc:docMk/>
      </pc:docMkLst>
      <pc:sldChg chg="addSp delSp modSp new mod modNotesTx">
        <pc:chgData name="Denitsa Radeva" userId="82bcf28c-f178-4c79-928c-ca03831cc595" providerId="ADAL" clId="{B537E3E0-15E0-4828-886B-AB0AEFBA8B2D}" dt="2024-05-22T07:23:33.901" v="656"/>
        <pc:sldMkLst>
          <pc:docMk/>
          <pc:sldMk cId="3852958254" sldId="256"/>
        </pc:sldMkLst>
        <pc:spChg chg="add mod">
          <ac:chgData name="Denitsa Radeva" userId="82bcf28c-f178-4c79-928c-ca03831cc595" providerId="ADAL" clId="{B537E3E0-15E0-4828-886B-AB0AEFBA8B2D}" dt="2024-05-22T07:21:19.073" v="651" actId="1076"/>
          <ac:spMkLst>
            <pc:docMk/>
            <pc:sldMk cId="3852958254" sldId="256"/>
            <ac:spMk id="2" creationId="{282A6DE3-5194-75E1-5739-96083C7FE4B6}"/>
          </ac:spMkLst>
        </pc:spChg>
        <pc:spChg chg="add mod">
          <ac:chgData name="Denitsa Radeva" userId="82bcf28c-f178-4c79-928c-ca03831cc595" providerId="ADAL" clId="{B537E3E0-15E0-4828-886B-AB0AEFBA8B2D}" dt="2024-05-22T07:21:23.454" v="652" actId="208"/>
          <ac:spMkLst>
            <pc:docMk/>
            <pc:sldMk cId="3852958254" sldId="256"/>
            <ac:spMk id="3" creationId="{3FAB2DC5-BDF5-984E-FC33-07A2DB761D7D}"/>
          </ac:spMkLst>
        </pc:spChg>
        <pc:spChg chg="add mod">
          <ac:chgData name="Denitsa Radeva" userId="82bcf28c-f178-4c79-928c-ca03831cc595" providerId="ADAL" clId="{B537E3E0-15E0-4828-886B-AB0AEFBA8B2D}" dt="2024-05-21T13:56:01.569" v="174" actId="13926"/>
          <ac:spMkLst>
            <pc:docMk/>
            <pc:sldMk cId="3852958254" sldId="256"/>
            <ac:spMk id="5" creationId="{D0C541F2-6ADC-E4AC-93CF-905655FDDED5}"/>
          </ac:spMkLst>
        </pc:spChg>
        <pc:spChg chg="add mod">
          <ac:chgData name="Denitsa Radeva" userId="82bcf28c-f178-4c79-928c-ca03831cc595" providerId="ADAL" clId="{B537E3E0-15E0-4828-886B-AB0AEFBA8B2D}" dt="2024-05-22T07:19:14.912" v="357" actId="13926"/>
          <ac:spMkLst>
            <pc:docMk/>
            <pc:sldMk cId="3852958254" sldId="256"/>
            <ac:spMk id="6" creationId="{18D60D4D-D562-6AC8-F140-1C4EB8F655EE}"/>
          </ac:spMkLst>
        </pc:spChg>
        <pc:spChg chg="add del mod">
          <ac:chgData name="Denitsa Radeva" userId="82bcf28c-f178-4c79-928c-ca03831cc595" providerId="ADAL" clId="{B537E3E0-15E0-4828-886B-AB0AEFBA8B2D}" dt="2024-05-21T14:00:23.140" v="297" actId="21"/>
          <ac:spMkLst>
            <pc:docMk/>
            <pc:sldMk cId="3852958254" sldId="256"/>
            <ac:spMk id="7" creationId="{01BAB72A-E67B-295A-8ADB-2B2EEB43E1D1}"/>
          </ac:spMkLst>
        </pc:spChg>
        <pc:picChg chg="add mod">
          <ac:chgData name="Denitsa Radeva" userId="82bcf28c-f178-4c79-928c-ca03831cc595" providerId="ADAL" clId="{B537E3E0-15E0-4828-886B-AB0AEFBA8B2D}" dt="2024-05-21T13:53:18.275" v="76" actId="1076"/>
          <ac:picMkLst>
            <pc:docMk/>
            <pc:sldMk cId="3852958254" sldId="256"/>
            <ac:picMk id="4" creationId="{4B1F3430-4D09-86B7-A5F0-68BA71E2C437}"/>
          </ac:picMkLst>
        </pc:picChg>
      </pc:sldChg>
      <pc:sldChg chg="addSp modSp new mod">
        <pc:chgData name="Denitsa Radeva" userId="82bcf28c-f178-4c79-928c-ca03831cc595" providerId="ADAL" clId="{B537E3E0-15E0-4828-886B-AB0AEFBA8B2D}" dt="2024-05-22T07:30:47.731" v="779" actId="207"/>
        <pc:sldMkLst>
          <pc:docMk/>
          <pc:sldMk cId="3988702365" sldId="257"/>
        </pc:sldMkLst>
        <pc:spChg chg="add mod">
          <ac:chgData name="Denitsa Radeva" userId="82bcf28c-f178-4c79-928c-ca03831cc595" providerId="ADAL" clId="{B537E3E0-15E0-4828-886B-AB0AEFBA8B2D}" dt="2024-05-21T14:01:34.642" v="352" actId="20577"/>
          <ac:spMkLst>
            <pc:docMk/>
            <pc:sldMk cId="3988702365" sldId="257"/>
            <ac:spMk id="2" creationId="{414C327F-8FCE-0278-1148-D50ACAD6DB53}"/>
          </ac:spMkLst>
        </pc:spChg>
        <pc:spChg chg="add mod">
          <ac:chgData name="Denitsa Radeva" userId="82bcf28c-f178-4c79-928c-ca03831cc595" providerId="ADAL" clId="{B537E3E0-15E0-4828-886B-AB0AEFBA8B2D}" dt="2024-05-22T07:30:47.731" v="779" actId="207"/>
          <ac:spMkLst>
            <pc:docMk/>
            <pc:sldMk cId="3988702365" sldId="257"/>
            <ac:spMk id="3" creationId="{7803C39F-F5C9-2272-51AA-BD6326B67192}"/>
          </ac:spMkLst>
        </pc:spChg>
        <pc:spChg chg="add mod">
          <ac:chgData name="Denitsa Radeva" userId="82bcf28c-f178-4c79-928c-ca03831cc595" providerId="ADAL" clId="{B537E3E0-15E0-4828-886B-AB0AEFBA8B2D}" dt="2024-05-22T07:29:51.898" v="663" actId="1076"/>
          <ac:spMkLst>
            <pc:docMk/>
            <pc:sldMk cId="3988702365" sldId="257"/>
            <ac:spMk id="7" creationId="{01BAB72A-E67B-295A-8ADB-2B2EEB43E1D1}"/>
          </ac:spMkLst>
        </pc:spChg>
      </pc:sldChg>
      <pc:sldChg chg="addSp modSp new mod">
        <pc:chgData name="Denitsa Radeva" userId="82bcf28c-f178-4c79-928c-ca03831cc595" providerId="ADAL" clId="{B537E3E0-15E0-4828-886B-AB0AEFBA8B2D}" dt="2024-05-22T07:30:03.729" v="665" actId="20577"/>
        <pc:sldMkLst>
          <pc:docMk/>
          <pc:sldMk cId="4051315193" sldId="258"/>
        </pc:sldMkLst>
        <pc:spChg chg="add mod">
          <ac:chgData name="Denitsa Radeva" userId="82bcf28c-f178-4c79-928c-ca03831cc595" providerId="ADAL" clId="{B537E3E0-15E0-4828-886B-AB0AEFBA8B2D}" dt="2024-05-22T07:30:03.729" v="665" actId="20577"/>
          <ac:spMkLst>
            <pc:docMk/>
            <pc:sldMk cId="4051315193" sldId="258"/>
            <ac:spMk id="2" creationId="{81EFF808-A830-9FF1-AA03-79C7F29DC376}"/>
          </ac:spMkLst>
        </pc:spChg>
        <pc:spChg chg="mod">
          <ac:chgData name="Denitsa Radeva" userId="82bcf28c-f178-4c79-928c-ca03831cc595" providerId="ADAL" clId="{B537E3E0-15E0-4828-886B-AB0AEFBA8B2D}" dt="2024-05-22T07:16:22.513" v="354"/>
          <ac:spMkLst>
            <pc:docMk/>
            <pc:sldMk cId="4051315193" sldId="258"/>
            <ac:spMk id="5" creationId="{D986C2B9-3553-E0F1-4430-EA05BBD429DD}"/>
          </ac:spMkLst>
        </pc:spChg>
        <pc:grpChg chg="add mod">
          <ac:chgData name="Denitsa Radeva" userId="82bcf28c-f178-4c79-928c-ca03831cc595" providerId="ADAL" clId="{B537E3E0-15E0-4828-886B-AB0AEFBA8B2D}" dt="2024-05-22T07:16:22.513" v="354"/>
          <ac:grpSpMkLst>
            <pc:docMk/>
            <pc:sldMk cId="4051315193" sldId="258"/>
            <ac:grpSpMk id="3" creationId="{F6239AD7-701A-1E85-6C43-37582106DC77}"/>
          </ac:grpSpMkLst>
        </pc:grpChg>
        <pc:picChg chg="mod">
          <ac:chgData name="Denitsa Radeva" userId="82bcf28c-f178-4c79-928c-ca03831cc595" providerId="ADAL" clId="{B537E3E0-15E0-4828-886B-AB0AEFBA8B2D}" dt="2024-05-22T07:16:22.513" v="354"/>
          <ac:picMkLst>
            <pc:docMk/>
            <pc:sldMk cId="4051315193" sldId="258"/>
            <ac:picMk id="4" creationId="{271C799A-A63E-C455-3229-A70469D054C1}"/>
          </ac:picMkLst>
        </pc:picChg>
        <pc:picChg chg="add mod">
          <ac:chgData name="Denitsa Radeva" userId="82bcf28c-f178-4c79-928c-ca03831cc595" providerId="ADAL" clId="{B537E3E0-15E0-4828-886B-AB0AEFBA8B2D}" dt="2024-05-22T07:22:45.642" v="655" actId="1076"/>
          <ac:picMkLst>
            <pc:docMk/>
            <pc:sldMk cId="4051315193" sldId="258"/>
            <ac:picMk id="7" creationId="{1494E7E4-C086-438D-806F-697D79D90E3D}"/>
          </ac:picMkLst>
        </pc:picChg>
      </pc:sldChg>
      <pc:sldChg chg="addSp delSp modSp new mod">
        <pc:chgData name="Denitsa Radeva" userId="82bcf28c-f178-4c79-928c-ca03831cc595" providerId="ADAL" clId="{B537E3E0-15E0-4828-886B-AB0AEFBA8B2D}" dt="2024-05-22T08:43:25.095" v="1193" actId="207"/>
        <pc:sldMkLst>
          <pc:docMk/>
          <pc:sldMk cId="2784789952" sldId="259"/>
        </pc:sldMkLst>
        <pc:spChg chg="add mod">
          <ac:chgData name="Denitsa Radeva" userId="82bcf28c-f178-4c79-928c-ca03831cc595" providerId="ADAL" clId="{B537E3E0-15E0-4828-886B-AB0AEFBA8B2D}" dt="2024-05-22T08:43:25.095" v="1193" actId="207"/>
          <ac:spMkLst>
            <pc:docMk/>
            <pc:sldMk cId="2784789952" sldId="259"/>
            <ac:spMk id="2" creationId="{F9B9DA3C-C61A-E5B8-C15A-4780B154CBF1}"/>
          </ac:spMkLst>
        </pc:spChg>
        <pc:spChg chg="add mod">
          <ac:chgData name="Denitsa Radeva" userId="82bcf28c-f178-4c79-928c-ca03831cc595" providerId="ADAL" clId="{B537E3E0-15E0-4828-886B-AB0AEFBA8B2D}" dt="2024-05-22T08:42:18.812" v="1172" actId="13926"/>
          <ac:spMkLst>
            <pc:docMk/>
            <pc:sldMk cId="2784789952" sldId="259"/>
            <ac:spMk id="3" creationId="{59A2F3B4-40AB-49D5-64AF-9F56CADCFA4A}"/>
          </ac:spMkLst>
        </pc:spChg>
        <pc:spChg chg="add mod">
          <ac:chgData name="Denitsa Radeva" userId="82bcf28c-f178-4c79-928c-ca03831cc595" providerId="ADAL" clId="{B537E3E0-15E0-4828-886B-AB0AEFBA8B2D}" dt="2024-05-22T08:24:51.637" v="1138" actId="1076"/>
          <ac:spMkLst>
            <pc:docMk/>
            <pc:sldMk cId="2784789952" sldId="259"/>
            <ac:spMk id="4" creationId="{7A890853-0044-1603-1274-C9BDC1BD49AA}"/>
          </ac:spMkLst>
        </pc:spChg>
        <pc:spChg chg="add del mod">
          <ac:chgData name="Denitsa Radeva" userId="82bcf28c-f178-4c79-928c-ca03831cc595" providerId="ADAL" clId="{B537E3E0-15E0-4828-886B-AB0AEFBA8B2D}" dt="2024-05-22T08:27:00.401" v="1150" actId="478"/>
          <ac:spMkLst>
            <pc:docMk/>
            <pc:sldMk cId="2784789952" sldId="259"/>
            <ac:spMk id="5" creationId="{0FE3C958-6B9F-2B51-A514-4FE18401C017}"/>
          </ac:spMkLst>
        </pc:spChg>
        <pc:spChg chg="add mod">
          <ac:chgData name="Denitsa Radeva" userId="82bcf28c-f178-4c79-928c-ca03831cc595" providerId="ADAL" clId="{B537E3E0-15E0-4828-886B-AB0AEFBA8B2D}" dt="2024-05-22T08:28:13.266" v="1160" actId="1076"/>
          <ac:spMkLst>
            <pc:docMk/>
            <pc:sldMk cId="2784789952" sldId="259"/>
            <ac:spMk id="10" creationId="{1B02801C-3E90-8743-A16A-30AD3286996E}"/>
          </ac:spMkLst>
        </pc:spChg>
        <pc:picChg chg="add del mod">
          <ac:chgData name="Denitsa Radeva" userId="82bcf28c-f178-4c79-928c-ca03831cc595" providerId="ADAL" clId="{B537E3E0-15E0-4828-886B-AB0AEFBA8B2D}" dt="2024-05-22T08:27:59.313" v="1155" actId="478"/>
          <ac:picMkLst>
            <pc:docMk/>
            <pc:sldMk cId="2784789952" sldId="259"/>
            <ac:picMk id="7" creationId="{D3497B2C-2B1F-A62C-6C10-A586B05ADB80}"/>
          </ac:picMkLst>
        </pc:picChg>
        <pc:picChg chg="add mod">
          <ac:chgData name="Denitsa Radeva" userId="82bcf28c-f178-4c79-928c-ca03831cc595" providerId="ADAL" clId="{B537E3E0-15E0-4828-886B-AB0AEFBA8B2D}" dt="2024-05-22T08:28:06.204" v="1158" actId="1076"/>
          <ac:picMkLst>
            <pc:docMk/>
            <pc:sldMk cId="2784789952" sldId="259"/>
            <ac:picMk id="9" creationId="{E2331BD5-7C41-F269-D392-71F0EEB65085}"/>
          </ac:picMkLst>
        </pc:picChg>
      </pc:sldChg>
      <pc:sldChg chg="addSp modSp new mod">
        <pc:chgData name="Denitsa Radeva" userId="82bcf28c-f178-4c79-928c-ca03831cc595" providerId="ADAL" clId="{B537E3E0-15E0-4828-886B-AB0AEFBA8B2D}" dt="2024-05-22T10:06:34.600" v="1512" actId="20577"/>
        <pc:sldMkLst>
          <pc:docMk/>
          <pc:sldMk cId="3848201357" sldId="260"/>
        </pc:sldMkLst>
        <pc:spChg chg="add mod">
          <ac:chgData name="Denitsa Radeva" userId="82bcf28c-f178-4c79-928c-ca03831cc595" providerId="ADAL" clId="{B537E3E0-15E0-4828-886B-AB0AEFBA8B2D}" dt="2024-05-22T08:44:01.813" v="1231" actId="13926"/>
          <ac:spMkLst>
            <pc:docMk/>
            <pc:sldMk cId="3848201357" sldId="260"/>
            <ac:spMk id="2" creationId="{52BEE5C6-1ED7-6609-CA81-7BA96E158105}"/>
          </ac:spMkLst>
        </pc:spChg>
        <pc:spChg chg="add mod">
          <ac:chgData name="Denitsa Radeva" userId="82bcf28c-f178-4c79-928c-ca03831cc595" providerId="ADAL" clId="{B537E3E0-15E0-4828-886B-AB0AEFBA8B2D}" dt="2024-05-22T10:06:34.600" v="1512" actId="20577"/>
          <ac:spMkLst>
            <pc:docMk/>
            <pc:sldMk cId="3848201357" sldId="260"/>
            <ac:spMk id="3" creationId="{6F2D90AC-3D94-0F99-4B42-AAAACB3AE8F2}"/>
          </ac:spMkLst>
        </pc:spChg>
      </pc:sldChg>
      <pc:sldChg chg="addSp delSp modSp new mod">
        <pc:chgData name="Denitsa Radeva" userId="82bcf28c-f178-4c79-928c-ca03831cc595" providerId="ADAL" clId="{B537E3E0-15E0-4828-886B-AB0AEFBA8B2D}" dt="2024-05-22T13:56:16.198" v="2332" actId="1076"/>
        <pc:sldMkLst>
          <pc:docMk/>
          <pc:sldMk cId="1675110635" sldId="261"/>
        </pc:sldMkLst>
        <pc:spChg chg="add mod">
          <ac:chgData name="Denitsa Radeva" userId="82bcf28c-f178-4c79-928c-ca03831cc595" providerId="ADAL" clId="{B537E3E0-15E0-4828-886B-AB0AEFBA8B2D}" dt="2024-05-22T13:55:55.559" v="2327" actId="1076"/>
          <ac:spMkLst>
            <pc:docMk/>
            <pc:sldMk cId="1675110635" sldId="261"/>
            <ac:spMk id="2" creationId="{E8AF2A1F-6A15-49AF-9FFE-F836D30E1CB7}"/>
          </ac:spMkLst>
        </pc:spChg>
        <pc:spChg chg="add mod">
          <ac:chgData name="Denitsa Radeva" userId="82bcf28c-f178-4c79-928c-ca03831cc595" providerId="ADAL" clId="{B537E3E0-15E0-4828-886B-AB0AEFBA8B2D}" dt="2024-05-22T13:56:16.198" v="2332" actId="1076"/>
          <ac:spMkLst>
            <pc:docMk/>
            <pc:sldMk cId="1675110635" sldId="261"/>
            <ac:spMk id="9" creationId="{D754D53F-3938-442F-C14B-9264E1CCFD09}"/>
          </ac:spMkLst>
        </pc:spChg>
        <pc:picChg chg="add del mod">
          <ac:chgData name="Denitsa Radeva" userId="82bcf28c-f178-4c79-928c-ca03831cc595" providerId="ADAL" clId="{B537E3E0-15E0-4828-886B-AB0AEFBA8B2D}" dt="2024-05-22T12:26:28.763" v="2008" actId="478"/>
          <ac:picMkLst>
            <pc:docMk/>
            <pc:sldMk cId="1675110635" sldId="261"/>
            <ac:picMk id="4" creationId="{5C514DC8-41C9-F99A-FB5E-82E63F7CDEDE}"/>
          </ac:picMkLst>
        </pc:picChg>
        <pc:picChg chg="add del mod">
          <ac:chgData name="Denitsa Radeva" userId="82bcf28c-f178-4c79-928c-ca03831cc595" providerId="ADAL" clId="{B537E3E0-15E0-4828-886B-AB0AEFBA8B2D}" dt="2024-05-22T12:45:51.238" v="2107" actId="478"/>
          <ac:picMkLst>
            <pc:docMk/>
            <pc:sldMk cId="1675110635" sldId="261"/>
            <ac:picMk id="6" creationId="{2D9F96A1-07BA-6194-BB18-06C5680F886C}"/>
          </ac:picMkLst>
        </pc:picChg>
        <pc:picChg chg="add mod">
          <ac:chgData name="Denitsa Radeva" userId="82bcf28c-f178-4c79-928c-ca03831cc595" providerId="ADAL" clId="{B537E3E0-15E0-4828-886B-AB0AEFBA8B2D}" dt="2024-05-22T12:47:18.610" v="2109" actId="1076"/>
          <ac:picMkLst>
            <pc:docMk/>
            <pc:sldMk cId="1675110635" sldId="261"/>
            <ac:picMk id="8" creationId="{19FA62DD-9481-76F9-F425-004C9606BA0A}"/>
          </ac:picMkLst>
        </pc:picChg>
      </pc:sldChg>
      <pc:sldChg chg="addSp delSp modSp new mod">
        <pc:chgData name="Denitsa Radeva" userId="82bcf28c-f178-4c79-928c-ca03831cc595" providerId="ADAL" clId="{B537E3E0-15E0-4828-886B-AB0AEFBA8B2D}" dt="2024-05-22T13:56:26.467" v="2333" actId="208"/>
        <pc:sldMkLst>
          <pc:docMk/>
          <pc:sldMk cId="1954787905" sldId="262"/>
        </pc:sldMkLst>
        <pc:spChg chg="add mod">
          <ac:chgData name="Denitsa Radeva" userId="82bcf28c-f178-4c79-928c-ca03831cc595" providerId="ADAL" clId="{B537E3E0-15E0-4828-886B-AB0AEFBA8B2D}" dt="2024-05-22T13:56:26.467" v="2333" actId="208"/>
          <ac:spMkLst>
            <pc:docMk/>
            <pc:sldMk cId="1954787905" sldId="262"/>
            <ac:spMk id="2" creationId="{1F6309E7-AB9E-EEF7-480B-B83D79CFC1A8}"/>
          </ac:spMkLst>
        </pc:spChg>
        <pc:spChg chg="add mod">
          <ac:chgData name="Denitsa Radeva" userId="82bcf28c-f178-4c79-928c-ca03831cc595" providerId="ADAL" clId="{B537E3E0-15E0-4828-886B-AB0AEFBA8B2D}" dt="2024-05-22T13:53:32.634" v="2314" actId="1076"/>
          <ac:spMkLst>
            <pc:docMk/>
            <pc:sldMk cId="1954787905" sldId="262"/>
            <ac:spMk id="3" creationId="{ACB09D4D-9735-99D9-DCDA-81BFDB3BCAAD}"/>
          </ac:spMkLst>
        </pc:spChg>
        <pc:spChg chg="add del mod">
          <ac:chgData name="Denitsa Radeva" userId="82bcf28c-f178-4c79-928c-ca03831cc595" providerId="ADAL" clId="{B537E3E0-15E0-4828-886B-AB0AEFBA8B2D}" dt="2024-05-22T13:08:12.188" v="2265" actId="478"/>
          <ac:spMkLst>
            <pc:docMk/>
            <pc:sldMk cId="1954787905" sldId="262"/>
            <ac:spMk id="4" creationId="{55AB465B-AD0B-EE5C-7DC4-C6D99DE18754}"/>
          </ac:spMkLst>
        </pc:spChg>
        <pc:picChg chg="add del mod">
          <ac:chgData name="Denitsa Radeva" userId="82bcf28c-f178-4c79-928c-ca03831cc595" providerId="ADAL" clId="{B537E3E0-15E0-4828-886B-AB0AEFBA8B2D}" dt="2024-05-22T13:53:47.334" v="2317" actId="478"/>
          <ac:picMkLst>
            <pc:docMk/>
            <pc:sldMk cId="1954787905" sldId="262"/>
            <ac:picMk id="6" creationId="{A24F7ADE-22B6-B104-B7BE-595459A86BEB}"/>
          </ac:picMkLst>
        </pc:picChg>
        <pc:picChg chg="add del mod">
          <ac:chgData name="Denitsa Radeva" userId="82bcf28c-f178-4c79-928c-ca03831cc595" providerId="ADAL" clId="{B537E3E0-15E0-4828-886B-AB0AEFBA8B2D}" dt="2024-05-22T13:54:49.201" v="2322" actId="478"/>
          <ac:picMkLst>
            <pc:docMk/>
            <pc:sldMk cId="1954787905" sldId="262"/>
            <ac:picMk id="8" creationId="{BB50010E-B276-BA7B-B8AF-A65A9B063A78}"/>
          </ac:picMkLst>
        </pc:picChg>
        <pc:picChg chg="add mod">
          <ac:chgData name="Denitsa Radeva" userId="82bcf28c-f178-4c79-928c-ca03831cc595" providerId="ADAL" clId="{B537E3E0-15E0-4828-886B-AB0AEFBA8B2D}" dt="2024-05-22T13:54:46.509" v="2320" actId="1076"/>
          <ac:picMkLst>
            <pc:docMk/>
            <pc:sldMk cId="1954787905" sldId="262"/>
            <ac:picMk id="10" creationId="{4ABFA178-7C4D-B86B-8E8B-75F38C01637D}"/>
          </ac:picMkLst>
        </pc:picChg>
        <pc:picChg chg="add mod">
          <ac:chgData name="Denitsa Radeva" userId="82bcf28c-f178-4c79-928c-ca03831cc595" providerId="ADAL" clId="{B537E3E0-15E0-4828-886B-AB0AEFBA8B2D}" dt="2024-05-22T13:55:27.651" v="2326" actId="14100"/>
          <ac:picMkLst>
            <pc:docMk/>
            <pc:sldMk cId="1954787905" sldId="262"/>
            <ac:picMk id="12" creationId="{8B4C66A4-DE45-EE13-E86A-8E4AB371763D}"/>
          </ac:picMkLst>
        </pc:picChg>
      </pc:sldChg>
      <pc:sldChg chg="addSp modSp new mod">
        <pc:chgData name="Denitsa Radeva" userId="82bcf28c-f178-4c79-928c-ca03831cc595" providerId="ADAL" clId="{B537E3E0-15E0-4828-886B-AB0AEFBA8B2D}" dt="2024-05-22T14:44:30.077" v="2981" actId="20577"/>
        <pc:sldMkLst>
          <pc:docMk/>
          <pc:sldMk cId="1160595474" sldId="263"/>
        </pc:sldMkLst>
        <pc:spChg chg="add mod">
          <ac:chgData name="Denitsa Radeva" userId="82bcf28c-f178-4c79-928c-ca03831cc595" providerId="ADAL" clId="{B537E3E0-15E0-4828-886B-AB0AEFBA8B2D}" dt="2024-05-22T13:56:51.904" v="2352" actId="207"/>
          <ac:spMkLst>
            <pc:docMk/>
            <pc:sldMk cId="1160595474" sldId="263"/>
            <ac:spMk id="2" creationId="{08198A36-4A20-F034-3163-509FFCCDE361}"/>
          </ac:spMkLst>
        </pc:spChg>
        <pc:spChg chg="add mod">
          <ac:chgData name="Denitsa Radeva" userId="82bcf28c-f178-4c79-928c-ca03831cc595" providerId="ADAL" clId="{B537E3E0-15E0-4828-886B-AB0AEFBA8B2D}" dt="2024-05-22T14:44:30.077" v="2981" actId="20577"/>
          <ac:spMkLst>
            <pc:docMk/>
            <pc:sldMk cId="1160595474" sldId="263"/>
            <ac:spMk id="3" creationId="{334A55D1-FA29-D285-0E9A-E9DB14F7B60F}"/>
          </ac:spMkLst>
        </pc:spChg>
      </pc:sldChg>
      <pc:sldChg chg="addSp modSp new mod">
        <pc:chgData name="Denitsa Radeva" userId="82bcf28c-f178-4c79-928c-ca03831cc595" providerId="ADAL" clId="{B537E3E0-15E0-4828-886B-AB0AEFBA8B2D}" dt="2024-05-22T14:47:42.811" v="3047" actId="20577"/>
        <pc:sldMkLst>
          <pc:docMk/>
          <pc:sldMk cId="1398846246" sldId="264"/>
        </pc:sldMkLst>
        <pc:spChg chg="add mod">
          <ac:chgData name="Denitsa Radeva" userId="82bcf28c-f178-4c79-928c-ca03831cc595" providerId="ADAL" clId="{B537E3E0-15E0-4828-886B-AB0AEFBA8B2D}" dt="2024-05-22T14:47:09.878" v="3021" actId="1076"/>
          <ac:spMkLst>
            <pc:docMk/>
            <pc:sldMk cId="1398846246" sldId="264"/>
            <ac:spMk id="2" creationId="{847C7EB0-BA5E-E265-57F6-1359AEF048B3}"/>
          </ac:spMkLst>
        </pc:spChg>
        <pc:spChg chg="add mod">
          <ac:chgData name="Denitsa Radeva" userId="82bcf28c-f178-4c79-928c-ca03831cc595" providerId="ADAL" clId="{B537E3E0-15E0-4828-886B-AB0AEFBA8B2D}" dt="2024-05-22T14:47:42.811" v="3047" actId="20577"/>
          <ac:spMkLst>
            <pc:docMk/>
            <pc:sldMk cId="1398846246" sldId="264"/>
            <ac:spMk id="3" creationId="{5A195EB8-2241-C4FD-22EE-66351A9ACEBC}"/>
          </ac:spMkLst>
        </pc:spChg>
      </pc:sldChg>
      <pc:sldChg chg="addSp modSp add mod">
        <pc:chgData name="Denitsa Radeva" userId="82bcf28c-f178-4c79-928c-ca03831cc595" providerId="ADAL" clId="{B537E3E0-15E0-4828-886B-AB0AEFBA8B2D}" dt="2024-05-22T14:48:28.316" v="3059" actId="1076"/>
        <pc:sldMkLst>
          <pc:docMk/>
          <pc:sldMk cId="359230576" sldId="265"/>
        </pc:sldMkLst>
        <pc:spChg chg="mod">
          <ac:chgData name="Denitsa Radeva" userId="82bcf28c-f178-4c79-928c-ca03831cc595" providerId="ADAL" clId="{B537E3E0-15E0-4828-886B-AB0AEFBA8B2D}" dt="2024-05-22T14:48:15.120" v="3055" actId="21"/>
          <ac:spMkLst>
            <pc:docMk/>
            <pc:sldMk cId="359230576" sldId="265"/>
            <ac:spMk id="2" creationId="{847C7EB0-BA5E-E265-57F6-1359AEF048B3}"/>
          </ac:spMkLst>
        </pc:spChg>
        <pc:spChg chg="mod">
          <ac:chgData name="Denitsa Radeva" userId="82bcf28c-f178-4c79-928c-ca03831cc595" providerId="ADAL" clId="{B537E3E0-15E0-4828-886B-AB0AEFBA8B2D}" dt="2024-05-22T14:47:54.622" v="3052" actId="20577"/>
          <ac:spMkLst>
            <pc:docMk/>
            <pc:sldMk cId="359230576" sldId="265"/>
            <ac:spMk id="3" creationId="{5A195EB8-2241-C4FD-22EE-66351A9ACEBC}"/>
          </ac:spMkLst>
        </pc:spChg>
        <pc:spChg chg="add mod">
          <ac:chgData name="Denitsa Radeva" userId="82bcf28c-f178-4c79-928c-ca03831cc595" providerId="ADAL" clId="{B537E3E0-15E0-4828-886B-AB0AEFBA8B2D}" dt="2024-05-22T14:48:28.316" v="3059" actId="1076"/>
          <ac:spMkLst>
            <pc:docMk/>
            <pc:sldMk cId="359230576" sldId="265"/>
            <ac:spMk id="4" creationId="{C41398F9-4F67-567D-2A0F-24113B7C1213}"/>
          </ac:spMkLst>
        </pc:spChg>
      </pc:sldChg>
      <pc:sldChg chg="addSp modSp new mod">
        <pc:chgData name="Denitsa Radeva" userId="82bcf28c-f178-4c79-928c-ca03831cc595" providerId="ADAL" clId="{B537E3E0-15E0-4828-886B-AB0AEFBA8B2D}" dt="2024-05-22T14:50:02.718" v="3089" actId="13926"/>
        <pc:sldMkLst>
          <pc:docMk/>
          <pc:sldMk cId="3731348258" sldId="266"/>
        </pc:sldMkLst>
        <pc:spChg chg="add mod">
          <ac:chgData name="Denitsa Radeva" userId="82bcf28c-f178-4c79-928c-ca03831cc595" providerId="ADAL" clId="{B537E3E0-15E0-4828-886B-AB0AEFBA8B2D}" dt="2024-05-22T14:48:56.094" v="3067" actId="1076"/>
          <ac:spMkLst>
            <pc:docMk/>
            <pc:sldMk cId="3731348258" sldId="266"/>
            <ac:spMk id="2" creationId="{D514CA1F-A2C6-C151-E4C6-F0DAC4801888}"/>
          </ac:spMkLst>
        </pc:spChg>
        <pc:spChg chg="add mod">
          <ac:chgData name="Denitsa Radeva" userId="82bcf28c-f178-4c79-928c-ca03831cc595" providerId="ADAL" clId="{B537E3E0-15E0-4828-886B-AB0AEFBA8B2D}" dt="2024-05-22T14:49:13.123" v="3071" actId="1076"/>
          <ac:spMkLst>
            <pc:docMk/>
            <pc:sldMk cId="3731348258" sldId="266"/>
            <ac:spMk id="3" creationId="{319C6220-453A-382E-E23C-61CD7A2DA5E7}"/>
          </ac:spMkLst>
        </pc:spChg>
        <pc:spChg chg="add mod">
          <ac:chgData name="Denitsa Radeva" userId="82bcf28c-f178-4c79-928c-ca03831cc595" providerId="ADAL" clId="{B537E3E0-15E0-4828-886B-AB0AEFBA8B2D}" dt="2024-05-22T14:50:02.718" v="3089" actId="13926"/>
          <ac:spMkLst>
            <pc:docMk/>
            <pc:sldMk cId="3731348258" sldId="266"/>
            <ac:spMk id="4" creationId="{7C1A3377-4694-C805-D902-8C53A56C69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974A1-E51A-48B9-9AC2-FE5C95A64745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A77E-EA54-47D0-BC1C-C845931CEB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849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https://www.youtube.com/watch?v=MINQoCSBmds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A77E-EA54-47D0-BC1C-C845931CEBF2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648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45B0-4012-4298-575B-CA0EF5F7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EF584-3570-EE3E-2891-8834F5737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E719-C057-6B84-2266-EEE0F1FA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50A3-CB50-2A53-1210-30EABCC7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44B-9886-D986-3197-8174BBD1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58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1298-1A50-E038-9900-37041FAB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4D305-6C51-C9A8-C446-8FCA6518A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BF34-6AF0-CFF7-512E-3BB62E73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A749-36A6-3783-F28E-66905588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B47C-F28B-90FC-2737-6283622A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74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85033-1500-3223-4F0D-57CC4029E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ABCA9-AD3B-73BC-3B37-58EBE0CE7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D677-A0A3-62CE-B7C9-2EF1ABC3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81DA-1DAF-5304-B1A5-AB8250E4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EF98-7B99-FC7F-A846-FAD9FEA2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020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8D96-3564-127D-3974-F177EADB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D0BB-06D5-138F-A367-8691C08C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8EFC-57AB-8835-B00D-A8EBED43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216D-BE4A-EAB4-84E4-330F2C95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6484-1390-0E16-F8BA-FE96D49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654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E866-196B-734B-19B0-BEE98B23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620F-97FB-7CB0-A084-E2E9F689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3EB9-840C-B658-C76E-CD2F2D2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8AF4-3ACE-B760-E406-9C820BDC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2083-776E-ED46-0A5C-E95649D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522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014D-77D0-0583-C8EA-8895DCFD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B2A5-5CA2-EA5C-650E-96E3BED4B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7288E-4870-FAB5-3029-21FA5525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1C150-1EFF-0CD6-85E9-E670D031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9E31D-D318-0957-F30E-F6FC2A9F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E88A5-DC14-3751-E4FD-D91EFF36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3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A19F-B020-13E1-B355-5A735A65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4F718-5264-A1B8-F427-F84B41E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4210-6FA5-E234-AA79-3D7BB594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C038-E0EC-6951-1400-4E4A1DEAE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8AD5F-B11E-5A5A-EAB1-5A0E632E1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BE77F-0801-0EF5-A185-3116D1A9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17FF9-13F4-1D08-9FD5-1ADEE48F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41B03-1A3B-B855-AADC-DB8031C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2D85-73A3-7A09-65FA-EBD47F24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EDB57-CB99-C3FD-4A6D-A28B7494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1C049-238A-B305-3C0C-E872DBB6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18CB3-29F2-83A7-ED7B-84716E3B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692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31891-B32A-FF8E-ABC8-7C6FA050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507FE-38F5-7656-B921-5411D3FA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BB98A-6AD8-5CBD-0C42-702D14EE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EC65-35EC-7B57-4016-B39D9D72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520E-23F2-E1CA-3CAE-6AF8C797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F3658-98B5-097C-BCA6-A2F3B14B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804E3-1A93-50D6-2BC5-FCDBFC77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064E5-9CAF-2FCC-017E-3A50095E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F7E9-315A-7001-F9A1-CC94EDC2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37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BBBF-3CBE-B1B3-25F3-A165C6A9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CB53F-0D16-9BD2-A1E3-F8E571908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9A79-3D90-C27A-4472-55C99F3A8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35EA9-C323-14BB-741E-76B7EAC8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7246-6D69-05D2-5600-8669606B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CE95-9F2B-58F7-6597-55EF8D5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58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01463-EFB5-DFB0-5729-1B61178F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E108-B5E2-C79A-C32D-5F7DA75B8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F6D1-FCA6-909D-02B5-E9EFB33CB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B25A8-25AE-44D6-A69C-8E65D7EB0A8F}" type="datetimeFigureOut">
              <a:rPr lang="en-CH" smtClean="0"/>
              <a:t>22/05/2024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FBA2-453D-02AA-8D49-4FBFCA0C2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9EEB-6A76-041D-D96F-F740AC543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EAE90-7718-4470-B6F4-85A6FE9B38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1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A6DE3-5194-75E1-5739-96083C7FE4B6}"/>
              </a:ext>
            </a:extLst>
          </p:cNvPr>
          <p:cNvSpPr txBox="1"/>
          <p:nvPr/>
        </p:nvSpPr>
        <p:spPr>
          <a:xfrm>
            <a:off x="32195" y="0"/>
            <a:ext cx="54738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/>
              <a:t>Create</a:t>
            </a:r>
            <a:r>
              <a:rPr lang="fr-CH" sz="1400" dirty="0"/>
              <a:t> the component file and </a:t>
            </a:r>
            <a:r>
              <a:rPr lang="fr-CH" sz="1400" dirty="0" err="1"/>
              <a:t>css</a:t>
            </a:r>
            <a:r>
              <a:rPr lang="fr-CH" sz="1400" dirty="0"/>
              <a:t> file to </a:t>
            </a:r>
            <a:r>
              <a:rPr lang="fr-CH" sz="1400" dirty="0" err="1"/>
              <a:t>it</a:t>
            </a:r>
            <a:endParaRPr lang="fr-CH" sz="1400" dirty="0"/>
          </a:p>
          <a:p>
            <a:r>
              <a:rPr lang="fr-CH" sz="1400" dirty="0"/>
              <a:t>Import </a:t>
            </a:r>
            <a:r>
              <a:rPr lang="fr-CH" sz="1400" dirty="0" err="1"/>
              <a:t>dependencies</a:t>
            </a:r>
            <a:r>
              <a:rPr lang="fr-CH" sz="1400" dirty="0"/>
              <a:t>:</a:t>
            </a:r>
          </a:p>
          <a:p>
            <a:endParaRPr lang="fr-CH" sz="1400" dirty="0"/>
          </a:p>
          <a:p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"react"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Form.module.scss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F3430-4D09-86B7-A5F0-68BA71E2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78" y="295729"/>
            <a:ext cx="1320868" cy="425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541F2-6ADC-E4AC-93CF-905655FDDED5}"/>
              </a:ext>
            </a:extLst>
          </p:cNvPr>
          <p:cNvSpPr txBox="1"/>
          <p:nvPr/>
        </p:nvSpPr>
        <p:spPr>
          <a:xfrm>
            <a:off x="138419" y="1719743"/>
            <a:ext cx="49620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>
                <a:highlight>
                  <a:srgbClr val="FFFF00"/>
                </a:highlight>
              </a:rPr>
              <a:t>If the components </a:t>
            </a:r>
            <a:r>
              <a:rPr lang="fr-CH" sz="800" dirty="0" err="1">
                <a:highlight>
                  <a:srgbClr val="FFFF00"/>
                </a:highlight>
              </a:rPr>
              <a:t>doesn’t</a:t>
            </a:r>
            <a:r>
              <a:rPr lang="fr-CH" sz="800" dirty="0">
                <a:highlight>
                  <a:srgbClr val="FFFF00"/>
                </a:highlight>
              </a:rPr>
              <a:t> have </a:t>
            </a:r>
            <a:r>
              <a:rPr lang="fr-CH" sz="800" dirty="0" err="1">
                <a:highlight>
                  <a:srgbClr val="FFFF00"/>
                </a:highlight>
              </a:rPr>
              <a:t>props</a:t>
            </a:r>
            <a:r>
              <a:rPr lang="fr-CH" sz="800" dirty="0">
                <a:highlight>
                  <a:srgbClr val="FFFF00"/>
                </a:highlight>
              </a:rPr>
              <a:t>: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&lt;{}&gt;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ReactElement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"table-wrapper"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"table"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&lt;tr&gt;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"expand"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Actions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&lt;/tr&gt;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&lt;tr&gt;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 is the Title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 is the 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&lt;td&gt;&lt;span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"label label-live"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 is the letter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&lt;/span&gt;&lt;/td&gt;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&lt;td&gt;&lt;span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"actions"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BsFillTrashFill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"delete-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BsFillPencilFill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&lt;/span&gt;&lt;/td&gt;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&lt;/tr&gt;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&lt;/table&gt;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CH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60D4D-D562-6AC8-F140-1C4EB8F655EE}"/>
              </a:ext>
            </a:extLst>
          </p:cNvPr>
          <p:cNvSpPr txBox="1"/>
          <p:nvPr/>
        </p:nvSpPr>
        <p:spPr>
          <a:xfrm>
            <a:off x="4962089" y="1174458"/>
            <a:ext cx="46169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>
                <a:highlight>
                  <a:srgbClr val="FFFF00"/>
                </a:highlight>
              </a:rPr>
              <a:t>If </a:t>
            </a:r>
            <a:r>
              <a:rPr lang="fr-CH" sz="800" dirty="0" err="1">
                <a:highlight>
                  <a:srgbClr val="FFFF00"/>
                </a:highlight>
              </a:rPr>
              <a:t>it</a:t>
            </a:r>
            <a:r>
              <a:rPr lang="fr-CH" sz="800" dirty="0">
                <a:highlight>
                  <a:srgbClr val="FFFF00"/>
                </a:highlight>
              </a:rPr>
              <a:t> has </a:t>
            </a:r>
            <a:r>
              <a:rPr lang="fr-CH" sz="800" dirty="0" err="1">
                <a:highlight>
                  <a:srgbClr val="FFFF00"/>
                </a:highlight>
              </a:rPr>
              <a:t>props</a:t>
            </a:r>
            <a:endParaRPr lang="fr-CH" sz="800" dirty="0">
              <a:highlight>
                <a:srgbClr val="FFFF00"/>
              </a:highlight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"react"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Form.module.scss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IFormProps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isTrue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IFormProps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ReactElement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IFormProps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//we check if the class name is modal container then we close the modal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modalcontainer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HTMLTextAreaElement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===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modalcontainer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&lt;form&gt;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"letter"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&lt;select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"letter"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'live'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Live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'draft'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Draft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'error'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Live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&lt;/select&gt;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"submit"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Submit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&lt;/form&gt;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);</a:t>
            </a:r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CH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B2DC5-BDF5-984E-FC33-07A2DB761D7D}"/>
              </a:ext>
            </a:extLst>
          </p:cNvPr>
          <p:cNvSpPr txBox="1"/>
          <p:nvPr/>
        </p:nvSpPr>
        <p:spPr>
          <a:xfrm>
            <a:off x="7491788" y="1427355"/>
            <a:ext cx="4174541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CH" sz="800" dirty="0"/>
              <a:t>In </a:t>
            </a:r>
            <a:r>
              <a:rPr lang="fr-CH" sz="800" dirty="0" err="1"/>
              <a:t>order</a:t>
            </a:r>
            <a:r>
              <a:rPr lang="fr-CH" sz="800" dirty="0"/>
              <a:t> to close the modal </a:t>
            </a:r>
            <a:r>
              <a:rPr lang="fr-CH" sz="800" dirty="0" err="1"/>
              <a:t>only</a:t>
            </a:r>
            <a:r>
              <a:rPr lang="fr-CH" sz="800" dirty="0"/>
              <a:t> if </a:t>
            </a:r>
            <a:r>
              <a:rPr lang="fr-CH" sz="800" dirty="0" err="1"/>
              <a:t>it</a:t>
            </a:r>
            <a:r>
              <a:rPr lang="fr-CH" sz="800" dirty="0"/>
              <a:t> </a:t>
            </a:r>
            <a:r>
              <a:rPr lang="fr-CH" sz="800" dirty="0" err="1"/>
              <a:t>is</a:t>
            </a:r>
            <a:r>
              <a:rPr lang="fr-CH" sz="800" dirty="0"/>
              <a:t> </a:t>
            </a:r>
            <a:r>
              <a:rPr lang="fr-CH" sz="800" dirty="0" err="1"/>
              <a:t>clicked</a:t>
            </a:r>
            <a:r>
              <a:rPr lang="fr-CH" sz="800" dirty="0"/>
              <a:t> </a:t>
            </a:r>
            <a:r>
              <a:rPr lang="fr-CH" sz="800" dirty="0" err="1"/>
              <a:t>outside</a:t>
            </a:r>
            <a:r>
              <a:rPr lang="fr-CH" sz="800" dirty="0"/>
              <a:t> the pop up </a:t>
            </a:r>
            <a:r>
              <a:rPr lang="fr-CH" sz="800" dirty="0" err="1"/>
              <a:t>we</a:t>
            </a:r>
            <a:r>
              <a:rPr lang="fr-CH" sz="800" dirty="0"/>
              <a:t> check the </a:t>
            </a:r>
            <a:r>
              <a:rPr lang="fr-CH" sz="800" dirty="0" err="1"/>
              <a:t>event</a:t>
            </a:r>
            <a:r>
              <a:rPr lang="fr-CH" sz="800" dirty="0"/>
              <a:t> </a:t>
            </a:r>
          </a:p>
          <a:p>
            <a:r>
              <a:rPr lang="fr-CH" sz="800" dirty="0"/>
              <a:t>and if the class </a:t>
            </a:r>
            <a:r>
              <a:rPr lang="fr-CH" sz="800" dirty="0" err="1"/>
              <a:t>name</a:t>
            </a:r>
            <a:r>
              <a:rPr lang="fr-CH" sz="800" dirty="0"/>
              <a:t> </a:t>
            </a:r>
            <a:r>
              <a:rPr lang="fr-CH" sz="800" dirty="0" err="1"/>
              <a:t>is</a:t>
            </a:r>
            <a:r>
              <a:rPr lang="fr-CH" sz="800" dirty="0"/>
              <a:t> </a:t>
            </a:r>
            <a:r>
              <a:rPr lang="fr-CH" sz="800" dirty="0" err="1"/>
              <a:t>our</a:t>
            </a:r>
            <a:r>
              <a:rPr lang="fr-CH" sz="800" dirty="0"/>
              <a:t> modal class </a:t>
            </a:r>
            <a:r>
              <a:rPr lang="fr-CH" sz="800" dirty="0" err="1"/>
              <a:t>name</a:t>
            </a:r>
            <a:r>
              <a:rPr lang="fr-CH" sz="800" dirty="0"/>
              <a:t>. But </a:t>
            </a:r>
            <a:r>
              <a:rPr lang="fr-CH" sz="800" dirty="0" err="1"/>
              <a:t>it</a:t>
            </a:r>
            <a:r>
              <a:rPr lang="fr-CH" sz="800" dirty="0"/>
              <a:t> </a:t>
            </a:r>
            <a:r>
              <a:rPr lang="fr-CH" sz="800" dirty="0" err="1"/>
              <a:t>is</a:t>
            </a:r>
            <a:r>
              <a:rPr lang="fr-CH" sz="800" dirty="0"/>
              <a:t> important to check the class </a:t>
            </a:r>
            <a:r>
              <a:rPr lang="fr-CH" sz="800" dirty="0" err="1"/>
              <a:t>name</a:t>
            </a:r>
            <a:r>
              <a:rPr lang="fr-CH" sz="800" dirty="0"/>
              <a:t> </a:t>
            </a:r>
          </a:p>
          <a:p>
            <a:r>
              <a:rPr lang="fr-CH" sz="800" dirty="0" err="1"/>
              <a:t>from</a:t>
            </a:r>
            <a:r>
              <a:rPr lang="fr-CH" sz="800" dirty="0"/>
              <a:t> </a:t>
            </a:r>
            <a:r>
              <a:rPr lang="fr-CH" sz="800" dirty="0" err="1"/>
              <a:t>styles.className</a:t>
            </a:r>
            <a:r>
              <a:rPr lang="fr-CH" sz="800" dirty="0"/>
              <a:t>, </a:t>
            </a:r>
            <a:r>
              <a:rPr lang="fr-CH" sz="800" dirty="0" err="1"/>
              <a:t>otherwise</a:t>
            </a:r>
            <a:r>
              <a:rPr lang="fr-CH" sz="800" dirty="0"/>
              <a:t> </a:t>
            </a:r>
            <a:r>
              <a:rPr lang="fr-CH" sz="800" dirty="0" err="1"/>
              <a:t>react</a:t>
            </a:r>
            <a:r>
              <a:rPr lang="fr-CH" sz="800" dirty="0"/>
              <a:t> </a:t>
            </a:r>
            <a:r>
              <a:rPr lang="fr-CH" sz="800" dirty="0" err="1"/>
              <a:t>generate</a:t>
            </a:r>
            <a:r>
              <a:rPr lang="fr-CH" sz="800" dirty="0"/>
              <a:t> extra </a:t>
            </a:r>
            <a:r>
              <a:rPr lang="fr-CH" sz="800" dirty="0" err="1"/>
              <a:t>letters</a:t>
            </a:r>
            <a:r>
              <a:rPr lang="fr-CH" sz="800" dirty="0"/>
              <a:t> and the </a:t>
            </a:r>
            <a:r>
              <a:rPr lang="fr-CH" sz="800" dirty="0" err="1"/>
              <a:t>classname</a:t>
            </a:r>
            <a:r>
              <a:rPr lang="fr-CH" sz="800" dirty="0"/>
              <a:t> </a:t>
            </a:r>
            <a:r>
              <a:rPr lang="fr-CH" sz="800" dirty="0" err="1"/>
              <a:t>will</a:t>
            </a:r>
            <a:r>
              <a:rPr lang="fr-CH" sz="800" dirty="0"/>
              <a:t> </a:t>
            </a:r>
          </a:p>
          <a:p>
            <a:r>
              <a:rPr lang="fr-CH" sz="800" dirty="0" err="1"/>
              <a:t>never</a:t>
            </a:r>
            <a:r>
              <a:rPr lang="fr-CH" sz="800" dirty="0"/>
              <a:t> </a:t>
            </a:r>
            <a:r>
              <a:rPr lang="fr-CH" sz="800" dirty="0" err="1"/>
              <a:t>be</a:t>
            </a:r>
            <a:r>
              <a:rPr lang="fr-CH" sz="800" dirty="0"/>
              <a:t> the </a:t>
            </a:r>
            <a:r>
              <a:rPr lang="fr-CH" sz="800" dirty="0" err="1"/>
              <a:t>same</a:t>
            </a:r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385295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7EB0-BA5E-E265-57F6-1359AEF048B3}"/>
              </a:ext>
            </a:extLst>
          </p:cNvPr>
          <p:cNvSpPr txBox="1"/>
          <p:nvPr/>
        </p:nvSpPr>
        <p:spPr>
          <a:xfrm>
            <a:off x="1099595" y="63659"/>
            <a:ext cx="4897495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Form.module.scss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{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"react"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"./Table"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IFormProps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IFormProps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|| it means if the </a:t>
            </a:r>
            <a:r>
              <a:rPr lang="en-US" sz="8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empty, or undefined or null use the object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"live"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setErrors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validateForm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setErrors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errorFields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[];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entries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errorFields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setErrors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errorFields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//we copy the existing value from </a:t>
            </a:r>
            <a:r>
              <a:rPr lang="en-US" sz="8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//when we have dynamic key we use [] to update the field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[e.target.name]: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preventDefault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"form 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validateForm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95EB8-2241-C4FD-22EE-66351A9ACEBC}"/>
              </a:ext>
            </a:extLst>
          </p:cNvPr>
          <p:cNvSpPr txBox="1"/>
          <p:nvPr/>
        </p:nvSpPr>
        <p:spPr>
          <a:xfrm>
            <a:off x="92597" y="81022"/>
            <a:ext cx="752129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chemeClr val="bg1"/>
                </a:solidFill>
              </a:rPr>
              <a:t>Form</a:t>
            </a:r>
            <a:endParaRPr lang="fr-CH" dirty="0">
              <a:solidFill>
                <a:schemeClr val="bg1"/>
              </a:solidFill>
            </a:endParaRPr>
          </a:p>
          <a:p>
            <a:r>
              <a:rPr lang="fr-CH" dirty="0">
                <a:solidFill>
                  <a:schemeClr val="bg1"/>
                </a:solidFill>
              </a:rPr>
              <a:t>(final)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398F9-4F67-567D-2A0F-24113B7C1213}"/>
              </a:ext>
            </a:extLst>
          </p:cNvPr>
          <p:cNvSpPr txBox="1"/>
          <p:nvPr/>
        </p:nvSpPr>
        <p:spPr>
          <a:xfrm>
            <a:off x="5752617" y="2228127"/>
            <a:ext cx="59634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//we check if the class name is modal container then we close the modal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modalcontainer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HTMLTextAreaElement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===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modalcontainer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&lt;form&gt;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onChange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onChange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"letter"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&lt;select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"letter"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onChange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'live'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Live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'draft'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Draft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'error'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&lt;/select&gt;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`Please include: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"submit"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Submit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&lt;/form&gt;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35923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4CA1F-A2C6-C151-E4C6-F0DAC4801888}"/>
              </a:ext>
            </a:extLst>
          </p:cNvPr>
          <p:cNvSpPr txBox="1"/>
          <p:nvPr/>
        </p:nvSpPr>
        <p:spPr>
          <a:xfrm>
            <a:off x="46298" y="5787"/>
            <a:ext cx="752129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Table</a:t>
            </a:r>
          </a:p>
          <a:p>
            <a:r>
              <a:rPr lang="fr-CH" dirty="0">
                <a:solidFill>
                  <a:schemeClr val="bg1"/>
                </a:solidFill>
              </a:rPr>
              <a:t>(final)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C6220-453A-382E-E23C-61CD7A2DA5E7}"/>
              </a:ext>
            </a:extLst>
          </p:cNvPr>
          <p:cNvSpPr txBox="1"/>
          <p:nvPr/>
        </p:nvSpPr>
        <p:spPr>
          <a:xfrm>
            <a:off x="798427" y="0"/>
            <a:ext cx="618791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"react"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BsFillTrashFill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BsFillPencilFill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"react-icons/bs"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Table.module.scss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targetIndex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rowId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ReactElement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"table-wrapper"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"table"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&lt;tr&gt;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"expand"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Actions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&lt;/tr&gt;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thead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&lt;td&gt;&lt;span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tst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&lt;/span&gt;&lt;/td&gt;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&lt;td&gt;&lt;span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`label-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&lt;/span&gt;&lt;/td&gt;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&lt;td&gt;&lt;span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"actions"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BsFillTrashFill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"delete-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BsFillPencilFill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&lt;/span&gt;&lt;/td&gt;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&lt;/tr&gt;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})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&lt;/table&gt;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CH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A3377-4694-C805-D902-8C53A56C69D8}"/>
              </a:ext>
            </a:extLst>
          </p:cNvPr>
          <p:cNvSpPr txBox="1"/>
          <p:nvPr/>
        </p:nvSpPr>
        <p:spPr>
          <a:xfrm>
            <a:off x="7251538" y="282653"/>
            <a:ext cx="53463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b="1" dirty="0" err="1">
                <a:highlight>
                  <a:srgbClr val="FFFF00"/>
                </a:highlight>
              </a:rPr>
              <a:t>Tsconfig</a:t>
            </a:r>
            <a:endParaRPr lang="fr-CH" sz="800" b="1" dirty="0">
              <a:highlight>
                <a:srgbClr val="FFFF00"/>
              </a:highlight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"extends"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node_modules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/@microsoft/rush-stack-compiler-4.7/includes/tsconfig-web.json"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compilerOptions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"target"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"es5"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forceConsistentCasingInFileNames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"module"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esnext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moduleResolution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"node"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jsx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"react"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"declaration"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sourceMap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experimentalDecorators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skipLibCheck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outDir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"lib"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inlineSources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strictNullChecks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noUnusedLocals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noImplicitAny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allowSyntheticDefaultImports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typeRoots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node_modules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/@types"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node_modules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/@microsoft"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"types"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"webpack-env"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"lib"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"es5"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"es2015.collection"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"es2015.promise"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"es2017"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"include"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/**/*.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/**/*.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tsx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]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373134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BAB72A-E67B-295A-8ADB-2B2EEB43E1D1}"/>
              </a:ext>
            </a:extLst>
          </p:cNvPr>
          <p:cNvSpPr txBox="1"/>
          <p:nvPr/>
        </p:nvSpPr>
        <p:spPr>
          <a:xfrm>
            <a:off x="454351" y="958365"/>
            <a:ext cx="534633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err="1"/>
              <a:t>Definition</a:t>
            </a:r>
            <a:r>
              <a:rPr lang="fr-CH" sz="800" dirty="0"/>
              <a:t> and passing value for the </a:t>
            </a:r>
            <a:r>
              <a:rPr lang="fr-CH" sz="800" dirty="0" err="1"/>
              <a:t>closeModal</a:t>
            </a:r>
            <a:r>
              <a:rPr lang="fr-CH" sz="800" dirty="0"/>
              <a:t> – </a:t>
            </a:r>
            <a:r>
              <a:rPr lang="fr-CH" sz="800" dirty="0" err="1"/>
              <a:t>it</a:t>
            </a:r>
            <a:r>
              <a:rPr lang="fr-CH" sz="800" dirty="0"/>
              <a:t> </a:t>
            </a:r>
            <a:r>
              <a:rPr lang="fr-CH" sz="800" dirty="0" err="1"/>
              <a:t>is</a:t>
            </a:r>
            <a:r>
              <a:rPr lang="fr-CH" sz="800" dirty="0"/>
              <a:t> in the place </a:t>
            </a:r>
            <a:r>
              <a:rPr lang="fr-CH" sz="800" dirty="0" err="1"/>
              <a:t>where</a:t>
            </a:r>
            <a:r>
              <a:rPr lang="fr-CH" sz="800" dirty="0"/>
              <a:t> the component </a:t>
            </a:r>
            <a:r>
              <a:rPr lang="fr-CH" sz="800" dirty="0" err="1"/>
              <a:t>is</a:t>
            </a:r>
            <a:r>
              <a:rPr lang="fr-CH" sz="800" dirty="0"/>
              <a:t> </a:t>
            </a:r>
            <a:r>
              <a:rPr lang="fr-CH" sz="800" dirty="0" err="1"/>
              <a:t>called</a:t>
            </a:r>
            <a:endParaRPr lang="fr-CH" sz="800" dirty="0"/>
          </a:p>
          <a:p>
            <a:endParaRPr lang="fr-CH" sz="800" dirty="0"/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EditableTable.module.scss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IEditableTableProps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IEditableTableProps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escape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'@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microsoft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lodash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-subset'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'./Table'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'./Form'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IEditableTableProps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isDarkTheme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environmentMessage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hasTeamsContext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userDisplayName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&lt;section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hasTeamsContext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welcome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&lt;h2&gt;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Well done,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escape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userDisplayName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&lt;/h2&gt;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&lt;/section&gt;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fr-CH" sz="800" dirty="0"/>
          </a:p>
          <a:p>
            <a:endParaRPr lang="en-CH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C327F-8FCE-0278-1148-D50ACAD6DB53}"/>
              </a:ext>
            </a:extLst>
          </p:cNvPr>
          <p:cNvSpPr txBox="1"/>
          <p:nvPr/>
        </p:nvSpPr>
        <p:spPr>
          <a:xfrm>
            <a:off x="364921" y="218114"/>
            <a:ext cx="40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Passing the values and setting </a:t>
            </a:r>
            <a:r>
              <a:rPr lang="fr-CH" dirty="0" err="1"/>
              <a:t>them</a:t>
            </a:r>
            <a:r>
              <a:rPr lang="fr-CH" dirty="0"/>
              <a:t> up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3C39F-F5C9-2272-51AA-BD6326B67192}"/>
              </a:ext>
            </a:extLst>
          </p:cNvPr>
          <p:cNvSpPr txBox="1"/>
          <p:nvPr/>
        </p:nvSpPr>
        <p:spPr>
          <a:xfrm>
            <a:off x="6497273" y="1241571"/>
            <a:ext cx="46313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CH" sz="800" dirty="0"/>
              <a:t>On the </a:t>
            </a:r>
            <a:r>
              <a:rPr lang="fr-CH" sz="800" dirty="0" err="1"/>
              <a:t>next</a:t>
            </a:r>
            <a:r>
              <a:rPr lang="fr-CH" sz="800" dirty="0"/>
              <a:t> </a:t>
            </a:r>
            <a:r>
              <a:rPr lang="fr-CH" sz="800" dirty="0" err="1"/>
              <a:t>age</a:t>
            </a:r>
            <a:r>
              <a:rPr lang="fr-CH" sz="800" dirty="0"/>
              <a:t> </a:t>
            </a:r>
            <a:r>
              <a:rPr lang="fr-CH" sz="800" dirty="0" err="1"/>
              <a:t>there</a:t>
            </a:r>
            <a:r>
              <a:rPr lang="fr-CH" sz="800" dirty="0"/>
              <a:t> </a:t>
            </a:r>
            <a:r>
              <a:rPr lang="fr-CH" sz="800" dirty="0" err="1"/>
              <a:t>is</a:t>
            </a:r>
            <a:r>
              <a:rPr lang="fr-CH" sz="800" dirty="0"/>
              <a:t> </a:t>
            </a:r>
            <a:r>
              <a:rPr lang="fr-CH" sz="800" dirty="0" err="1"/>
              <a:t>explanation</a:t>
            </a:r>
            <a:r>
              <a:rPr lang="fr-CH" sz="800" dirty="0"/>
              <a:t> </a:t>
            </a:r>
            <a:r>
              <a:rPr lang="fr-CH" sz="800" dirty="0" err="1"/>
              <a:t>why</a:t>
            </a:r>
            <a:r>
              <a:rPr lang="fr-CH" sz="800" dirty="0"/>
              <a:t> </a:t>
            </a:r>
            <a:r>
              <a:rPr lang="fr-CH" sz="800" dirty="0" err="1"/>
              <a:t>we</a:t>
            </a:r>
            <a:r>
              <a:rPr lang="fr-CH" sz="800" dirty="0"/>
              <a:t> use </a:t>
            </a:r>
            <a:r>
              <a:rPr lang="fr-CH" sz="800" dirty="0" err="1"/>
              <a:t>const</a:t>
            </a:r>
            <a:r>
              <a:rPr lang="fr-CH" sz="800" dirty="0"/>
              <a:t> </a:t>
            </a:r>
            <a:r>
              <a:rPr lang="fr-CH" sz="800" dirty="0" err="1"/>
              <a:t>Editabe</a:t>
            </a:r>
            <a:r>
              <a:rPr lang="fr-CH" sz="800" dirty="0"/>
              <a:t> table and not </a:t>
            </a:r>
            <a:r>
              <a:rPr lang="fr-CH" sz="800" dirty="0" err="1"/>
              <a:t>react</a:t>
            </a:r>
            <a:r>
              <a:rPr lang="fr-CH" sz="800" dirty="0"/>
              <a:t> component </a:t>
            </a:r>
            <a:r>
              <a:rPr lang="fr-CH" sz="800" dirty="0" err="1"/>
              <a:t>extend</a:t>
            </a:r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39887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FF808-A830-9FF1-AA03-79C7F29DC376}"/>
              </a:ext>
            </a:extLst>
          </p:cNvPr>
          <p:cNvSpPr txBox="1"/>
          <p:nvPr/>
        </p:nvSpPr>
        <p:spPr>
          <a:xfrm>
            <a:off x="166316" y="258901"/>
            <a:ext cx="6738067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sz="105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useState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lang="en-US" sz="105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useEffect</a:t>
            </a:r>
            <a:r>
              <a:rPr lang="en-US" sz="105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give error transform the class to const</a:t>
            </a:r>
          </a:p>
          <a:p>
            <a:endParaRPr lang="en-US" sz="105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IEditableTableProps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isDarkTheme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environmentMessage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hasTeamsContext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userDisplayName</a:t>
            </a:r>
            <a:endParaRPr lang="en-US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&lt;section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hasTeamsContext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         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</a:t>
            </a: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1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&lt;/section&gt;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);}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1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239AD7-701A-1E85-6C43-37582106DC77}"/>
              </a:ext>
            </a:extLst>
          </p:cNvPr>
          <p:cNvGrpSpPr/>
          <p:nvPr/>
        </p:nvGrpSpPr>
        <p:grpSpPr>
          <a:xfrm>
            <a:off x="432904" y="3711958"/>
            <a:ext cx="7518400" cy="2799665"/>
            <a:chOff x="432904" y="3711958"/>
            <a:chExt cx="7518400" cy="27996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1C799A-A63E-C455-3229-A70469D05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904" y="3711958"/>
              <a:ext cx="4356828" cy="27996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6C2B9-3553-E0F1-4430-EA05BBD429DD}"/>
                </a:ext>
              </a:extLst>
            </p:cNvPr>
            <p:cNvSpPr/>
            <p:nvPr/>
          </p:nvSpPr>
          <p:spPr>
            <a:xfrm>
              <a:off x="3927061" y="4090504"/>
              <a:ext cx="4024243" cy="16786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 err="1"/>
                <a:t>Written</a:t>
              </a:r>
              <a:r>
                <a:rPr lang="fr-CH" sz="1000" dirty="0"/>
                <a:t> like </a:t>
              </a:r>
              <a:r>
                <a:rPr lang="fr-CH" sz="1000" dirty="0" err="1"/>
                <a:t>this</a:t>
              </a:r>
              <a:r>
                <a:rPr lang="fr-CH" sz="1000" dirty="0"/>
                <a:t> </a:t>
              </a:r>
              <a:r>
                <a:rPr lang="fr-CH" sz="1000" dirty="0" err="1"/>
                <a:t>with</a:t>
              </a:r>
              <a:r>
                <a:rPr lang="fr-CH" sz="1000" dirty="0"/>
                <a:t> </a:t>
              </a:r>
              <a:r>
                <a:rPr lang="fr-CH" sz="1000" dirty="0" err="1"/>
                <a:t>extends</a:t>
              </a:r>
              <a:r>
                <a:rPr lang="fr-CH" sz="1000" dirty="0"/>
                <a:t> </a:t>
              </a:r>
              <a:r>
                <a:rPr lang="fr-CH" sz="1000" dirty="0" err="1"/>
                <a:t>react</a:t>
              </a:r>
              <a:r>
                <a:rPr lang="fr-CH" sz="1000" dirty="0"/>
                <a:t> component </a:t>
              </a:r>
              <a:r>
                <a:rPr lang="fr-CH" sz="1000" dirty="0" err="1"/>
                <a:t>gives</a:t>
              </a:r>
              <a:r>
                <a:rPr lang="fr-CH" sz="1000" dirty="0"/>
                <a:t> </a:t>
              </a:r>
              <a:r>
                <a:rPr lang="fr-CH" sz="1000" dirty="0" err="1"/>
                <a:t>error</a:t>
              </a:r>
              <a:r>
                <a:rPr lang="fr-CH" sz="1000" dirty="0"/>
                <a:t> for </a:t>
              </a:r>
              <a:r>
                <a:rPr lang="fr-CH" sz="1000" dirty="0" err="1"/>
                <a:t>useState</a:t>
              </a:r>
              <a:endParaRPr lang="en-CH" sz="1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94E7E4-C086-438D-806F-697D79D9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43" y="334451"/>
            <a:ext cx="3180596" cy="2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9DA3C-C61A-E5B8-C15A-4780B154CBF1}"/>
              </a:ext>
            </a:extLst>
          </p:cNvPr>
          <p:cNvSpPr txBox="1"/>
          <p:nvPr/>
        </p:nvSpPr>
        <p:spPr>
          <a:xfrm>
            <a:off x="67112" y="0"/>
            <a:ext cx="474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Passing </a:t>
            </a:r>
            <a:r>
              <a:rPr lang="fr-CH" dirty="0">
                <a:solidFill>
                  <a:srgbClr val="FF0000"/>
                </a:solidFill>
              </a:rPr>
              <a:t>collection as </a:t>
            </a:r>
            <a:r>
              <a:rPr lang="fr-CH" dirty="0" err="1">
                <a:solidFill>
                  <a:srgbClr val="FF0000"/>
                </a:solidFill>
              </a:rPr>
              <a:t>props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/>
              <a:t>and </a:t>
            </a:r>
            <a:r>
              <a:rPr lang="fr-CH" dirty="0" err="1">
                <a:solidFill>
                  <a:srgbClr val="FF0000"/>
                </a:solidFill>
              </a:rPr>
              <a:t>deleting</a:t>
            </a:r>
            <a:r>
              <a:rPr lang="fr-CH" dirty="0">
                <a:solidFill>
                  <a:srgbClr val="FF0000"/>
                </a:solidFill>
              </a:rPr>
              <a:t> a </a:t>
            </a:r>
            <a:r>
              <a:rPr lang="fr-CH" dirty="0" err="1">
                <a:solidFill>
                  <a:srgbClr val="FF0000"/>
                </a:solidFill>
              </a:rPr>
              <a:t>row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2F3B4-40AB-49D5-64AF-9F56CADCFA4A}"/>
              </a:ext>
            </a:extLst>
          </p:cNvPr>
          <p:cNvSpPr txBox="1"/>
          <p:nvPr/>
        </p:nvSpPr>
        <p:spPr>
          <a:xfrm>
            <a:off x="218114" y="755009"/>
            <a:ext cx="8619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Parent: </a:t>
            </a:r>
            <a:r>
              <a:rPr lang="fr-CH" sz="800" b="1" dirty="0" err="1"/>
              <a:t>EditableTable</a:t>
            </a:r>
            <a:r>
              <a:rPr lang="fr-CH" sz="800" dirty="0"/>
              <a:t> – </a:t>
            </a:r>
            <a:r>
              <a:rPr lang="fr-CH" sz="800" dirty="0" err="1"/>
              <a:t>we</a:t>
            </a:r>
            <a:r>
              <a:rPr lang="fr-CH" sz="800" dirty="0"/>
              <a:t> </a:t>
            </a:r>
            <a:r>
              <a:rPr lang="fr-CH" sz="800" dirty="0" err="1"/>
              <a:t>define</a:t>
            </a:r>
            <a:r>
              <a:rPr lang="fr-CH" sz="800" dirty="0"/>
              <a:t> the </a:t>
            </a:r>
            <a:r>
              <a:rPr lang="fr-CH" sz="800" dirty="0" err="1"/>
              <a:t>rows</a:t>
            </a:r>
            <a:r>
              <a:rPr lang="fr-CH" sz="800" dirty="0"/>
              <a:t> (for </a:t>
            </a:r>
            <a:r>
              <a:rPr lang="fr-CH" sz="800" dirty="0" err="1"/>
              <a:t>example</a:t>
            </a:r>
            <a:r>
              <a:rPr lang="fr-CH" sz="800" dirty="0"/>
              <a:t> </a:t>
            </a:r>
            <a:r>
              <a:rPr lang="fr-CH" sz="800" dirty="0" err="1"/>
              <a:t>take</a:t>
            </a:r>
            <a:r>
              <a:rPr lang="fr-CH" sz="800" dirty="0"/>
              <a:t> </a:t>
            </a:r>
            <a:r>
              <a:rPr lang="fr-CH" sz="800" dirty="0" err="1"/>
              <a:t>them</a:t>
            </a:r>
            <a:r>
              <a:rPr lang="fr-CH" sz="800" dirty="0"/>
              <a:t> </a:t>
            </a:r>
            <a:r>
              <a:rPr lang="fr-CH" sz="800" dirty="0" err="1"/>
              <a:t>from</a:t>
            </a:r>
            <a:r>
              <a:rPr lang="fr-CH" sz="800" dirty="0"/>
              <a:t> api, and </a:t>
            </a:r>
            <a:r>
              <a:rPr lang="fr-CH" sz="800" dirty="0" err="1"/>
              <a:t>then</a:t>
            </a:r>
            <a:r>
              <a:rPr lang="fr-CH" sz="800" dirty="0"/>
              <a:t>  </a:t>
            </a:r>
            <a:r>
              <a:rPr lang="fr-CH" sz="800" dirty="0" err="1"/>
              <a:t>we</a:t>
            </a:r>
            <a:r>
              <a:rPr lang="fr-CH" sz="800" dirty="0"/>
              <a:t> </a:t>
            </a:r>
            <a:r>
              <a:rPr lang="fr-CH" sz="800" dirty="0" err="1"/>
              <a:t>pass</a:t>
            </a:r>
            <a:r>
              <a:rPr lang="fr-CH" sz="800" dirty="0"/>
              <a:t> </a:t>
            </a:r>
            <a:r>
              <a:rPr lang="fr-CH" sz="800" dirty="0" err="1"/>
              <a:t>them</a:t>
            </a:r>
            <a:endParaRPr lang="fr-CH" sz="800" dirty="0"/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id: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 1"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the body 1"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"live"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id: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 2"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the body 2"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"draft"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id: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 3"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the body 3"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"live"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id: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 4"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the body 4"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]);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handleDeleteRow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targetIndex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targetIndex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)); 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//_trick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endParaRPr lang="fr-CH" sz="800" dirty="0"/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handleDeleteRow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CH" sz="800" dirty="0"/>
          </a:p>
          <a:p>
            <a:r>
              <a:rPr lang="fr-CH" sz="800" b="1" dirty="0"/>
              <a:t>Our </a:t>
            </a:r>
            <a:r>
              <a:rPr lang="fr-CH" sz="800" b="1" dirty="0" err="1"/>
              <a:t>table.tsx</a:t>
            </a:r>
            <a:endParaRPr lang="fr-CH" sz="800" b="1" dirty="0"/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targetIndex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render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ReactElement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CH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90853-0044-1603-1274-C9BDC1BD49AA}"/>
              </a:ext>
            </a:extLst>
          </p:cNvPr>
          <p:cNvSpPr txBox="1"/>
          <p:nvPr/>
        </p:nvSpPr>
        <p:spPr>
          <a:xfrm>
            <a:off x="7281644" y="184666"/>
            <a:ext cx="43925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b="1" dirty="0" err="1"/>
              <a:t>Dynamically</a:t>
            </a:r>
            <a:r>
              <a:rPr lang="fr-CH" sz="800" dirty="0"/>
              <a:t> </a:t>
            </a:r>
            <a:r>
              <a:rPr lang="fr-CH" sz="800" b="1" dirty="0">
                <a:highlight>
                  <a:srgbClr val="FFFF00"/>
                </a:highlight>
              </a:rPr>
              <a:t>change </a:t>
            </a:r>
            <a:r>
              <a:rPr lang="fr-CH" sz="800" b="1" dirty="0" err="1">
                <a:highlight>
                  <a:srgbClr val="FFFF00"/>
                </a:highlight>
              </a:rPr>
              <a:t>color</a:t>
            </a:r>
            <a:r>
              <a:rPr lang="fr-CH" sz="800" b="1" dirty="0">
                <a:highlight>
                  <a:srgbClr val="FFFF00"/>
                </a:highlight>
              </a:rPr>
              <a:t> </a:t>
            </a:r>
            <a:r>
              <a:rPr lang="fr-CH" sz="800" dirty="0"/>
              <a:t>for </a:t>
            </a:r>
            <a:r>
              <a:rPr lang="fr-CH" sz="800" dirty="0" err="1"/>
              <a:t>example</a:t>
            </a:r>
            <a:r>
              <a:rPr lang="fr-CH" sz="800" dirty="0"/>
              <a:t> of </a:t>
            </a:r>
            <a:r>
              <a:rPr lang="fr-CH" sz="800" dirty="0" err="1"/>
              <a:t>status</a:t>
            </a:r>
            <a:r>
              <a:rPr lang="fr-CH" sz="800" dirty="0"/>
              <a:t>:</a:t>
            </a:r>
          </a:p>
          <a:p>
            <a:r>
              <a:rPr lang="fr-CH" sz="800" dirty="0" err="1"/>
              <a:t>Create</a:t>
            </a:r>
            <a:r>
              <a:rPr lang="fr-CH" sz="800" dirty="0"/>
              <a:t> </a:t>
            </a:r>
            <a:r>
              <a:rPr lang="fr-CH" sz="800" dirty="0" err="1"/>
              <a:t>your</a:t>
            </a:r>
            <a:r>
              <a:rPr lang="fr-CH" sz="800" dirty="0"/>
              <a:t> </a:t>
            </a:r>
            <a:r>
              <a:rPr lang="fr-CH" sz="800" dirty="0" err="1"/>
              <a:t>css</a:t>
            </a:r>
            <a:endParaRPr lang="fr-CH" sz="800" dirty="0"/>
          </a:p>
          <a:p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3px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0.3em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.label-draft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#777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.label-live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#42a942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.label-error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#d9534f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fr-CH" sz="800" dirty="0"/>
          </a:p>
          <a:p>
            <a:r>
              <a:rPr lang="fr-CH" sz="800" dirty="0" err="1"/>
              <a:t>Then</a:t>
            </a:r>
            <a:r>
              <a:rPr lang="fr-CH" sz="800" dirty="0"/>
              <a:t> </a:t>
            </a:r>
            <a:r>
              <a:rPr lang="fr-CH" sz="800" dirty="0" err="1"/>
              <a:t>dynamically</a:t>
            </a:r>
            <a:r>
              <a:rPr lang="fr-CH" sz="800" dirty="0"/>
              <a:t> in </a:t>
            </a:r>
            <a:r>
              <a:rPr lang="fr-CH" sz="800" dirty="0" err="1"/>
              <a:t>ts</a:t>
            </a:r>
            <a:endParaRPr lang="fr-CH" sz="800" dirty="0"/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&lt;td&gt;&lt;span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800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`label label-</a:t>
            </a:r>
            <a:r>
              <a:rPr lang="en-US" sz="8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</a:t>
            </a:r>
            <a:r>
              <a:rPr lang="en-US" sz="8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row</a:t>
            </a:r>
            <a:r>
              <a:rPr lang="en-US" sz="8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letter</a:t>
            </a:r>
            <a:r>
              <a:rPr lang="en-US" sz="8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800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</a:t>
            </a:r>
            <a:r>
              <a:rPr lang="en-US" sz="8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&lt;/span&gt;&lt;/td&gt;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CH" sz="800" dirty="0"/>
          </a:p>
          <a:p>
            <a:endParaRPr lang="en-CH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31BD5-7C41-F269-D392-71F0EEB6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46" y="3429000"/>
            <a:ext cx="4327364" cy="31848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B02801C-3E90-8743-A16A-30AD3286996E}"/>
              </a:ext>
            </a:extLst>
          </p:cNvPr>
          <p:cNvSpPr/>
          <p:nvPr/>
        </p:nvSpPr>
        <p:spPr>
          <a:xfrm>
            <a:off x="3343013" y="4786881"/>
            <a:ext cx="775982" cy="133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478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EE5C6-1ED7-6609-CA81-7BA96E158105}"/>
              </a:ext>
            </a:extLst>
          </p:cNvPr>
          <p:cNvSpPr txBox="1"/>
          <p:nvPr/>
        </p:nvSpPr>
        <p:spPr>
          <a:xfrm>
            <a:off x="58723" y="62918"/>
            <a:ext cx="349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Adding</a:t>
            </a:r>
            <a:r>
              <a:rPr lang="fr-CH" dirty="0"/>
              <a:t> </a:t>
            </a:r>
            <a:r>
              <a:rPr lang="fr-CH" dirty="0">
                <a:highlight>
                  <a:srgbClr val="FFFF00"/>
                </a:highlight>
              </a:rPr>
              <a:t>new </a:t>
            </a:r>
            <a:r>
              <a:rPr lang="fr-CH" dirty="0" err="1">
                <a:highlight>
                  <a:srgbClr val="FFFF00"/>
                </a:highlight>
              </a:rPr>
              <a:t>element</a:t>
            </a:r>
            <a:r>
              <a:rPr lang="fr-CH" dirty="0">
                <a:highlight>
                  <a:srgbClr val="FFFF00"/>
                </a:highlight>
              </a:rPr>
              <a:t> to collection</a:t>
            </a:r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D90AC-3D94-0F99-4B42-AAAACB3AE8F2}"/>
              </a:ext>
            </a:extLst>
          </p:cNvPr>
          <p:cNvSpPr txBox="1"/>
          <p:nvPr/>
        </p:nvSpPr>
        <p:spPr>
          <a:xfrm>
            <a:off x="377505" y="943761"/>
            <a:ext cx="658064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b="1" dirty="0"/>
              <a:t>1. </a:t>
            </a:r>
            <a:r>
              <a:rPr lang="fr-CH" sz="800" b="1" dirty="0" err="1"/>
              <a:t>We</a:t>
            </a:r>
            <a:r>
              <a:rPr lang="fr-CH" sz="800" b="1" dirty="0"/>
              <a:t> set up </a:t>
            </a:r>
            <a:r>
              <a:rPr lang="fr-CH" sz="800" b="1" dirty="0" err="1"/>
              <a:t>form</a:t>
            </a:r>
            <a:r>
              <a:rPr lang="fr-CH" sz="800" b="1" dirty="0"/>
              <a:t> state in the </a:t>
            </a:r>
            <a:r>
              <a:rPr lang="fr-CH" sz="800" b="1" dirty="0" err="1"/>
              <a:t>Form</a:t>
            </a:r>
            <a:r>
              <a:rPr lang="fr-CH" sz="800" b="1" dirty="0"/>
              <a:t> component: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id: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"live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});</a:t>
            </a:r>
          </a:p>
          <a:p>
            <a:endParaRPr lang="en-US" sz="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 We define </a:t>
            </a:r>
            <a:r>
              <a:rPr lang="en-US" sz="8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function to keep track on the changes, then add it to every form element that can change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//we copy the existing value from </a:t>
            </a:r>
            <a:r>
              <a:rPr lang="en-US" sz="8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//when we have dynamic key we use [] to update the field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[e.target.name]: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});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}; 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CH" sz="800" dirty="0"/>
          </a:p>
          <a:p>
            <a:r>
              <a:rPr lang="fr-CH" sz="800" b="1" dirty="0"/>
              <a:t>2. </a:t>
            </a:r>
            <a:r>
              <a:rPr lang="fr-CH" sz="800" b="1" dirty="0" err="1"/>
              <a:t>Then</a:t>
            </a:r>
            <a:r>
              <a:rPr lang="fr-CH" sz="800" b="1" dirty="0"/>
              <a:t> </a:t>
            </a:r>
            <a:r>
              <a:rPr lang="fr-CH" sz="800" b="1" dirty="0" err="1"/>
              <a:t>we</a:t>
            </a:r>
            <a:r>
              <a:rPr lang="fr-CH" sz="800" b="1" dirty="0"/>
              <a:t> change a bit the </a:t>
            </a:r>
            <a:r>
              <a:rPr lang="fr-CH" sz="800" b="1" dirty="0" err="1"/>
              <a:t>form</a:t>
            </a:r>
            <a:r>
              <a:rPr lang="fr-CH" sz="800" b="1" dirty="0"/>
              <a:t> to </a:t>
            </a:r>
            <a:r>
              <a:rPr lang="fr-CH" sz="800" b="1" dirty="0" err="1"/>
              <a:t>hold</a:t>
            </a:r>
            <a:r>
              <a:rPr lang="fr-CH" sz="800" b="1" dirty="0"/>
              <a:t> default values </a:t>
            </a:r>
            <a:r>
              <a:rPr lang="fr-CH" sz="800" b="1" dirty="0" err="1"/>
              <a:t>our</a:t>
            </a:r>
            <a:r>
              <a:rPr lang="fr-CH" sz="800" b="1" dirty="0"/>
              <a:t> </a:t>
            </a:r>
            <a:r>
              <a:rPr lang="fr-CH" sz="800" b="1" dirty="0" err="1"/>
              <a:t>formState</a:t>
            </a:r>
            <a:endParaRPr lang="fr-CH" sz="800" b="1" dirty="0"/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//we check if the class name is modal container then we close the modal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modalcontainer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HTMLTextAreaElement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===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modalcontainer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&lt;form&gt;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E5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onChange</a:t>
            </a:r>
            <a:r>
              <a:rPr lang="en-US" sz="800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{</a:t>
            </a:r>
            <a:r>
              <a:rPr lang="en-US" sz="800" b="1" dirty="0" err="1">
                <a:solidFill>
                  <a:srgbClr val="795E26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1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r>
              <a:rPr lang="en-US" sz="800" b="1" dirty="0">
                <a:solidFill>
                  <a:srgbClr val="3B3B3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onChange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formgroup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htmlFor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"letter"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&lt;select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"letter"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onChange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handleChange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'live'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Live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'draft'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Draft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&lt;option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'error'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Live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&lt;/option&gt;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&lt;/select&gt;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"submit"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Submit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&lt;/form&gt;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);</a:t>
            </a:r>
          </a:p>
          <a:p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384820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F2A1F-6A15-49AF-9FFE-F836D30E1CB7}"/>
              </a:ext>
            </a:extLst>
          </p:cNvPr>
          <p:cNvSpPr txBox="1"/>
          <p:nvPr/>
        </p:nvSpPr>
        <p:spPr>
          <a:xfrm>
            <a:off x="106181" y="944321"/>
            <a:ext cx="588654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err="1"/>
              <a:t>Submitting</a:t>
            </a:r>
            <a:r>
              <a:rPr lang="fr-CH" sz="800" dirty="0"/>
              <a:t> the </a:t>
            </a:r>
            <a:r>
              <a:rPr lang="fr-CH" sz="800" dirty="0" err="1"/>
              <a:t>form</a:t>
            </a:r>
            <a:r>
              <a:rPr lang="fr-CH" sz="800" dirty="0"/>
              <a:t> (i </a:t>
            </a:r>
            <a:r>
              <a:rPr lang="fr-CH" sz="800" dirty="0" err="1"/>
              <a:t>had</a:t>
            </a:r>
            <a:r>
              <a:rPr lang="fr-CH" sz="800" dirty="0"/>
              <a:t> to </a:t>
            </a:r>
            <a:r>
              <a:rPr lang="fr-CH" sz="800" dirty="0" err="1"/>
              <a:t>transform</a:t>
            </a:r>
            <a:r>
              <a:rPr lang="fr-CH" sz="800" dirty="0"/>
              <a:t> the component to </a:t>
            </a:r>
            <a:r>
              <a:rPr lang="fr-CH" sz="800" dirty="0" err="1"/>
              <a:t>be</a:t>
            </a:r>
            <a:r>
              <a:rPr lang="fr-CH" sz="800" dirty="0"/>
              <a:t> </a:t>
            </a:r>
            <a:r>
              <a:rPr lang="fr-CH" sz="800" dirty="0" err="1"/>
              <a:t>const</a:t>
            </a:r>
            <a:r>
              <a:rPr lang="fr-CH" sz="800" dirty="0"/>
              <a:t> and not </a:t>
            </a:r>
            <a:r>
              <a:rPr lang="fr-CH" sz="800" dirty="0" err="1"/>
              <a:t>react</a:t>
            </a:r>
            <a:r>
              <a:rPr lang="fr-CH" sz="800" dirty="0"/>
              <a:t> component </a:t>
            </a:r>
            <a:r>
              <a:rPr lang="fr-CH" sz="800" dirty="0" err="1"/>
              <a:t>because</a:t>
            </a:r>
            <a:r>
              <a:rPr lang="fr-CH" sz="800" dirty="0"/>
              <a:t> of </a:t>
            </a:r>
            <a:r>
              <a:rPr lang="fr-CH" sz="800" dirty="0" err="1"/>
              <a:t>usestate</a:t>
            </a:r>
            <a:r>
              <a:rPr lang="fr-CH" sz="800" dirty="0"/>
              <a:t> </a:t>
            </a:r>
            <a:r>
              <a:rPr lang="fr-CH" sz="800" dirty="0" err="1"/>
              <a:t>weren’t</a:t>
            </a:r>
            <a:r>
              <a:rPr lang="fr-CH" sz="800" dirty="0"/>
              <a:t> </a:t>
            </a:r>
            <a:r>
              <a:rPr lang="fr-CH" sz="800" dirty="0" err="1"/>
              <a:t>working</a:t>
            </a:r>
            <a:endParaRPr lang="fr-CH" sz="800" dirty="0"/>
          </a:p>
          <a:p>
            <a:endParaRPr lang="fr-CH" sz="800" dirty="0"/>
          </a:p>
          <a:p>
            <a:pPr marL="228600" indent="-228600">
              <a:buAutoNum type="arabicPeriod"/>
            </a:pPr>
            <a:r>
              <a:rPr lang="fr-CH" sz="800" b="1" dirty="0"/>
              <a:t>In the </a:t>
            </a:r>
            <a:r>
              <a:rPr lang="fr-CH" sz="800" b="1" dirty="0" err="1"/>
              <a:t>form</a:t>
            </a:r>
            <a:r>
              <a:rPr lang="fr-CH" sz="800" b="1" dirty="0"/>
              <a:t> </a:t>
            </a:r>
            <a:r>
              <a:rPr lang="fr-CH" sz="800" b="1" dirty="0" err="1"/>
              <a:t>add</a:t>
            </a:r>
            <a:r>
              <a:rPr lang="fr-CH" sz="800" b="1" dirty="0"/>
              <a:t> click </a:t>
            </a:r>
            <a:r>
              <a:rPr lang="fr-CH" sz="800" b="1" dirty="0" err="1"/>
              <a:t>event</a:t>
            </a:r>
            <a:r>
              <a:rPr lang="fr-CH" sz="800" b="1" dirty="0"/>
              <a:t> to the </a:t>
            </a:r>
            <a:r>
              <a:rPr lang="fr-CH" sz="800" b="1" dirty="0" err="1"/>
              <a:t>button</a:t>
            </a:r>
            <a:r>
              <a:rPr lang="fr-CH" sz="800" b="1" dirty="0"/>
              <a:t> and call </a:t>
            </a:r>
            <a:r>
              <a:rPr lang="fr-CH" sz="800" b="1" dirty="0" err="1"/>
              <a:t>function</a:t>
            </a:r>
            <a:r>
              <a:rPr lang="fr-CH" sz="800" b="1" dirty="0"/>
              <a:t> </a:t>
            </a:r>
            <a:r>
              <a:rPr lang="fr-CH" sz="800" b="1" dirty="0" err="1"/>
              <a:t>handle</a:t>
            </a:r>
            <a:r>
              <a:rPr lang="fr-CH" sz="800" b="1" dirty="0"/>
              <a:t> </a:t>
            </a:r>
            <a:r>
              <a:rPr lang="fr-CH" sz="800" b="1" dirty="0" err="1"/>
              <a:t>submit</a:t>
            </a:r>
            <a:endParaRPr lang="fr-CH" sz="800" b="1" dirty="0"/>
          </a:p>
          <a:p>
            <a:endParaRPr lang="fr-CH" sz="800" dirty="0"/>
          </a:p>
          <a:p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"submit"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Submit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</a:p>
          <a:p>
            <a:r>
              <a:rPr lang="en-US" sz="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 this function (again the </a:t>
            </a:r>
            <a:r>
              <a:rPr lang="en-US" sz="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form.tsx</a:t>
            </a:r>
            <a:r>
              <a:rPr lang="en-US" sz="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CH" sz="800" dirty="0"/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preventDefault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"form 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};</a:t>
            </a:r>
          </a:p>
          <a:p>
            <a:endParaRPr lang="fr-CH" sz="800" dirty="0"/>
          </a:p>
          <a:p>
            <a:r>
              <a:rPr lang="fr-CH" sz="800" b="1" dirty="0"/>
              <a:t>2. In the </a:t>
            </a:r>
            <a:r>
              <a:rPr lang="fr-CH" sz="800" b="1" dirty="0" err="1"/>
              <a:t>EditableTable</a:t>
            </a:r>
            <a:r>
              <a:rPr lang="fr-CH" sz="800" b="1" dirty="0"/>
              <a:t> (parent) </a:t>
            </a:r>
            <a:r>
              <a:rPr lang="fr-CH" sz="800" b="1" dirty="0" err="1"/>
              <a:t>create</a:t>
            </a:r>
            <a:r>
              <a:rPr lang="fr-CH" sz="800" b="1" dirty="0"/>
              <a:t> </a:t>
            </a:r>
            <a:r>
              <a:rPr lang="fr-CH" sz="800" b="1" dirty="0" err="1"/>
              <a:t>handleSubmit</a:t>
            </a:r>
            <a:endParaRPr lang="fr-CH" sz="800" b="1" dirty="0"/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//brackets [] with ... copy all existing rows, and then we add the new one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800" b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 In </a:t>
            </a:r>
            <a:r>
              <a:rPr lang="en-US" sz="800" b="1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800" b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 this function to the Form</a:t>
            </a:r>
          </a:p>
          <a:p>
            <a:endParaRPr lang="en-US" sz="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800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 Add </a:t>
            </a:r>
            <a:r>
              <a:rPr lang="en-US" sz="800" b="1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the props of Form component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IFormProps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 Update the props and </a:t>
            </a:r>
            <a:r>
              <a:rPr lang="en-US" sz="800" b="1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const and add </a:t>
            </a:r>
            <a:r>
              <a:rPr lang="en-US" sz="800" b="1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validateFo</a:t>
            </a:r>
            <a:r>
              <a:rPr lang="en-US" sz="8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rm</a:t>
            </a:r>
            <a:r>
              <a:rPr lang="en-US" sz="8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check if the values are empty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IFormProps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validateForm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preventDefault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    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validateForm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};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CH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A62DD-9481-76F9-F425-004C9606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61" y="-54528"/>
            <a:ext cx="447720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54D53F-3938-442F-C14B-9264E1CCFD09}"/>
              </a:ext>
            </a:extLst>
          </p:cNvPr>
          <p:cNvSpPr txBox="1"/>
          <p:nvPr/>
        </p:nvSpPr>
        <p:spPr>
          <a:xfrm>
            <a:off x="106181" y="158257"/>
            <a:ext cx="215180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fr-CH" sz="1800" dirty="0" err="1"/>
              <a:t>Submitting</a:t>
            </a:r>
            <a:r>
              <a:rPr lang="fr-CH" sz="1800" dirty="0"/>
              <a:t> the </a:t>
            </a:r>
            <a:r>
              <a:rPr lang="fr-CH" sz="1800" dirty="0" err="1"/>
              <a:t>form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7511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309E7-AB9E-EEF7-480B-B83D79CFC1A8}"/>
              </a:ext>
            </a:extLst>
          </p:cNvPr>
          <p:cNvSpPr txBox="1"/>
          <p:nvPr/>
        </p:nvSpPr>
        <p:spPr>
          <a:xfrm>
            <a:off x="0" y="47897"/>
            <a:ext cx="234230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Adding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error</a:t>
            </a:r>
            <a:r>
              <a:rPr lang="fr-CH" dirty="0">
                <a:solidFill>
                  <a:schemeClr val="accent2"/>
                </a:solidFill>
              </a:rPr>
              <a:t> message</a:t>
            </a:r>
            <a:endParaRPr lang="en-CH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09D4D-9735-99D9-DCDA-81BFDB3BCAAD}"/>
              </a:ext>
            </a:extLst>
          </p:cNvPr>
          <p:cNvSpPr txBox="1"/>
          <p:nvPr/>
        </p:nvSpPr>
        <p:spPr>
          <a:xfrm>
            <a:off x="0" y="735235"/>
            <a:ext cx="495360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In the </a:t>
            </a:r>
            <a:r>
              <a:rPr lang="fr-CH" sz="800" dirty="0" err="1"/>
              <a:t>form.tsx</a:t>
            </a:r>
            <a:endParaRPr lang="fr-CH" sz="800" dirty="0"/>
          </a:p>
          <a:p>
            <a:endParaRPr lang="fr-CH" sz="800" dirty="0"/>
          </a:p>
          <a:p>
            <a:r>
              <a:rPr lang="fr-CH" sz="800" b="1" dirty="0" err="1"/>
              <a:t>Add</a:t>
            </a:r>
            <a:r>
              <a:rPr lang="fr-CH" sz="800" b="1" dirty="0"/>
              <a:t> </a:t>
            </a:r>
            <a:r>
              <a:rPr lang="fr-CH" sz="800" b="1" dirty="0" err="1"/>
              <a:t>const</a:t>
            </a:r>
            <a:endParaRPr lang="fr-CH" sz="800" b="1" dirty="0"/>
          </a:p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setErrors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(“”);</a:t>
            </a:r>
          </a:p>
          <a:p>
            <a:endParaRPr lang="fr-CH" sz="800" dirty="0"/>
          </a:p>
          <a:p>
            <a:r>
              <a:rPr lang="fr-CH" sz="800" b="1" dirty="0"/>
              <a:t>In the </a:t>
            </a:r>
            <a:r>
              <a:rPr lang="fr-CH" sz="800" b="1" dirty="0" err="1"/>
              <a:t>validateForm</a:t>
            </a:r>
            <a:r>
              <a:rPr lang="fr-CH" sz="800" b="1" dirty="0"/>
              <a:t> </a:t>
            </a:r>
            <a:r>
              <a:rPr lang="fr-CH" sz="800" b="1" dirty="0" err="1"/>
              <a:t>func</a:t>
            </a:r>
            <a:r>
              <a:rPr lang="fr-CH" sz="800" b="1" dirty="0"/>
              <a:t> </a:t>
            </a:r>
            <a:r>
              <a:rPr lang="fr-CH" sz="800" b="1" dirty="0" err="1"/>
              <a:t>add</a:t>
            </a:r>
            <a:r>
              <a:rPr lang="fr-CH" sz="800" b="1" dirty="0"/>
              <a:t> the </a:t>
            </a:r>
            <a:r>
              <a:rPr lang="fr-CH" sz="800" b="1" dirty="0" err="1"/>
              <a:t>error</a:t>
            </a:r>
            <a:endParaRPr lang="fr-CH" sz="800" b="1" dirty="0"/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validateForm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setErrors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errorFields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[];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entries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errorFields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setErrors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errorFields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};</a:t>
            </a:r>
          </a:p>
          <a:p>
            <a:endParaRPr lang="fr-CH" sz="800" dirty="0"/>
          </a:p>
          <a:p>
            <a:r>
              <a:rPr lang="fr-CH" sz="800" b="1" dirty="0" err="1"/>
              <a:t>Add</a:t>
            </a:r>
            <a:r>
              <a:rPr lang="fr-CH" sz="800" b="1" dirty="0"/>
              <a:t> html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r>
              <a:rPr lang="en-US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styles.error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`Please include: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errors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endParaRPr lang="en-US" sz="8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.error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#f8d7da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#df4759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0.5rem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0.3rem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margin-bottom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1rem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CH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FA178-7C4D-B86B-8E8B-75F38C01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98" y="692331"/>
            <a:ext cx="3012984" cy="4846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C66A4-DE45-EE13-E86A-8E4AB371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34" y="417229"/>
            <a:ext cx="3524353" cy="28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98A36-4A20-F034-3163-509FFCCDE361}"/>
              </a:ext>
            </a:extLst>
          </p:cNvPr>
          <p:cNvSpPr txBox="1"/>
          <p:nvPr/>
        </p:nvSpPr>
        <p:spPr>
          <a:xfrm>
            <a:off x="83889" y="113252"/>
            <a:ext cx="145610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Edit the </a:t>
            </a:r>
            <a:r>
              <a:rPr lang="fr-CH" dirty="0" err="1">
                <a:solidFill>
                  <a:schemeClr val="bg1"/>
                </a:solidFill>
              </a:rPr>
              <a:t>form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A55D1-FA29-D285-0E9A-E9DB14F7B60F}"/>
              </a:ext>
            </a:extLst>
          </p:cNvPr>
          <p:cNvSpPr txBox="1"/>
          <p:nvPr/>
        </p:nvSpPr>
        <p:spPr>
          <a:xfrm>
            <a:off x="1644241" y="83890"/>
            <a:ext cx="507114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CH" sz="800" dirty="0"/>
              <a:t>In the main component –</a:t>
            </a:r>
            <a:r>
              <a:rPr lang="fr-CH" sz="800" dirty="0" err="1"/>
              <a:t>EditTable</a:t>
            </a:r>
            <a:r>
              <a:rPr lang="fr-CH" sz="800" dirty="0"/>
              <a:t> </a:t>
            </a:r>
            <a:r>
              <a:rPr lang="fr-CH" sz="800" dirty="0" err="1"/>
              <a:t>add</a:t>
            </a:r>
            <a:r>
              <a:rPr lang="fr-CH" sz="800" dirty="0"/>
              <a:t> </a:t>
            </a:r>
            <a:r>
              <a:rPr lang="fr-CH" sz="800" dirty="0" err="1"/>
              <a:t>const</a:t>
            </a:r>
            <a:r>
              <a:rPr lang="fr-CH" sz="800" dirty="0"/>
              <a:t> </a:t>
            </a:r>
            <a:r>
              <a:rPr lang="fr-CH" sz="800" dirty="0" err="1"/>
              <a:t>rowToEdit</a:t>
            </a:r>
            <a:r>
              <a:rPr lang="fr-CH" sz="800" dirty="0"/>
              <a:t> to </a:t>
            </a:r>
            <a:r>
              <a:rPr lang="fr-CH" sz="800" dirty="0" err="1"/>
              <a:t>track</a:t>
            </a:r>
            <a:r>
              <a:rPr lang="fr-CH" sz="800" dirty="0"/>
              <a:t> the state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 Create </a:t>
            </a:r>
            <a:r>
              <a:rPr lang="en-US" sz="8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handleEditRow</a:t>
            </a:r>
            <a:r>
              <a:rPr lang="en-US" sz="8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 to open the modal and keep track of row Id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handleEditRow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rowId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 Pass the 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handleEditRow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function to the table and add it as props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handleDeleteRow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handleEditRow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targetIndex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editRow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rowId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editRow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4. Add the 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event in the pencil icon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BsFillPencilFill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editRow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5. Create new prop </a:t>
            </a:r>
            <a:r>
              <a:rPr lang="en-US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defaultValue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 and add it to the props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!==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&amp;&amp; 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endParaRPr lang="en-US" sz="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IFormProps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6.In form change </a:t>
            </a:r>
            <a:r>
              <a:rPr lang="en-US" sz="8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use </a:t>
            </a:r>
            <a:r>
              <a:rPr lang="en-US" sz="800" dirty="0" err="1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|| it means if the </a:t>
            </a:r>
            <a:r>
              <a:rPr lang="en-US" sz="8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empty, or undefined or null use the object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setFormState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||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"live"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});</a:t>
            </a:r>
          </a:p>
          <a:p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H" sz="800" dirty="0"/>
              <a:t>7. </a:t>
            </a:r>
            <a:r>
              <a:rPr lang="fr-CH" sz="800" dirty="0" err="1">
                <a:highlight>
                  <a:srgbClr val="FFFF00"/>
                </a:highlight>
              </a:rPr>
              <a:t>Modify</a:t>
            </a:r>
            <a:r>
              <a:rPr lang="fr-CH" sz="800" dirty="0">
                <a:highlight>
                  <a:srgbClr val="FFFF00"/>
                </a:highlight>
              </a:rPr>
              <a:t> the </a:t>
            </a:r>
            <a:r>
              <a:rPr lang="fr-CH" sz="800" dirty="0" err="1">
                <a:highlight>
                  <a:srgbClr val="FFFF00"/>
                </a:highlight>
              </a:rPr>
              <a:t>submit</a:t>
            </a:r>
            <a:r>
              <a:rPr lang="fr-CH" sz="800" dirty="0">
                <a:highlight>
                  <a:srgbClr val="FFFF00"/>
                </a:highlight>
              </a:rPr>
              <a:t> </a:t>
            </a:r>
            <a:r>
              <a:rPr lang="fr-CH" sz="800" dirty="0" err="1">
                <a:highlight>
                  <a:srgbClr val="FFFF00"/>
                </a:highlight>
              </a:rPr>
              <a:t>btn</a:t>
            </a:r>
            <a:r>
              <a:rPr lang="fr-CH" sz="800" dirty="0">
                <a:highlight>
                  <a:srgbClr val="FFFF00"/>
                </a:highlight>
              </a:rPr>
              <a:t> </a:t>
            </a:r>
            <a:r>
              <a:rPr lang="fr-CH" sz="800" dirty="0" err="1">
                <a:highlight>
                  <a:srgbClr val="FFFF00"/>
                </a:highlight>
              </a:rPr>
              <a:t>functionality</a:t>
            </a:r>
            <a:r>
              <a:rPr lang="fr-CH" sz="800" dirty="0">
                <a:highlight>
                  <a:srgbClr val="FFFF00"/>
                </a:highlight>
              </a:rPr>
              <a:t> (if </a:t>
            </a:r>
            <a:r>
              <a:rPr lang="fr-CH" sz="800" dirty="0" err="1">
                <a:highlight>
                  <a:srgbClr val="FFFF00"/>
                </a:highlight>
              </a:rPr>
              <a:t>we</a:t>
            </a:r>
            <a:r>
              <a:rPr lang="fr-CH" sz="800" dirty="0">
                <a:highlight>
                  <a:srgbClr val="FFFF00"/>
                </a:highlight>
              </a:rPr>
              <a:t> </a:t>
            </a:r>
            <a:r>
              <a:rPr lang="fr-CH" sz="800" dirty="0" err="1"/>
              <a:t>leave</a:t>
            </a:r>
            <a:r>
              <a:rPr lang="fr-CH" sz="800" dirty="0"/>
              <a:t> </a:t>
            </a:r>
            <a:r>
              <a:rPr lang="fr-CH" sz="800" dirty="0" err="1"/>
              <a:t>it</a:t>
            </a:r>
            <a:r>
              <a:rPr lang="fr-CH" sz="800" dirty="0"/>
              <a:t> </a:t>
            </a:r>
            <a:r>
              <a:rPr lang="fr-CH" sz="800" dirty="0" err="1"/>
              <a:t>instead</a:t>
            </a:r>
            <a:r>
              <a:rPr lang="fr-CH" sz="800" dirty="0"/>
              <a:t> of </a:t>
            </a:r>
            <a:r>
              <a:rPr lang="fr-CH" sz="800" dirty="0" err="1"/>
              <a:t>editing</a:t>
            </a:r>
            <a:r>
              <a:rPr lang="fr-CH" sz="800" dirty="0"/>
              <a:t> </a:t>
            </a:r>
            <a:r>
              <a:rPr lang="fr-CH" sz="800" dirty="0" err="1"/>
              <a:t>it</a:t>
            </a:r>
            <a:r>
              <a:rPr lang="fr-CH" sz="800" dirty="0"/>
              <a:t> </a:t>
            </a:r>
            <a:r>
              <a:rPr lang="fr-CH" sz="800" dirty="0" err="1"/>
              <a:t>will</a:t>
            </a:r>
            <a:r>
              <a:rPr lang="fr-CH" sz="800" dirty="0"/>
              <a:t> </a:t>
            </a:r>
            <a:r>
              <a:rPr lang="fr-CH" sz="800" dirty="0" err="1"/>
              <a:t>add</a:t>
            </a:r>
            <a:r>
              <a:rPr lang="fr-CH" sz="800" dirty="0"/>
              <a:t> new </a:t>
            </a:r>
            <a:r>
              <a:rPr lang="fr-CH" sz="800" dirty="0" err="1"/>
              <a:t>row</a:t>
            </a:r>
            <a:r>
              <a:rPr lang="fr-CH" sz="800" dirty="0"/>
              <a:t>) – in </a:t>
            </a:r>
            <a:r>
              <a:rPr lang="fr-CH" sz="800" dirty="0" err="1"/>
              <a:t>EditableTable</a:t>
            </a:r>
            <a:endParaRPr lang="fr-CH" sz="800" dirty="0"/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//brackets [] with ... copy all existing rows, and then we add the new one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}))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};</a:t>
            </a:r>
          </a:p>
          <a:p>
            <a:r>
              <a:rPr lang="fr-CH" sz="800" dirty="0"/>
              <a:t>8. Set </a:t>
            </a:r>
            <a:r>
              <a:rPr lang="fr-CH" sz="800" dirty="0" err="1"/>
              <a:t>rowToEdit</a:t>
            </a:r>
            <a:r>
              <a:rPr lang="fr-CH" sz="800" dirty="0"/>
              <a:t> to </a:t>
            </a:r>
            <a:r>
              <a:rPr lang="fr-CH" sz="800" dirty="0" err="1"/>
              <a:t>null</a:t>
            </a:r>
            <a:r>
              <a:rPr lang="fr-CH" sz="800" dirty="0"/>
              <a:t> </a:t>
            </a:r>
            <a:r>
              <a:rPr lang="fr-CH" sz="800" dirty="0" err="1"/>
              <a:t>again</a:t>
            </a:r>
            <a:r>
              <a:rPr lang="fr-CH" sz="800" dirty="0"/>
              <a:t> in the </a:t>
            </a:r>
            <a:r>
              <a:rPr lang="fr-CH" sz="800" dirty="0" err="1"/>
              <a:t>form</a:t>
            </a:r>
            <a:r>
              <a:rPr lang="fr-CH" sz="800" dirty="0"/>
              <a:t> on </a:t>
            </a:r>
            <a:r>
              <a:rPr lang="fr-CH" sz="800" dirty="0" err="1"/>
              <a:t>modalClose</a:t>
            </a:r>
            <a:endParaRPr lang="fr-CH" sz="800" dirty="0"/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setRowToEdit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);}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!==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endParaRPr lang="fr-CH" sz="800" dirty="0"/>
          </a:p>
          <a:p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116059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7EB0-BA5E-E265-57F6-1359AEF048B3}"/>
              </a:ext>
            </a:extLst>
          </p:cNvPr>
          <p:cNvSpPr txBox="1"/>
          <p:nvPr/>
        </p:nvSpPr>
        <p:spPr>
          <a:xfrm>
            <a:off x="2615879" y="81022"/>
            <a:ext cx="9105378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EditableTable.module.scss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IEditableTableProps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IEditableTableProps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escape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'@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microsoft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lodash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-subset'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{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'./Table'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'./Form'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React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{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IEditableTableProps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isDarkTheme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environmentMessage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hasTeamsContext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userDisplayName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 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 1"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the body 1"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"live"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 2"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the body 2"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"draft"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 3"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the body 3"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"live"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 4"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the body 4"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letter: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]);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handleDeleteRow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targetIndex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targetIndex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handleEditRow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rowId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rowId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//brackets [] with ... copy all existing rows, and then we add the new one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setRows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}));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};</a:t>
            </a:r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&lt;section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hasTeamsContext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styles</a:t>
            </a:r>
            <a:r>
              <a:rPr lang="en-US" sz="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handleDeleteRow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editRow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handleEditRow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en-US" sz="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closeModal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setModalOpen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setRowToEdit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);}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onSubmit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handleSubmit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!== 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8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rowToEdit</a:t>
            </a:r>
            <a:r>
              <a:rPr lang="en-US" sz="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&lt;/section&gt;</a:t>
            </a: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);</a:t>
            </a:r>
          </a:p>
          <a:p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EditableTable</a:t>
            </a:r>
            <a: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CH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95EB8-2241-C4FD-22EE-66351A9ACEBC}"/>
              </a:ext>
            </a:extLst>
          </p:cNvPr>
          <p:cNvSpPr txBox="1"/>
          <p:nvPr/>
        </p:nvSpPr>
        <p:spPr>
          <a:xfrm>
            <a:off x="92597" y="81022"/>
            <a:ext cx="1515479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chemeClr val="bg1"/>
                </a:solidFill>
              </a:rPr>
              <a:t>EditableTable</a:t>
            </a:r>
            <a:endParaRPr lang="fr-CH" dirty="0">
              <a:solidFill>
                <a:schemeClr val="bg1"/>
              </a:solidFill>
            </a:endParaRPr>
          </a:p>
          <a:p>
            <a:r>
              <a:rPr lang="fr-CH" dirty="0">
                <a:solidFill>
                  <a:schemeClr val="bg1"/>
                </a:solidFill>
              </a:rPr>
              <a:t>(final)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4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4297</Words>
  <Application>Microsoft Office PowerPoint</Application>
  <PresentationFormat>Widescreen</PresentationFormat>
  <Paragraphs>590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Denitsa Radeva</dc:creator>
  <cp:lastModifiedBy>Denitsa Radeva</cp:lastModifiedBy>
  <cp:revision>1</cp:revision>
  <dcterms:created xsi:type="dcterms:W3CDTF">2024-05-21T13:52:13Z</dcterms:created>
  <dcterms:modified xsi:type="dcterms:W3CDTF">2024-05-22T14:50:05Z</dcterms:modified>
</cp:coreProperties>
</file>