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F29AAE-3784-D9A8-51F6-0C9BDCEE7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INVENTAR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2C5E2C8-B988-A894-60FD-E389D659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Jure Trtnik</a:t>
            </a:r>
          </a:p>
          <a:p>
            <a:r>
              <a:rPr lang="sl-SI" dirty="0" err="1"/>
              <a:t>Eleonora</a:t>
            </a:r>
            <a:r>
              <a:rPr lang="sl-SI" dirty="0"/>
              <a:t> </a:t>
            </a:r>
            <a:r>
              <a:rPr lang="sl-SI" dirty="0" err="1"/>
              <a:t>Loshkoska</a:t>
            </a:r>
            <a:endParaRPr lang="sl-SI" dirty="0"/>
          </a:p>
          <a:p>
            <a:r>
              <a:rPr lang="sl-SI" dirty="0"/>
              <a:t>Miha Mir</a:t>
            </a:r>
          </a:p>
        </p:txBody>
      </p:sp>
    </p:spTree>
    <p:extLst>
      <p:ext uri="{BB962C8B-B14F-4D97-AF65-F5344CB8AC3E}">
        <p14:creationId xmlns:p14="http://schemas.microsoft.com/office/powerpoint/2010/main" val="340830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1C4852-4242-8010-CCBD-2FB84247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65C6362-3C86-2516-8A64-8B0CB630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000" dirty="0"/>
              <a:t>Je spletna aplikacija za popis inventarja</a:t>
            </a:r>
          </a:p>
          <a:p>
            <a:r>
              <a:rPr lang="sl-SI" sz="3000" dirty="0"/>
              <a:t>Je rešitev, ki uporabnikom omogoča hitrejše in enostavnejše upravljanje z inventarjem</a:t>
            </a:r>
          </a:p>
        </p:txBody>
      </p:sp>
    </p:spTree>
    <p:extLst>
      <p:ext uri="{BB962C8B-B14F-4D97-AF65-F5344CB8AC3E}">
        <p14:creationId xmlns:p14="http://schemas.microsoft.com/office/powerpoint/2010/main" val="13122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A9F266-1CF1-CD93-B2A3-DD3A9F9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ga uporabimo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092BF24-111C-637D-8885-18F7BBD6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000" dirty="0"/>
              <a:t>Najprej vnesemo podatke </a:t>
            </a:r>
          </a:p>
          <a:p>
            <a:r>
              <a:rPr lang="sl-SI" sz="3000" dirty="0"/>
              <a:t>Z mobilnim telefonom </a:t>
            </a:r>
            <a:r>
              <a:rPr lang="sl-SI" sz="3000" dirty="0" err="1"/>
              <a:t>skeniramo</a:t>
            </a:r>
            <a:r>
              <a:rPr lang="sl-SI" sz="3000" dirty="0"/>
              <a:t> QR kodo katera se nahaja na kosu opreme</a:t>
            </a:r>
          </a:p>
          <a:p>
            <a:r>
              <a:rPr lang="sl-SI" sz="3000" dirty="0"/>
              <a:t>Tako pridobimo podatke o tej opremi</a:t>
            </a:r>
          </a:p>
        </p:txBody>
      </p:sp>
    </p:spTree>
    <p:extLst>
      <p:ext uri="{BB962C8B-B14F-4D97-AF65-F5344CB8AC3E}">
        <p14:creationId xmlns:p14="http://schemas.microsoft.com/office/powerpoint/2010/main" val="35080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1EDD9F-5CE4-0518-7E76-07DD53A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D6677DB-E7EE-C3E1-A77D-3F32578C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2322887"/>
      </p:ext>
    </p:extLst>
  </p:cSld>
  <p:clrMapOvr>
    <a:masterClrMapping/>
  </p:clrMapOvr>
</p:sld>
</file>

<file path=ppt/theme/theme1.xml><?xml version="1.0" encoding="utf-8"?>
<a:theme xmlns:a="http://schemas.openxmlformats.org/drawingml/2006/main" name="Šeles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49</Words>
  <Application>Microsoft Office PowerPoint</Application>
  <PresentationFormat>Širokozaslonsko</PresentationFormat>
  <Paragraphs>10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Šelest</vt:lpstr>
      <vt:lpstr>INVENTAR</vt:lpstr>
      <vt:lpstr>PowerPointova predstavitev</vt:lpstr>
      <vt:lpstr>Kako ga uporabimo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</dc:title>
  <dc:creator>jure trtnik</dc:creator>
  <cp:lastModifiedBy>jure trtnik</cp:lastModifiedBy>
  <cp:revision>1</cp:revision>
  <dcterms:created xsi:type="dcterms:W3CDTF">2022-06-09T08:59:13Z</dcterms:created>
  <dcterms:modified xsi:type="dcterms:W3CDTF">2022-06-09T09:38:16Z</dcterms:modified>
</cp:coreProperties>
</file>