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E3AA4-E35C-480A-854D-20C6F904FA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EDC8D3-074C-4788-B2F2-76FED4D29A2E}">
      <dgm:prSet/>
      <dgm:spPr/>
      <dgm:t>
        <a:bodyPr/>
        <a:lstStyle/>
        <a:p>
          <a:r>
            <a:rPr lang="en-US" dirty="0"/>
            <a:t>Je </a:t>
          </a:r>
          <a:r>
            <a:rPr lang="en-US" dirty="0" err="1"/>
            <a:t>spletna</a:t>
          </a:r>
          <a:r>
            <a:rPr lang="en-US" dirty="0"/>
            <a:t> </a:t>
          </a:r>
          <a:r>
            <a:rPr lang="en-US" dirty="0" err="1"/>
            <a:t>aplikacija</a:t>
          </a:r>
          <a:r>
            <a:rPr lang="en-US" dirty="0"/>
            <a:t> z </a:t>
          </a:r>
          <a:r>
            <a:rPr lang="en-US" dirty="0" err="1"/>
            <a:t>popis</a:t>
          </a:r>
          <a:r>
            <a:rPr lang="en-US" dirty="0"/>
            <a:t> </a:t>
          </a:r>
          <a:r>
            <a:rPr lang="en-US" dirty="0" err="1"/>
            <a:t>inventarja</a:t>
          </a:r>
          <a:r>
            <a:rPr lang="en-US" dirty="0"/>
            <a:t> s </a:t>
          </a:r>
          <a:r>
            <a:rPr lang="en-US" dirty="0" err="1"/>
            <a:t>pomocjo</a:t>
          </a:r>
          <a:r>
            <a:rPr lang="en-US" dirty="0"/>
            <a:t> QR </a:t>
          </a:r>
          <a:r>
            <a:rPr lang="en-US" dirty="0" err="1"/>
            <a:t>kode</a:t>
          </a:r>
          <a:endParaRPr lang="en-US" dirty="0"/>
        </a:p>
      </dgm:t>
    </dgm:pt>
    <dgm:pt modelId="{41E8B1F0-ED08-4F0F-AEE8-4494927041FA}" type="parTrans" cxnId="{35E81509-3D93-4BA3-ABF8-B4C3C762A001}">
      <dgm:prSet/>
      <dgm:spPr/>
      <dgm:t>
        <a:bodyPr/>
        <a:lstStyle/>
        <a:p>
          <a:endParaRPr lang="en-US"/>
        </a:p>
      </dgm:t>
    </dgm:pt>
    <dgm:pt modelId="{DBBC73AA-B453-42A0-AF84-4FEC121EB8BE}" type="sibTrans" cxnId="{35E81509-3D93-4BA3-ABF8-B4C3C762A001}">
      <dgm:prSet/>
      <dgm:spPr/>
      <dgm:t>
        <a:bodyPr/>
        <a:lstStyle/>
        <a:p>
          <a:endParaRPr lang="en-US"/>
        </a:p>
      </dgm:t>
    </dgm:pt>
    <dgm:pt modelId="{C99FD203-B562-455D-9021-88E707D30C1E}">
      <dgm:prSet/>
      <dgm:spPr/>
      <dgm:t>
        <a:bodyPr/>
        <a:lstStyle/>
        <a:p>
          <a:r>
            <a:rPr lang="en-US" b="0" i="0"/>
            <a:t>Je rešitev, ki uporabnikom omogoča hitrejše in enostavnejše upravljanje z inventarjem</a:t>
          </a:r>
          <a:endParaRPr lang="en-US"/>
        </a:p>
      </dgm:t>
    </dgm:pt>
    <dgm:pt modelId="{585FF952-16B0-44A5-8C02-4C497B32350A}" type="parTrans" cxnId="{74024BBA-1358-4451-8321-E718D6A472C8}">
      <dgm:prSet/>
      <dgm:spPr/>
      <dgm:t>
        <a:bodyPr/>
        <a:lstStyle/>
        <a:p>
          <a:endParaRPr lang="en-US"/>
        </a:p>
      </dgm:t>
    </dgm:pt>
    <dgm:pt modelId="{CE974A33-95E0-4A06-AB85-04EE82E82BCF}" type="sibTrans" cxnId="{74024BBA-1358-4451-8321-E718D6A472C8}">
      <dgm:prSet/>
      <dgm:spPr/>
      <dgm:t>
        <a:bodyPr/>
        <a:lstStyle/>
        <a:p>
          <a:endParaRPr lang="en-US"/>
        </a:p>
      </dgm:t>
    </dgm:pt>
    <dgm:pt modelId="{66325F3D-B196-4F1D-B1BD-1854DF6B1CEB}" type="pres">
      <dgm:prSet presAssocID="{875E3AA4-E35C-480A-854D-20C6F904FADA}" presName="linear" presStyleCnt="0">
        <dgm:presLayoutVars>
          <dgm:animLvl val="lvl"/>
          <dgm:resizeHandles val="exact"/>
        </dgm:presLayoutVars>
      </dgm:prSet>
      <dgm:spPr/>
    </dgm:pt>
    <dgm:pt modelId="{7EAE791F-E4F8-4847-962F-C4DB168CBDF1}" type="pres">
      <dgm:prSet presAssocID="{94EDC8D3-074C-4788-B2F2-76FED4D29A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AA78A-05B3-417F-BB72-6AAC012BD258}" type="pres">
      <dgm:prSet presAssocID="{DBBC73AA-B453-42A0-AF84-4FEC121EB8BE}" presName="spacer" presStyleCnt="0"/>
      <dgm:spPr/>
    </dgm:pt>
    <dgm:pt modelId="{DF9BA6AA-FEFC-448C-84C9-A2B721FFF3AB}" type="pres">
      <dgm:prSet presAssocID="{C99FD203-B562-455D-9021-88E707D30C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E81509-3D93-4BA3-ABF8-B4C3C762A001}" srcId="{875E3AA4-E35C-480A-854D-20C6F904FADA}" destId="{94EDC8D3-074C-4788-B2F2-76FED4D29A2E}" srcOrd="0" destOrd="0" parTransId="{41E8B1F0-ED08-4F0F-AEE8-4494927041FA}" sibTransId="{DBBC73AA-B453-42A0-AF84-4FEC121EB8BE}"/>
    <dgm:cxn modelId="{2DA3A381-C886-4FD2-8AD4-61C94AD346A9}" type="presOf" srcId="{94EDC8D3-074C-4788-B2F2-76FED4D29A2E}" destId="{7EAE791F-E4F8-4847-962F-C4DB168CBDF1}" srcOrd="0" destOrd="0" presId="urn:microsoft.com/office/officeart/2005/8/layout/vList2"/>
    <dgm:cxn modelId="{9B2A83A1-3860-451E-971E-5C658589C53E}" type="presOf" srcId="{C99FD203-B562-455D-9021-88E707D30C1E}" destId="{DF9BA6AA-FEFC-448C-84C9-A2B721FFF3AB}" srcOrd="0" destOrd="0" presId="urn:microsoft.com/office/officeart/2005/8/layout/vList2"/>
    <dgm:cxn modelId="{24DD5EAD-5AA6-479B-9AF5-6A847870CA16}" type="presOf" srcId="{875E3AA4-E35C-480A-854D-20C6F904FADA}" destId="{66325F3D-B196-4F1D-B1BD-1854DF6B1CEB}" srcOrd="0" destOrd="0" presId="urn:microsoft.com/office/officeart/2005/8/layout/vList2"/>
    <dgm:cxn modelId="{74024BBA-1358-4451-8321-E718D6A472C8}" srcId="{875E3AA4-E35C-480A-854D-20C6F904FADA}" destId="{C99FD203-B562-455D-9021-88E707D30C1E}" srcOrd="1" destOrd="0" parTransId="{585FF952-16B0-44A5-8C02-4C497B32350A}" sibTransId="{CE974A33-95E0-4A06-AB85-04EE82E82BCF}"/>
    <dgm:cxn modelId="{652C95D5-0190-4B18-B901-4297A82C90D4}" type="presParOf" srcId="{66325F3D-B196-4F1D-B1BD-1854DF6B1CEB}" destId="{7EAE791F-E4F8-4847-962F-C4DB168CBDF1}" srcOrd="0" destOrd="0" presId="urn:microsoft.com/office/officeart/2005/8/layout/vList2"/>
    <dgm:cxn modelId="{4AFCB193-FA86-42AA-8954-9D3D08F038A2}" type="presParOf" srcId="{66325F3D-B196-4F1D-B1BD-1854DF6B1CEB}" destId="{71AAA78A-05B3-417F-BB72-6AAC012BD258}" srcOrd="1" destOrd="0" presId="urn:microsoft.com/office/officeart/2005/8/layout/vList2"/>
    <dgm:cxn modelId="{5E009C02-9927-4344-BB25-55F2E344DC28}" type="presParOf" srcId="{66325F3D-B196-4F1D-B1BD-1854DF6B1CEB}" destId="{DF9BA6AA-FEFC-448C-84C9-A2B721FFF3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EEB77-F80E-427F-AB68-B3328A675E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E082E5-B381-455B-9C84-0AE508DBB6F7}">
      <dgm:prSet/>
      <dgm:spPr/>
      <dgm:t>
        <a:bodyPr/>
        <a:lstStyle/>
        <a:p>
          <a:r>
            <a:rPr lang="en-US" dirty="0" err="1"/>
            <a:t>Prijava</a:t>
          </a:r>
          <a:r>
            <a:rPr lang="en-US" dirty="0"/>
            <a:t> </a:t>
          </a:r>
          <a:r>
            <a:rPr lang="en-US" dirty="0" err="1"/>
            <a:t>uporabnika</a:t>
          </a:r>
          <a:endParaRPr lang="en-US" dirty="0"/>
        </a:p>
      </dgm:t>
    </dgm:pt>
    <dgm:pt modelId="{36D73593-45FB-471A-B9F7-D66EDF492345}" type="parTrans" cxnId="{698B3B96-9A9C-4E0F-9D8E-7BADBF202104}">
      <dgm:prSet/>
      <dgm:spPr/>
      <dgm:t>
        <a:bodyPr/>
        <a:lstStyle/>
        <a:p>
          <a:endParaRPr lang="en-US"/>
        </a:p>
      </dgm:t>
    </dgm:pt>
    <dgm:pt modelId="{B511FFE9-4073-4005-861B-8301FF881E72}" type="sibTrans" cxnId="{698B3B96-9A9C-4E0F-9D8E-7BADBF202104}">
      <dgm:prSet/>
      <dgm:spPr/>
      <dgm:t>
        <a:bodyPr/>
        <a:lstStyle/>
        <a:p>
          <a:endParaRPr lang="en-US"/>
        </a:p>
      </dgm:t>
    </dgm:pt>
    <dgm:pt modelId="{1A4AA6EB-C75E-4ADA-96B1-C71BBF39D218}">
      <dgm:prSet/>
      <dgm:spPr/>
      <dgm:t>
        <a:bodyPr/>
        <a:lstStyle/>
        <a:p>
          <a:r>
            <a:rPr lang="en-US" dirty="0" err="1"/>
            <a:t>Vnos</a:t>
          </a:r>
          <a:r>
            <a:rPr lang="en-US" dirty="0"/>
            <a:t> </a:t>
          </a:r>
          <a:r>
            <a:rPr lang="en-US" dirty="0" err="1"/>
            <a:t>podatkov</a:t>
          </a:r>
          <a:endParaRPr lang="en-US" dirty="0"/>
        </a:p>
      </dgm:t>
    </dgm:pt>
    <dgm:pt modelId="{44CFB4BA-F2E0-42E2-8EA2-CCB76B00E964}" type="parTrans" cxnId="{F85E0925-7BA2-4DDD-AA6D-F6CA0A7FFA01}">
      <dgm:prSet/>
      <dgm:spPr/>
      <dgm:t>
        <a:bodyPr/>
        <a:lstStyle/>
        <a:p>
          <a:endParaRPr lang="en-US"/>
        </a:p>
      </dgm:t>
    </dgm:pt>
    <dgm:pt modelId="{4224802B-E1E8-45A4-BD0E-F2EE632ACBB4}" type="sibTrans" cxnId="{F85E0925-7BA2-4DDD-AA6D-F6CA0A7FFA01}">
      <dgm:prSet/>
      <dgm:spPr/>
      <dgm:t>
        <a:bodyPr/>
        <a:lstStyle/>
        <a:p>
          <a:endParaRPr lang="en-US"/>
        </a:p>
      </dgm:t>
    </dgm:pt>
    <dgm:pt modelId="{29631B55-0F68-4376-9451-B5A0B19428B6}">
      <dgm:prSet/>
      <dgm:spPr/>
      <dgm:t>
        <a:bodyPr/>
        <a:lstStyle/>
        <a:p>
          <a:r>
            <a:rPr lang="en-US" dirty="0" err="1"/>
            <a:t>Avtomatsko</a:t>
          </a:r>
          <a:r>
            <a:rPr lang="en-US" dirty="0"/>
            <a:t> </a:t>
          </a:r>
          <a:r>
            <a:rPr lang="en-US" dirty="0" err="1"/>
            <a:t>generiranje</a:t>
          </a:r>
          <a:r>
            <a:rPr lang="en-US" dirty="0"/>
            <a:t> QR </a:t>
          </a:r>
          <a:r>
            <a:rPr lang="en-US" dirty="0" err="1"/>
            <a:t>kode</a:t>
          </a:r>
          <a:endParaRPr lang="en-US" dirty="0"/>
        </a:p>
      </dgm:t>
    </dgm:pt>
    <dgm:pt modelId="{799833B9-C353-4947-9E26-7EF628557613}" type="parTrans" cxnId="{1A2B0CB4-E8FB-49BD-8667-436DC8B320FF}">
      <dgm:prSet/>
      <dgm:spPr/>
      <dgm:t>
        <a:bodyPr/>
        <a:lstStyle/>
        <a:p>
          <a:endParaRPr lang="en-US"/>
        </a:p>
      </dgm:t>
    </dgm:pt>
    <dgm:pt modelId="{F9646FE4-B1ED-4885-9741-6B1334AB3E02}" type="sibTrans" cxnId="{1A2B0CB4-E8FB-49BD-8667-436DC8B320FF}">
      <dgm:prSet/>
      <dgm:spPr/>
      <dgm:t>
        <a:bodyPr/>
        <a:lstStyle/>
        <a:p>
          <a:endParaRPr lang="en-US"/>
        </a:p>
      </dgm:t>
    </dgm:pt>
    <dgm:pt modelId="{DBECA98E-5543-47D1-A08E-A9D80843C556}">
      <dgm:prSet/>
      <dgm:spPr/>
      <dgm:t>
        <a:bodyPr/>
        <a:lstStyle/>
        <a:p>
          <a:r>
            <a:rPr lang="en-US" dirty="0" err="1"/>
            <a:t>Skeniranje</a:t>
          </a:r>
          <a:endParaRPr lang="en-US" dirty="0"/>
        </a:p>
      </dgm:t>
    </dgm:pt>
    <dgm:pt modelId="{09EDBCAA-AAE8-464F-AAAB-13F04054C283}" type="parTrans" cxnId="{B76A9C2D-D348-429C-BC2A-D61E5FAFDA5D}">
      <dgm:prSet/>
      <dgm:spPr/>
      <dgm:t>
        <a:bodyPr/>
        <a:lstStyle/>
        <a:p>
          <a:endParaRPr lang="en-US"/>
        </a:p>
      </dgm:t>
    </dgm:pt>
    <dgm:pt modelId="{50BA6139-1560-49D8-930E-7534EBD2F699}" type="sibTrans" cxnId="{B76A9C2D-D348-429C-BC2A-D61E5FAFDA5D}">
      <dgm:prSet/>
      <dgm:spPr/>
      <dgm:t>
        <a:bodyPr/>
        <a:lstStyle/>
        <a:p>
          <a:endParaRPr lang="en-US"/>
        </a:p>
      </dgm:t>
    </dgm:pt>
    <dgm:pt modelId="{E6AEECED-86EC-4842-8D15-E2B7A93BA563}">
      <dgm:prSet/>
      <dgm:spPr/>
      <dgm:t>
        <a:bodyPr/>
        <a:lstStyle/>
        <a:p>
          <a:r>
            <a:rPr lang="en-US" dirty="0" err="1"/>
            <a:t>Pridobitev</a:t>
          </a:r>
          <a:r>
            <a:rPr lang="en-US" dirty="0"/>
            <a:t> </a:t>
          </a:r>
          <a:r>
            <a:rPr lang="en-US" dirty="0" err="1"/>
            <a:t>podatkov</a:t>
          </a:r>
          <a:endParaRPr lang="en-US" dirty="0"/>
        </a:p>
      </dgm:t>
    </dgm:pt>
    <dgm:pt modelId="{B1F5A94A-D4C0-4115-B640-58735C841FA3}" type="parTrans" cxnId="{FC30306F-EFC8-4000-B26C-35DF72C6BF2D}">
      <dgm:prSet/>
      <dgm:spPr/>
      <dgm:t>
        <a:bodyPr/>
        <a:lstStyle/>
        <a:p>
          <a:endParaRPr lang="en-US"/>
        </a:p>
      </dgm:t>
    </dgm:pt>
    <dgm:pt modelId="{4585C113-7EC9-4FB1-BDFC-78E69A950B9A}" type="sibTrans" cxnId="{FC30306F-EFC8-4000-B26C-35DF72C6BF2D}">
      <dgm:prSet/>
      <dgm:spPr/>
      <dgm:t>
        <a:bodyPr/>
        <a:lstStyle/>
        <a:p>
          <a:endParaRPr lang="en-US"/>
        </a:p>
      </dgm:t>
    </dgm:pt>
    <dgm:pt modelId="{33E4626A-9952-4947-91A8-BF29680CDAA6}" type="pres">
      <dgm:prSet presAssocID="{03CEEB77-F80E-427F-AB68-B3328A675ED4}" presName="linear" presStyleCnt="0">
        <dgm:presLayoutVars>
          <dgm:animLvl val="lvl"/>
          <dgm:resizeHandles val="exact"/>
        </dgm:presLayoutVars>
      </dgm:prSet>
      <dgm:spPr/>
    </dgm:pt>
    <dgm:pt modelId="{C2A44B2D-8C95-40E1-B51E-FD9FC3E4BD4E}" type="pres">
      <dgm:prSet presAssocID="{3CE082E5-B381-455B-9C84-0AE508DBB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B24B7B-F196-4377-8AF8-5EABD418A6EB}" type="pres">
      <dgm:prSet presAssocID="{B511FFE9-4073-4005-861B-8301FF881E72}" presName="spacer" presStyleCnt="0"/>
      <dgm:spPr/>
    </dgm:pt>
    <dgm:pt modelId="{FB0E733F-380C-419B-8907-67E9042CC560}" type="pres">
      <dgm:prSet presAssocID="{1A4AA6EB-C75E-4ADA-96B1-C71BBF39D2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35F8CD-40CF-4D4F-8C98-5FCA855C7A2D}" type="pres">
      <dgm:prSet presAssocID="{4224802B-E1E8-45A4-BD0E-F2EE632ACBB4}" presName="spacer" presStyleCnt="0"/>
      <dgm:spPr/>
    </dgm:pt>
    <dgm:pt modelId="{94E718F1-E980-489B-96FF-B2418944688E}" type="pres">
      <dgm:prSet presAssocID="{29631B55-0F68-4376-9451-B5A0B19428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895D0F-9BFC-4CEF-81D3-4ABA9B785DAF}" type="pres">
      <dgm:prSet presAssocID="{F9646FE4-B1ED-4885-9741-6B1334AB3E02}" presName="spacer" presStyleCnt="0"/>
      <dgm:spPr/>
    </dgm:pt>
    <dgm:pt modelId="{AF59A14A-CFB4-44B7-888C-18DA8A5A9415}" type="pres">
      <dgm:prSet presAssocID="{DBECA98E-5543-47D1-A08E-A9D80843C55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F0316A3-ED2B-4693-BEAE-B7B9A818517F}" type="pres">
      <dgm:prSet presAssocID="{50BA6139-1560-49D8-930E-7534EBD2F699}" presName="spacer" presStyleCnt="0"/>
      <dgm:spPr/>
    </dgm:pt>
    <dgm:pt modelId="{54AB88F6-AD4C-4FF7-9BEF-EBA7DE215134}" type="pres">
      <dgm:prSet presAssocID="{E6AEECED-86EC-4842-8D15-E2B7A93BA5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85E0925-7BA2-4DDD-AA6D-F6CA0A7FFA01}" srcId="{03CEEB77-F80E-427F-AB68-B3328A675ED4}" destId="{1A4AA6EB-C75E-4ADA-96B1-C71BBF39D218}" srcOrd="1" destOrd="0" parTransId="{44CFB4BA-F2E0-42E2-8EA2-CCB76B00E964}" sibTransId="{4224802B-E1E8-45A4-BD0E-F2EE632ACBB4}"/>
    <dgm:cxn modelId="{6FD8892B-95AC-4AA8-93A4-C0014014DA34}" type="presOf" srcId="{29631B55-0F68-4376-9451-B5A0B19428B6}" destId="{94E718F1-E980-489B-96FF-B2418944688E}" srcOrd="0" destOrd="0" presId="urn:microsoft.com/office/officeart/2005/8/layout/vList2"/>
    <dgm:cxn modelId="{B76A9C2D-D348-429C-BC2A-D61E5FAFDA5D}" srcId="{03CEEB77-F80E-427F-AB68-B3328A675ED4}" destId="{DBECA98E-5543-47D1-A08E-A9D80843C556}" srcOrd="3" destOrd="0" parTransId="{09EDBCAA-AAE8-464F-AAAB-13F04054C283}" sibTransId="{50BA6139-1560-49D8-930E-7534EBD2F699}"/>
    <dgm:cxn modelId="{40DA4D3F-DD46-4D60-8BD5-EF902959E001}" type="presOf" srcId="{E6AEECED-86EC-4842-8D15-E2B7A93BA563}" destId="{54AB88F6-AD4C-4FF7-9BEF-EBA7DE215134}" srcOrd="0" destOrd="0" presId="urn:microsoft.com/office/officeart/2005/8/layout/vList2"/>
    <dgm:cxn modelId="{FC30306F-EFC8-4000-B26C-35DF72C6BF2D}" srcId="{03CEEB77-F80E-427F-AB68-B3328A675ED4}" destId="{E6AEECED-86EC-4842-8D15-E2B7A93BA563}" srcOrd="4" destOrd="0" parTransId="{B1F5A94A-D4C0-4115-B640-58735C841FA3}" sibTransId="{4585C113-7EC9-4FB1-BDFC-78E69A950B9A}"/>
    <dgm:cxn modelId="{46D07391-8338-41AE-B75E-188127F2FA91}" type="presOf" srcId="{1A4AA6EB-C75E-4ADA-96B1-C71BBF39D218}" destId="{FB0E733F-380C-419B-8907-67E9042CC560}" srcOrd="0" destOrd="0" presId="urn:microsoft.com/office/officeart/2005/8/layout/vList2"/>
    <dgm:cxn modelId="{698B3B96-9A9C-4E0F-9D8E-7BADBF202104}" srcId="{03CEEB77-F80E-427F-AB68-B3328A675ED4}" destId="{3CE082E5-B381-455B-9C84-0AE508DBB6F7}" srcOrd="0" destOrd="0" parTransId="{36D73593-45FB-471A-B9F7-D66EDF492345}" sibTransId="{B511FFE9-4073-4005-861B-8301FF881E72}"/>
    <dgm:cxn modelId="{1A2B0CB4-E8FB-49BD-8667-436DC8B320FF}" srcId="{03CEEB77-F80E-427F-AB68-B3328A675ED4}" destId="{29631B55-0F68-4376-9451-B5A0B19428B6}" srcOrd="2" destOrd="0" parTransId="{799833B9-C353-4947-9E26-7EF628557613}" sibTransId="{F9646FE4-B1ED-4885-9741-6B1334AB3E02}"/>
    <dgm:cxn modelId="{12C0B1C3-7FCF-48A2-815E-BAB5AA719CF2}" type="presOf" srcId="{DBECA98E-5543-47D1-A08E-A9D80843C556}" destId="{AF59A14A-CFB4-44B7-888C-18DA8A5A9415}" srcOrd="0" destOrd="0" presId="urn:microsoft.com/office/officeart/2005/8/layout/vList2"/>
    <dgm:cxn modelId="{03DA1AF1-CC5C-46BA-9336-0C2A4E0D2C45}" type="presOf" srcId="{03CEEB77-F80E-427F-AB68-B3328A675ED4}" destId="{33E4626A-9952-4947-91A8-BF29680CDAA6}" srcOrd="0" destOrd="0" presId="urn:microsoft.com/office/officeart/2005/8/layout/vList2"/>
    <dgm:cxn modelId="{CBF591FA-3115-4E21-9447-3CCA9AFDC823}" type="presOf" srcId="{3CE082E5-B381-455B-9C84-0AE508DBB6F7}" destId="{C2A44B2D-8C95-40E1-B51E-FD9FC3E4BD4E}" srcOrd="0" destOrd="0" presId="urn:microsoft.com/office/officeart/2005/8/layout/vList2"/>
    <dgm:cxn modelId="{FB96894F-4250-4EEC-9BA0-4BB9333AC588}" type="presParOf" srcId="{33E4626A-9952-4947-91A8-BF29680CDAA6}" destId="{C2A44B2D-8C95-40E1-B51E-FD9FC3E4BD4E}" srcOrd="0" destOrd="0" presId="urn:microsoft.com/office/officeart/2005/8/layout/vList2"/>
    <dgm:cxn modelId="{D5551E43-D187-4621-A00B-9ECB64B85AED}" type="presParOf" srcId="{33E4626A-9952-4947-91A8-BF29680CDAA6}" destId="{41B24B7B-F196-4377-8AF8-5EABD418A6EB}" srcOrd="1" destOrd="0" presId="urn:microsoft.com/office/officeart/2005/8/layout/vList2"/>
    <dgm:cxn modelId="{CD0BB961-1DDF-4224-84A8-2611EA1ACF81}" type="presParOf" srcId="{33E4626A-9952-4947-91A8-BF29680CDAA6}" destId="{FB0E733F-380C-419B-8907-67E9042CC560}" srcOrd="2" destOrd="0" presId="urn:microsoft.com/office/officeart/2005/8/layout/vList2"/>
    <dgm:cxn modelId="{90E31821-2235-4F24-AE07-0CDE4EFF8DA0}" type="presParOf" srcId="{33E4626A-9952-4947-91A8-BF29680CDAA6}" destId="{4D35F8CD-40CF-4D4F-8C98-5FCA855C7A2D}" srcOrd="3" destOrd="0" presId="urn:microsoft.com/office/officeart/2005/8/layout/vList2"/>
    <dgm:cxn modelId="{35546D6E-BEA2-4AD5-93F2-4136ADE3DB3A}" type="presParOf" srcId="{33E4626A-9952-4947-91A8-BF29680CDAA6}" destId="{94E718F1-E980-489B-96FF-B2418944688E}" srcOrd="4" destOrd="0" presId="urn:microsoft.com/office/officeart/2005/8/layout/vList2"/>
    <dgm:cxn modelId="{72119F55-2664-485A-BE61-305E5AF995F1}" type="presParOf" srcId="{33E4626A-9952-4947-91A8-BF29680CDAA6}" destId="{6A895D0F-9BFC-4CEF-81D3-4ABA9B785DAF}" srcOrd="5" destOrd="0" presId="urn:microsoft.com/office/officeart/2005/8/layout/vList2"/>
    <dgm:cxn modelId="{AFD88232-C5C9-4CCC-BC99-0A34E8E2A5E6}" type="presParOf" srcId="{33E4626A-9952-4947-91A8-BF29680CDAA6}" destId="{AF59A14A-CFB4-44B7-888C-18DA8A5A9415}" srcOrd="6" destOrd="0" presId="urn:microsoft.com/office/officeart/2005/8/layout/vList2"/>
    <dgm:cxn modelId="{CB05B28C-BFAF-4D5F-85B7-6C2B76F7CC61}" type="presParOf" srcId="{33E4626A-9952-4947-91A8-BF29680CDAA6}" destId="{3F0316A3-ED2B-4693-BEAE-B7B9A818517F}" srcOrd="7" destOrd="0" presId="urn:microsoft.com/office/officeart/2005/8/layout/vList2"/>
    <dgm:cxn modelId="{9D595D50-C850-4587-8FCC-DE521E4F72D7}" type="presParOf" srcId="{33E4626A-9952-4947-91A8-BF29680CDAA6}" destId="{54AB88F6-AD4C-4FF7-9BEF-EBA7DE2151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ABC619-5974-4E26-81D0-04B9D136314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059B4-9895-4D81-BB2C-6CA7E2D10CA8}">
      <dgm:prSet/>
      <dgm:spPr>
        <a:blipFill rotWithShape="0">
          <a:blip xmlns:r="http://schemas.openxmlformats.org/officeDocument/2006/relationships" r:embed="rId1"/>
          <a:srcRect/>
          <a:stretch>
            <a:fillRect t="-6000" b="-6000"/>
          </a:stretch>
        </a:blipFill>
      </dgm:spPr>
      <dgm:t>
        <a:bodyPr/>
        <a:lstStyle/>
        <a:p>
          <a:endParaRPr lang="en-US" dirty="0"/>
        </a:p>
      </dgm:t>
    </dgm:pt>
    <dgm:pt modelId="{3418A1D9-4BE8-4257-B231-49865A6FF8EB}" type="parTrans" cxnId="{68E4D222-9287-4328-A741-94DF47820B95}">
      <dgm:prSet/>
      <dgm:spPr/>
      <dgm:t>
        <a:bodyPr/>
        <a:lstStyle/>
        <a:p>
          <a:endParaRPr lang="en-US"/>
        </a:p>
      </dgm:t>
    </dgm:pt>
    <dgm:pt modelId="{8459E6CC-76BB-42D2-AEB6-3A42B43FDE0C}" type="sibTrans" cxnId="{68E4D222-9287-4328-A741-94DF47820B95}">
      <dgm:prSet/>
      <dgm:spPr/>
      <dgm:t>
        <a:bodyPr/>
        <a:lstStyle/>
        <a:p>
          <a:endParaRPr lang="en-US"/>
        </a:p>
      </dgm:t>
    </dgm:pt>
    <dgm:pt modelId="{15DE17BC-53CF-4D21-81B5-46625EA590E8}">
      <dgm:prSet/>
      <dgm:spPr>
        <a:blipFill rotWithShape="0">
          <a:blip xmlns:r="http://schemas.openxmlformats.org/officeDocument/2006/relationships" r:embed="rId2"/>
          <a:srcRect/>
          <a:stretch>
            <a:fillRect t="-24000" b="-24000"/>
          </a:stretch>
        </a:blipFill>
      </dgm:spPr>
      <dgm:t>
        <a:bodyPr/>
        <a:lstStyle/>
        <a:p>
          <a:endParaRPr lang="en-US" dirty="0"/>
        </a:p>
      </dgm:t>
    </dgm:pt>
    <dgm:pt modelId="{CFB4557B-99EA-42D8-AC3B-D618FEB5F20F}" type="parTrans" cxnId="{795C27A0-DE6F-4C0D-8951-B7CF486428C1}">
      <dgm:prSet/>
      <dgm:spPr/>
      <dgm:t>
        <a:bodyPr/>
        <a:lstStyle/>
        <a:p>
          <a:endParaRPr lang="en-US"/>
        </a:p>
      </dgm:t>
    </dgm:pt>
    <dgm:pt modelId="{3D16516B-ACDB-440E-A6BC-A9807BF3E93C}" type="sibTrans" cxnId="{795C27A0-DE6F-4C0D-8951-B7CF486428C1}">
      <dgm:prSet/>
      <dgm:spPr/>
      <dgm:t>
        <a:bodyPr/>
        <a:lstStyle/>
        <a:p>
          <a:endParaRPr lang="en-US"/>
        </a:p>
      </dgm:t>
    </dgm:pt>
    <dgm:pt modelId="{80F4198F-7FCA-4D63-9B47-46577D245A00}">
      <dgm:prSet/>
      <dgm:spPr>
        <a:blipFill rotWithShape="0">
          <a:blip xmlns:r="http://schemas.openxmlformats.org/officeDocument/2006/relationships" r:embed="rId3"/>
          <a:srcRect/>
          <a:stretch>
            <a:fillRect t="-64000" b="-64000"/>
          </a:stretch>
        </a:blipFill>
      </dgm:spPr>
      <dgm:t>
        <a:bodyPr/>
        <a:lstStyle/>
        <a:p>
          <a:endParaRPr lang="en-US" dirty="0"/>
        </a:p>
      </dgm:t>
    </dgm:pt>
    <dgm:pt modelId="{016894CE-668A-4F31-9474-073FF613DDE9}" type="parTrans" cxnId="{7E7ED9D8-186E-4138-B697-9C501624220B}">
      <dgm:prSet/>
      <dgm:spPr/>
      <dgm:t>
        <a:bodyPr/>
        <a:lstStyle/>
        <a:p>
          <a:endParaRPr lang="en-US"/>
        </a:p>
      </dgm:t>
    </dgm:pt>
    <dgm:pt modelId="{A5668986-6F98-4B65-8F13-DDA57523C0EE}" type="sibTrans" cxnId="{7E7ED9D8-186E-4138-B697-9C501624220B}">
      <dgm:prSet/>
      <dgm:spPr/>
      <dgm:t>
        <a:bodyPr/>
        <a:lstStyle/>
        <a:p>
          <a:endParaRPr lang="en-US"/>
        </a:p>
      </dgm:t>
    </dgm:pt>
    <dgm:pt modelId="{C56A65A0-CC21-4D08-B7EC-B8E3BD3DF0DD}">
      <dgm:prSet/>
      <dgm:spPr>
        <a:blipFill rotWithShape="0">
          <a:blip xmlns:r="http://schemas.openxmlformats.org/officeDocument/2006/relationships" r:embed="rId4"/>
          <a:srcRect/>
          <a:stretch>
            <a:fillRect t="-44000" b="-44000"/>
          </a:stretch>
        </a:blipFill>
      </dgm:spPr>
      <dgm:t>
        <a:bodyPr/>
        <a:lstStyle/>
        <a:p>
          <a:endParaRPr lang="en-US" dirty="0"/>
        </a:p>
      </dgm:t>
    </dgm:pt>
    <dgm:pt modelId="{213F484C-65E0-42C0-8CB8-1B37BB0D444C}" type="sibTrans" cxnId="{506F7456-F56E-4977-9112-A144E1906C7D}">
      <dgm:prSet/>
      <dgm:spPr/>
      <dgm:t>
        <a:bodyPr/>
        <a:lstStyle/>
        <a:p>
          <a:endParaRPr lang="en-US"/>
        </a:p>
      </dgm:t>
    </dgm:pt>
    <dgm:pt modelId="{CD63AE10-114C-4FD9-BA3D-2B0F01B06399}" type="parTrans" cxnId="{506F7456-F56E-4977-9112-A144E1906C7D}">
      <dgm:prSet/>
      <dgm:spPr/>
      <dgm:t>
        <a:bodyPr/>
        <a:lstStyle/>
        <a:p>
          <a:endParaRPr lang="en-US"/>
        </a:p>
      </dgm:t>
    </dgm:pt>
    <dgm:pt modelId="{D77F2A06-EC88-45AD-996D-AEC520D735D8}" type="pres">
      <dgm:prSet presAssocID="{B7ABC619-5974-4E26-81D0-04B9D13631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A3389B-AF96-4B8B-9D41-929D07FB8178}" type="pres">
      <dgm:prSet presAssocID="{011059B4-9895-4D81-BB2C-6CA7E2D10CA8}" presName="root" presStyleCnt="0"/>
      <dgm:spPr/>
    </dgm:pt>
    <dgm:pt modelId="{9DDE209E-3D43-49CD-ACED-BE427DF70E41}" type="pres">
      <dgm:prSet presAssocID="{011059B4-9895-4D81-BB2C-6CA7E2D10CA8}" presName="rootComposite" presStyleCnt="0"/>
      <dgm:spPr/>
    </dgm:pt>
    <dgm:pt modelId="{9BE7BEBD-1215-48CF-AC06-0091141DD9C6}" type="pres">
      <dgm:prSet presAssocID="{011059B4-9895-4D81-BB2C-6CA7E2D10CA8}" presName="rootText" presStyleLbl="node1" presStyleIdx="0" presStyleCnt="4" custScaleX="119326" custScaleY="382072" custLinFactNeighborX="9868" custLinFactNeighborY="-7828"/>
      <dgm:spPr/>
    </dgm:pt>
    <dgm:pt modelId="{641FF092-2F1B-4612-999A-0F65C3CAAE7E}" type="pres">
      <dgm:prSet presAssocID="{011059B4-9895-4D81-BB2C-6CA7E2D10CA8}" presName="rootConnector" presStyleLbl="node1" presStyleIdx="0" presStyleCnt="4"/>
      <dgm:spPr/>
    </dgm:pt>
    <dgm:pt modelId="{0FEFD624-EC6D-42A6-8D61-4580CC0C1A96}" type="pres">
      <dgm:prSet presAssocID="{011059B4-9895-4D81-BB2C-6CA7E2D10CA8}" presName="childShape" presStyleCnt="0"/>
      <dgm:spPr/>
    </dgm:pt>
    <dgm:pt modelId="{728887FD-9AAE-451E-8233-161E274C4DD1}" type="pres">
      <dgm:prSet presAssocID="{15DE17BC-53CF-4D21-81B5-46625EA590E8}" presName="root" presStyleCnt="0"/>
      <dgm:spPr/>
    </dgm:pt>
    <dgm:pt modelId="{2D5EDDB5-CBCC-4B22-8D8A-49684F005A14}" type="pres">
      <dgm:prSet presAssocID="{15DE17BC-53CF-4D21-81B5-46625EA590E8}" presName="rootComposite" presStyleCnt="0"/>
      <dgm:spPr/>
    </dgm:pt>
    <dgm:pt modelId="{9551FDA1-FEEB-461B-8E55-EC6547F0DD9F}" type="pres">
      <dgm:prSet presAssocID="{15DE17BC-53CF-4D21-81B5-46625EA590E8}" presName="rootText" presStyleLbl="node1" presStyleIdx="1" presStyleCnt="4" custScaleX="123875" custScaleY="379096" custLinFactNeighborY="-6720"/>
      <dgm:spPr/>
    </dgm:pt>
    <dgm:pt modelId="{8803DBAB-0BEE-487C-94E2-A5D832C9DE6B}" type="pres">
      <dgm:prSet presAssocID="{15DE17BC-53CF-4D21-81B5-46625EA590E8}" presName="rootConnector" presStyleLbl="node1" presStyleIdx="1" presStyleCnt="4"/>
      <dgm:spPr/>
    </dgm:pt>
    <dgm:pt modelId="{6629963F-1571-44A9-ABC4-D4CB51522118}" type="pres">
      <dgm:prSet presAssocID="{15DE17BC-53CF-4D21-81B5-46625EA590E8}" presName="childShape" presStyleCnt="0"/>
      <dgm:spPr/>
    </dgm:pt>
    <dgm:pt modelId="{AA1D7061-2627-440C-A776-C5FC9085B0F1}" type="pres">
      <dgm:prSet presAssocID="{80F4198F-7FCA-4D63-9B47-46577D245A00}" presName="root" presStyleCnt="0"/>
      <dgm:spPr/>
    </dgm:pt>
    <dgm:pt modelId="{C20B4550-5F03-492A-BB2D-39255000B0C0}" type="pres">
      <dgm:prSet presAssocID="{80F4198F-7FCA-4D63-9B47-46577D245A00}" presName="rootComposite" presStyleCnt="0"/>
      <dgm:spPr/>
    </dgm:pt>
    <dgm:pt modelId="{C5B980E7-D703-43E0-9DB3-2FB7BE132E42}" type="pres">
      <dgm:prSet presAssocID="{80F4198F-7FCA-4D63-9B47-46577D245A00}" presName="rootText" presStyleLbl="node1" presStyleIdx="2" presStyleCnt="4" custScaleX="125056" custScaleY="386963" custLinFactNeighborX="-2186" custLinFactNeighborY="-9162"/>
      <dgm:spPr/>
    </dgm:pt>
    <dgm:pt modelId="{1EA7932A-3EC8-4A17-9D61-D75086A9FC9E}" type="pres">
      <dgm:prSet presAssocID="{80F4198F-7FCA-4D63-9B47-46577D245A00}" presName="rootConnector" presStyleLbl="node1" presStyleIdx="2" presStyleCnt="4"/>
      <dgm:spPr/>
    </dgm:pt>
    <dgm:pt modelId="{413792BE-A8DE-4F8E-8930-F64F563A7171}" type="pres">
      <dgm:prSet presAssocID="{80F4198F-7FCA-4D63-9B47-46577D245A00}" presName="childShape" presStyleCnt="0"/>
      <dgm:spPr/>
    </dgm:pt>
    <dgm:pt modelId="{C12DE57F-2AA2-47FC-B3FC-F1DFF55138CC}" type="pres">
      <dgm:prSet presAssocID="{C56A65A0-CC21-4D08-B7EC-B8E3BD3DF0DD}" presName="root" presStyleCnt="0"/>
      <dgm:spPr/>
    </dgm:pt>
    <dgm:pt modelId="{178B830B-1800-4A4D-B0D3-C7CCA2CD7D5B}" type="pres">
      <dgm:prSet presAssocID="{C56A65A0-CC21-4D08-B7EC-B8E3BD3DF0DD}" presName="rootComposite" presStyleCnt="0"/>
      <dgm:spPr/>
    </dgm:pt>
    <dgm:pt modelId="{7C6091AA-52FF-4F58-939E-0F176BF39FF4}" type="pres">
      <dgm:prSet presAssocID="{C56A65A0-CC21-4D08-B7EC-B8E3BD3DF0DD}" presName="rootText" presStyleLbl="node1" presStyleIdx="3" presStyleCnt="4" custScaleX="128390" custScaleY="383511" custLinFactNeighborX="-5460" custLinFactNeighborY="-6014"/>
      <dgm:spPr/>
    </dgm:pt>
    <dgm:pt modelId="{93F7B35B-AA20-4149-B101-1896F0D7520D}" type="pres">
      <dgm:prSet presAssocID="{C56A65A0-CC21-4D08-B7EC-B8E3BD3DF0DD}" presName="rootConnector" presStyleLbl="node1" presStyleIdx="3" presStyleCnt="4"/>
      <dgm:spPr/>
    </dgm:pt>
    <dgm:pt modelId="{EA6749E8-C27F-4A57-AE80-4A127B55F0D1}" type="pres">
      <dgm:prSet presAssocID="{C56A65A0-CC21-4D08-B7EC-B8E3BD3DF0DD}" presName="childShape" presStyleCnt="0"/>
      <dgm:spPr/>
    </dgm:pt>
  </dgm:ptLst>
  <dgm:cxnLst>
    <dgm:cxn modelId="{BAFDFC09-4136-4671-BC85-0B514F00E808}" type="presOf" srcId="{C56A65A0-CC21-4D08-B7EC-B8E3BD3DF0DD}" destId="{93F7B35B-AA20-4149-B101-1896F0D7520D}" srcOrd="1" destOrd="0" presId="urn:microsoft.com/office/officeart/2005/8/layout/hierarchy3"/>
    <dgm:cxn modelId="{D1CF2B13-7B68-49CB-B675-08ACBC793DE5}" type="presOf" srcId="{80F4198F-7FCA-4D63-9B47-46577D245A00}" destId="{C5B980E7-D703-43E0-9DB3-2FB7BE132E42}" srcOrd="0" destOrd="0" presId="urn:microsoft.com/office/officeart/2005/8/layout/hierarchy3"/>
    <dgm:cxn modelId="{68E4D222-9287-4328-A741-94DF47820B95}" srcId="{B7ABC619-5974-4E26-81D0-04B9D136314E}" destId="{011059B4-9895-4D81-BB2C-6CA7E2D10CA8}" srcOrd="0" destOrd="0" parTransId="{3418A1D9-4BE8-4257-B231-49865A6FF8EB}" sibTransId="{8459E6CC-76BB-42D2-AEB6-3A42B43FDE0C}"/>
    <dgm:cxn modelId="{46D9E969-DB08-49B8-9517-62F2DB8F6F92}" type="presOf" srcId="{15DE17BC-53CF-4D21-81B5-46625EA590E8}" destId="{8803DBAB-0BEE-487C-94E2-A5D832C9DE6B}" srcOrd="1" destOrd="0" presId="urn:microsoft.com/office/officeart/2005/8/layout/hierarchy3"/>
    <dgm:cxn modelId="{B170B851-3287-42E4-921F-C3756ECD5169}" type="presOf" srcId="{011059B4-9895-4D81-BB2C-6CA7E2D10CA8}" destId="{9BE7BEBD-1215-48CF-AC06-0091141DD9C6}" srcOrd="0" destOrd="0" presId="urn:microsoft.com/office/officeart/2005/8/layout/hierarchy3"/>
    <dgm:cxn modelId="{506F7456-F56E-4977-9112-A144E1906C7D}" srcId="{B7ABC619-5974-4E26-81D0-04B9D136314E}" destId="{C56A65A0-CC21-4D08-B7EC-B8E3BD3DF0DD}" srcOrd="3" destOrd="0" parTransId="{CD63AE10-114C-4FD9-BA3D-2B0F01B06399}" sibTransId="{213F484C-65E0-42C0-8CB8-1B37BB0D444C}"/>
    <dgm:cxn modelId="{7A01917B-3807-4BC4-8A1A-E2E8A9CF62B0}" type="presOf" srcId="{80F4198F-7FCA-4D63-9B47-46577D245A00}" destId="{1EA7932A-3EC8-4A17-9D61-D75086A9FC9E}" srcOrd="1" destOrd="0" presId="urn:microsoft.com/office/officeart/2005/8/layout/hierarchy3"/>
    <dgm:cxn modelId="{795C27A0-DE6F-4C0D-8951-B7CF486428C1}" srcId="{B7ABC619-5974-4E26-81D0-04B9D136314E}" destId="{15DE17BC-53CF-4D21-81B5-46625EA590E8}" srcOrd="1" destOrd="0" parTransId="{CFB4557B-99EA-42D8-AC3B-D618FEB5F20F}" sibTransId="{3D16516B-ACDB-440E-A6BC-A9807BF3E93C}"/>
    <dgm:cxn modelId="{1FF9CFC3-29D7-45EF-9543-298FB4AE35D1}" type="presOf" srcId="{C56A65A0-CC21-4D08-B7EC-B8E3BD3DF0DD}" destId="{7C6091AA-52FF-4F58-939E-0F176BF39FF4}" srcOrd="0" destOrd="0" presId="urn:microsoft.com/office/officeart/2005/8/layout/hierarchy3"/>
    <dgm:cxn modelId="{9702D5D6-0D60-45AE-91DA-957E4806B608}" type="presOf" srcId="{15DE17BC-53CF-4D21-81B5-46625EA590E8}" destId="{9551FDA1-FEEB-461B-8E55-EC6547F0DD9F}" srcOrd="0" destOrd="0" presId="urn:microsoft.com/office/officeart/2005/8/layout/hierarchy3"/>
    <dgm:cxn modelId="{7E7ED9D8-186E-4138-B697-9C501624220B}" srcId="{B7ABC619-5974-4E26-81D0-04B9D136314E}" destId="{80F4198F-7FCA-4D63-9B47-46577D245A00}" srcOrd="2" destOrd="0" parTransId="{016894CE-668A-4F31-9474-073FF613DDE9}" sibTransId="{A5668986-6F98-4B65-8F13-DDA57523C0EE}"/>
    <dgm:cxn modelId="{86CF44EE-2C4D-48B1-9CA5-6C7408F38C2D}" type="presOf" srcId="{011059B4-9895-4D81-BB2C-6CA7E2D10CA8}" destId="{641FF092-2F1B-4612-999A-0F65C3CAAE7E}" srcOrd="1" destOrd="0" presId="urn:microsoft.com/office/officeart/2005/8/layout/hierarchy3"/>
    <dgm:cxn modelId="{9BFCCEF9-64F3-4824-8359-A0F940036A80}" type="presOf" srcId="{B7ABC619-5974-4E26-81D0-04B9D136314E}" destId="{D77F2A06-EC88-45AD-996D-AEC520D735D8}" srcOrd="0" destOrd="0" presId="urn:microsoft.com/office/officeart/2005/8/layout/hierarchy3"/>
    <dgm:cxn modelId="{635B8C5E-19EE-4841-9F7F-5AAE43EC1B04}" type="presParOf" srcId="{D77F2A06-EC88-45AD-996D-AEC520D735D8}" destId="{7BA3389B-AF96-4B8B-9D41-929D07FB8178}" srcOrd="0" destOrd="0" presId="urn:microsoft.com/office/officeart/2005/8/layout/hierarchy3"/>
    <dgm:cxn modelId="{53CC71AA-5604-465F-AC91-0E941B215416}" type="presParOf" srcId="{7BA3389B-AF96-4B8B-9D41-929D07FB8178}" destId="{9DDE209E-3D43-49CD-ACED-BE427DF70E41}" srcOrd="0" destOrd="0" presId="urn:microsoft.com/office/officeart/2005/8/layout/hierarchy3"/>
    <dgm:cxn modelId="{A62D7D8F-1872-47A0-9619-24B1D7868821}" type="presParOf" srcId="{9DDE209E-3D43-49CD-ACED-BE427DF70E41}" destId="{9BE7BEBD-1215-48CF-AC06-0091141DD9C6}" srcOrd="0" destOrd="0" presId="urn:microsoft.com/office/officeart/2005/8/layout/hierarchy3"/>
    <dgm:cxn modelId="{1A0878AB-C2BD-479C-BFB1-C64F83BDEAF8}" type="presParOf" srcId="{9DDE209E-3D43-49CD-ACED-BE427DF70E41}" destId="{641FF092-2F1B-4612-999A-0F65C3CAAE7E}" srcOrd="1" destOrd="0" presId="urn:microsoft.com/office/officeart/2005/8/layout/hierarchy3"/>
    <dgm:cxn modelId="{C8B273ED-0DBF-429C-A95C-F1C0CB81F668}" type="presParOf" srcId="{7BA3389B-AF96-4B8B-9D41-929D07FB8178}" destId="{0FEFD624-EC6D-42A6-8D61-4580CC0C1A96}" srcOrd="1" destOrd="0" presId="urn:microsoft.com/office/officeart/2005/8/layout/hierarchy3"/>
    <dgm:cxn modelId="{930293AE-D93E-4FFB-AB05-8F90BA7AF7A1}" type="presParOf" srcId="{D77F2A06-EC88-45AD-996D-AEC520D735D8}" destId="{728887FD-9AAE-451E-8233-161E274C4DD1}" srcOrd="1" destOrd="0" presId="urn:microsoft.com/office/officeart/2005/8/layout/hierarchy3"/>
    <dgm:cxn modelId="{FBB009B7-9039-494F-870C-D68A46E3DF2D}" type="presParOf" srcId="{728887FD-9AAE-451E-8233-161E274C4DD1}" destId="{2D5EDDB5-CBCC-4B22-8D8A-49684F005A14}" srcOrd="0" destOrd="0" presId="urn:microsoft.com/office/officeart/2005/8/layout/hierarchy3"/>
    <dgm:cxn modelId="{24F6C124-D03B-40AB-90A9-E827EC0D7B46}" type="presParOf" srcId="{2D5EDDB5-CBCC-4B22-8D8A-49684F005A14}" destId="{9551FDA1-FEEB-461B-8E55-EC6547F0DD9F}" srcOrd="0" destOrd="0" presId="urn:microsoft.com/office/officeart/2005/8/layout/hierarchy3"/>
    <dgm:cxn modelId="{C569365C-0918-49D8-9304-A3005F072D57}" type="presParOf" srcId="{2D5EDDB5-CBCC-4B22-8D8A-49684F005A14}" destId="{8803DBAB-0BEE-487C-94E2-A5D832C9DE6B}" srcOrd="1" destOrd="0" presId="urn:microsoft.com/office/officeart/2005/8/layout/hierarchy3"/>
    <dgm:cxn modelId="{4AF436EF-ACBC-46FE-98A1-EC82D1B77A7E}" type="presParOf" srcId="{728887FD-9AAE-451E-8233-161E274C4DD1}" destId="{6629963F-1571-44A9-ABC4-D4CB51522118}" srcOrd="1" destOrd="0" presId="urn:microsoft.com/office/officeart/2005/8/layout/hierarchy3"/>
    <dgm:cxn modelId="{B18E4FBD-3F3D-4D06-A3A5-06B1804BDEF5}" type="presParOf" srcId="{D77F2A06-EC88-45AD-996D-AEC520D735D8}" destId="{AA1D7061-2627-440C-A776-C5FC9085B0F1}" srcOrd="2" destOrd="0" presId="urn:microsoft.com/office/officeart/2005/8/layout/hierarchy3"/>
    <dgm:cxn modelId="{D60A6AC1-0342-433E-824E-51EDA98D45A1}" type="presParOf" srcId="{AA1D7061-2627-440C-A776-C5FC9085B0F1}" destId="{C20B4550-5F03-492A-BB2D-39255000B0C0}" srcOrd="0" destOrd="0" presId="urn:microsoft.com/office/officeart/2005/8/layout/hierarchy3"/>
    <dgm:cxn modelId="{970B7AC1-A769-4A62-9A82-7FBE0E3C592B}" type="presParOf" srcId="{C20B4550-5F03-492A-BB2D-39255000B0C0}" destId="{C5B980E7-D703-43E0-9DB3-2FB7BE132E42}" srcOrd="0" destOrd="0" presId="urn:microsoft.com/office/officeart/2005/8/layout/hierarchy3"/>
    <dgm:cxn modelId="{B063A9AC-CE10-4395-B23E-D7D73C757078}" type="presParOf" srcId="{C20B4550-5F03-492A-BB2D-39255000B0C0}" destId="{1EA7932A-3EC8-4A17-9D61-D75086A9FC9E}" srcOrd="1" destOrd="0" presId="urn:microsoft.com/office/officeart/2005/8/layout/hierarchy3"/>
    <dgm:cxn modelId="{AEF6F076-B4FB-45AC-A68A-71EEE0AF89EF}" type="presParOf" srcId="{AA1D7061-2627-440C-A776-C5FC9085B0F1}" destId="{413792BE-A8DE-4F8E-8930-F64F563A7171}" srcOrd="1" destOrd="0" presId="urn:microsoft.com/office/officeart/2005/8/layout/hierarchy3"/>
    <dgm:cxn modelId="{BBEC0224-6F34-4E9A-AFC8-28F8C15FD980}" type="presParOf" srcId="{D77F2A06-EC88-45AD-996D-AEC520D735D8}" destId="{C12DE57F-2AA2-47FC-B3FC-F1DFF55138CC}" srcOrd="3" destOrd="0" presId="urn:microsoft.com/office/officeart/2005/8/layout/hierarchy3"/>
    <dgm:cxn modelId="{E00F03CC-AC6E-49DE-AE69-AA241DD2A49D}" type="presParOf" srcId="{C12DE57F-2AA2-47FC-B3FC-F1DFF55138CC}" destId="{178B830B-1800-4A4D-B0D3-C7CCA2CD7D5B}" srcOrd="0" destOrd="0" presId="urn:microsoft.com/office/officeart/2005/8/layout/hierarchy3"/>
    <dgm:cxn modelId="{A6107EBA-14E1-4B01-87E5-11A049370E42}" type="presParOf" srcId="{178B830B-1800-4A4D-B0D3-C7CCA2CD7D5B}" destId="{7C6091AA-52FF-4F58-939E-0F176BF39FF4}" srcOrd="0" destOrd="0" presId="urn:microsoft.com/office/officeart/2005/8/layout/hierarchy3"/>
    <dgm:cxn modelId="{C897093A-6795-42BF-82C2-1841804B9149}" type="presParOf" srcId="{178B830B-1800-4A4D-B0D3-C7CCA2CD7D5B}" destId="{93F7B35B-AA20-4149-B101-1896F0D7520D}" srcOrd="1" destOrd="0" presId="urn:microsoft.com/office/officeart/2005/8/layout/hierarchy3"/>
    <dgm:cxn modelId="{878FE551-7899-4699-89DF-9E4430838361}" type="presParOf" srcId="{C12DE57F-2AA2-47FC-B3FC-F1DFF55138CC}" destId="{EA6749E8-C27F-4A57-AE80-4A127B55F0D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791F-E4F8-4847-962F-C4DB168CBDF1}">
      <dsp:nvSpPr>
        <dsp:cNvPr id="0" name=""/>
        <dsp:cNvSpPr/>
      </dsp:nvSpPr>
      <dsp:spPr>
        <a:xfrm>
          <a:off x="0" y="31626"/>
          <a:ext cx="6797675" cy="2734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Je </a:t>
          </a:r>
          <a:r>
            <a:rPr lang="en-US" sz="4100" kern="1200" dirty="0" err="1"/>
            <a:t>spletna</a:t>
          </a:r>
          <a:r>
            <a:rPr lang="en-US" sz="4100" kern="1200" dirty="0"/>
            <a:t> </a:t>
          </a:r>
          <a:r>
            <a:rPr lang="en-US" sz="4100" kern="1200" dirty="0" err="1"/>
            <a:t>aplikacija</a:t>
          </a:r>
          <a:r>
            <a:rPr lang="en-US" sz="4100" kern="1200" dirty="0"/>
            <a:t> z </a:t>
          </a:r>
          <a:r>
            <a:rPr lang="en-US" sz="4100" kern="1200" dirty="0" err="1"/>
            <a:t>popis</a:t>
          </a:r>
          <a:r>
            <a:rPr lang="en-US" sz="4100" kern="1200" dirty="0"/>
            <a:t> </a:t>
          </a:r>
          <a:r>
            <a:rPr lang="en-US" sz="4100" kern="1200" dirty="0" err="1"/>
            <a:t>inventarja</a:t>
          </a:r>
          <a:r>
            <a:rPr lang="en-US" sz="4100" kern="1200" dirty="0"/>
            <a:t> s </a:t>
          </a:r>
          <a:r>
            <a:rPr lang="en-US" sz="4100" kern="1200" dirty="0" err="1"/>
            <a:t>pomocjo</a:t>
          </a:r>
          <a:r>
            <a:rPr lang="en-US" sz="4100" kern="1200" dirty="0"/>
            <a:t> QR </a:t>
          </a:r>
          <a:r>
            <a:rPr lang="en-US" sz="4100" kern="1200" dirty="0" err="1"/>
            <a:t>kode</a:t>
          </a:r>
          <a:endParaRPr lang="en-US" sz="4100" kern="1200" dirty="0"/>
        </a:p>
      </dsp:txBody>
      <dsp:txXfrm>
        <a:off x="133477" y="165103"/>
        <a:ext cx="6530721" cy="2467336"/>
      </dsp:txXfrm>
    </dsp:sp>
    <dsp:sp modelId="{DF9BA6AA-FEFC-448C-84C9-A2B721FFF3AB}">
      <dsp:nvSpPr>
        <dsp:cNvPr id="0" name=""/>
        <dsp:cNvSpPr/>
      </dsp:nvSpPr>
      <dsp:spPr>
        <a:xfrm>
          <a:off x="0" y="2883996"/>
          <a:ext cx="6797675" cy="273429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Je rešitev, ki uporabnikom omogoča hitrejše in enostavnejše upravljanje z inventarjem</a:t>
          </a:r>
          <a:endParaRPr lang="en-US" sz="4100" kern="1200"/>
        </a:p>
      </dsp:txBody>
      <dsp:txXfrm>
        <a:off x="133477" y="3017473"/>
        <a:ext cx="6530721" cy="246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44B2D-8C95-40E1-B51E-FD9FC3E4BD4E}">
      <dsp:nvSpPr>
        <dsp:cNvPr id="0" name=""/>
        <dsp:cNvSpPr/>
      </dsp:nvSpPr>
      <dsp:spPr>
        <a:xfrm>
          <a:off x="0" y="564246"/>
          <a:ext cx="6797675" cy="8213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Prijava</a:t>
          </a:r>
          <a:r>
            <a:rPr lang="en-US" sz="3600" kern="1200" dirty="0"/>
            <a:t> </a:t>
          </a:r>
          <a:r>
            <a:rPr lang="en-US" sz="3600" kern="1200" dirty="0" err="1"/>
            <a:t>uporabnika</a:t>
          </a:r>
          <a:endParaRPr lang="en-US" sz="3600" kern="1200" dirty="0"/>
        </a:p>
      </dsp:txBody>
      <dsp:txXfrm>
        <a:off x="40094" y="604340"/>
        <a:ext cx="6717487" cy="741151"/>
      </dsp:txXfrm>
    </dsp:sp>
    <dsp:sp modelId="{FB0E733F-380C-419B-8907-67E9042CC560}">
      <dsp:nvSpPr>
        <dsp:cNvPr id="0" name=""/>
        <dsp:cNvSpPr/>
      </dsp:nvSpPr>
      <dsp:spPr>
        <a:xfrm>
          <a:off x="0" y="1489266"/>
          <a:ext cx="6797675" cy="821339"/>
        </a:xfrm>
        <a:prstGeom prst="roundRect">
          <a:avLst/>
        </a:prstGeom>
        <a:solidFill>
          <a:schemeClr val="accent5">
            <a:hueOff val="-706879"/>
            <a:satOff val="-19960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Vnos</a:t>
          </a:r>
          <a:r>
            <a:rPr lang="en-US" sz="3600" kern="1200" dirty="0"/>
            <a:t> </a:t>
          </a:r>
          <a:r>
            <a:rPr lang="en-US" sz="3600" kern="1200" dirty="0" err="1"/>
            <a:t>podatkov</a:t>
          </a:r>
          <a:endParaRPr lang="en-US" sz="3600" kern="1200" dirty="0"/>
        </a:p>
      </dsp:txBody>
      <dsp:txXfrm>
        <a:off x="40094" y="1529360"/>
        <a:ext cx="6717487" cy="741151"/>
      </dsp:txXfrm>
    </dsp:sp>
    <dsp:sp modelId="{94E718F1-E980-489B-96FF-B2418944688E}">
      <dsp:nvSpPr>
        <dsp:cNvPr id="0" name=""/>
        <dsp:cNvSpPr/>
      </dsp:nvSpPr>
      <dsp:spPr>
        <a:xfrm>
          <a:off x="0" y="2414286"/>
          <a:ext cx="6797675" cy="821339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Avtomatsko</a:t>
          </a:r>
          <a:r>
            <a:rPr lang="en-US" sz="3600" kern="1200" dirty="0"/>
            <a:t> </a:t>
          </a:r>
          <a:r>
            <a:rPr lang="en-US" sz="3600" kern="1200" dirty="0" err="1"/>
            <a:t>generiranje</a:t>
          </a:r>
          <a:r>
            <a:rPr lang="en-US" sz="3600" kern="1200" dirty="0"/>
            <a:t> QR </a:t>
          </a:r>
          <a:r>
            <a:rPr lang="en-US" sz="3600" kern="1200" dirty="0" err="1"/>
            <a:t>kode</a:t>
          </a:r>
          <a:endParaRPr lang="en-US" sz="3600" kern="1200" dirty="0"/>
        </a:p>
      </dsp:txBody>
      <dsp:txXfrm>
        <a:off x="40094" y="2454380"/>
        <a:ext cx="6717487" cy="741151"/>
      </dsp:txXfrm>
    </dsp:sp>
    <dsp:sp modelId="{AF59A14A-CFB4-44B7-888C-18DA8A5A9415}">
      <dsp:nvSpPr>
        <dsp:cNvPr id="0" name=""/>
        <dsp:cNvSpPr/>
      </dsp:nvSpPr>
      <dsp:spPr>
        <a:xfrm>
          <a:off x="0" y="3339306"/>
          <a:ext cx="6797675" cy="821339"/>
        </a:xfrm>
        <a:prstGeom prst="roundRect">
          <a:avLst/>
        </a:prstGeom>
        <a:solidFill>
          <a:schemeClr val="accent5">
            <a:hueOff val="-2120636"/>
            <a:satOff val="-59879"/>
            <a:lumOff val="-1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Skeniranje</a:t>
          </a:r>
          <a:endParaRPr lang="en-US" sz="3600" kern="1200" dirty="0"/>
        </a:p>
      </dsp:txBody>
      <dsp:txXfrm>
        <a:off x="40094" y="3379400"/>
        <a:ext cx="6717487" cy="741151"/>
      </dsp:txXfrm>
    </dsp:sp>
    <dsp:sp modelId="{54AB88F6-AD4C-4FF7-9BEF-EBA7DE215134}">
      <dsp:nvSpPr>
        <dsp:cNvPr id="0" name=""/>
        <dsp:cNvSpPr/>
      </dsp:nvSpPr>
      <dsp:spPr>
        <a:xfrm>
          <a:off x="0" y="4264326"/>
          <a:ext cx="6797675" cy="821339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Pridobitev</a:t>
          </a:r>
          <a:r>
            <a:rPr lang="en-US" sz="3600" kern="1200" dirty="0"/>
            <a:t> </a:t>
          </a:r>
          <a:r>
            <a:rPr lang="en-US" sz="3600" kern="1200" dirty="0" err="1"/>
            <a:t>podatkov</a:t>
          </a:r>
          <a:endParaRPr lang="en-US" sz="3600" kern="1200" dirty="0"/>
        </a:p>
      </dsp:txBody>
      <dsp:txXfrm>
        <a:off x="40094" y="4304420"/>
        <a:ext cx="6717487" cy="741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BEBD-1215-48CF-AC06-0091141DD9C6}">
      <dsp:nvSpPr>
        <dsp:cNvPr id="0" name=""/>
        <dsp:cNvSpPr/>
      </dsp:nvSpPr>
      <dsp:spPr>
        <a:xfrm>
          <a:off x="208341" y="10868"/>
          <a:ext cx="2466805" cy="394925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t="-6000" b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80591" y="83118"/>
        <a:ext cx="2322305" cy="3804753"/>
      </dsp:txXfrm>
    </dsp:sp>
    <dsp:sp modelId="{9551FDA1-FEEB-461B-8E55-EC6547F0DD9F}">
      <dsp:nvSpPr>
        <dsp:cNvPr id="0" name=""/>
        <dsp:cNvSpPr/>
      </dsp:nvSpPr>
      <dsp:spPr>
        <a:xfrm>
          <a:off x="2987967" y="22321"/>
          <a:ext cx="2560845" cy="39184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t="-24000" b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062972" y="97326"/>
        <a:ext cx="2410835" cy="3768482"/>
      </dsp:txXfrm>
    </dsp:sp>
    <dsp:sp modelId="{C5B980E7-D703-43E0-9DB3-2FB7BE132E42}">
      <dsp:nvSpPr>
        <dsp:cNvPr id="0" name=""/>
        <dsp:cNvSpPr/>
      </dsp:nvSpPr>
      <dsp:spPr>
        <a:xfrm>
          <a:off x="6020442" y="0"/>
          <a:ext cx="2585260" cy="39998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 t="-64000" b="-6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096162" y="75720"/>
        <a:ext cx="2433820" cy="3848368"/>
      </dsp:txXfrm>
    </dsp:sp>
    <dsp:sp modelId="{7C6091AA-52FF-4F58-939E-0F176BF39FF4}">
      <dsp:nvSpPr>
        <dsp:cNvPr id="0" name=""/>
        <dsp:cNvSpPr/>
      </dsp:nvSpPr>
      <dsp:spPr>
        <a:xfrm>
          <a:off x="9054841" y="29618"/>
          <a:ext cx="2654183" cy="39641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rcRect/>
          <a:stretch>
            <a:fillRect t="-44000" b="-4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9132579" y="107356"/>
        <a:ext cx="2498707" cy="380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45" b="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77182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  <a:latin typeface="Amasis MT Pro" panose="02040504050005020304" pitchFamily="18" charset="0"/>
              </a:rPr>
              <a:t>INVENTAR</a:t>
            </a: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3429000"/>
            <a:ext cx="3205640" cy="19537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Eleonora Loshkoska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Jure </a:t>
            </a:r>
            <a:r>
              <a:rPr lang="en-US" sz="1400" dirty="0" err="1"/>
              <a:t>trtnik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Miha mir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6C416-74E0-2188-C309-7810550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Kaj</a:t>
            </a:r>
            <a:r>
              <a:rPr lang="en-US" sz="3600" dirty="0">
                <a:solidFill>
                  <a:schemeClr val="bg1"/>
                </a:solidFill>
              </a:rPr>
              <a:t> je </a:t>
            </a:r>
            <a:r>
              <a:rPr lang="en-US" sz="3600" dirty="0" err="1">
                <a:solidFill>
                  <a:schemeClr val="bg1"/>
                </a:solidFill>
              </a:rPr>
              <a:t>nasa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aplikacija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5AD12-C21F-31D2-EFFB-6DFD62075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2953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0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33DA5-A529-43DA-B66C-4BB4CA63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Kako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deluje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15954-4777-7B73-51E8-60AF89934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319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24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EF5B4-752D-C062-2765-2BAAF0C5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delovanja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BA28B-B1D0-4B07-4DAB-530E14917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78348"/>
              </p:ext>
            </p:extLst>
          </p:nvPr>
        </p:nvGraphicFramePr>
        <p:xfrm>
          <a:off x="111760" y="2057401"/>
          <a:ext cx="11826240" cy="418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08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{E2259239-3BC8-4BB4-93F0-C25310BC7781}tf22712842_win32</Template>
  <TotalTime>40</TotalTime>
  <Words>167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</vt:lpstr>
      <vt:lpstr>Bookman Old Style</vt:lpstr>
      <vt:lpstr>Calibri</vt:lpstr>
      <vt:lpstr>Franklin Gothic Book</vt:lpstr>
      <vt:lpstr>1_RetrospectVTI</vt:lpstr>
      <vt:lpstr> INVENTAR    </vt:lpstr>
      <vt:lpstr>Kaj je nasa aplikacija?</vt:lpstr>
      <vt:lpstr>Kako deluje?</vt:lpstr>
      <vt:lpstr>Prikaz delovanja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INVENTAR    </dc:title>
  <dc:creator>Eleonora Loshkoska</dc:creator>
  <cp:lastModifiedBy>Eleonora Loshkoska</cp:lastModifiedBy>
  <cp:revision>1</cp:revision>
  <dcterms:created xsi:type="dcterms:W3CDTF">2022-06-09T09:07:40Z</dcterms:created>
  <dcterms:modified xsi:type="dcterms:W3CDTF">2022-06-09T09:47:43Z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