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" y="237764"/>
            <a:ext cx="4546121" cy="255719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59124" y="2425625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Dünyanın İlk Bilgisayarı ENIAC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21" y="237764"/>
            <a:ext cx="5271458" cy="26357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84" y="2978971"/>
            <a:ext cx="5847918" cy="37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1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Mobil Telefonlar ile neler yapıyoruz?</a:t>
            </a:r>
            <a:endParaRPr lang="tr-TR" sz="4400" dirty="0"/>
          </a:p>
        </p:txBody>
      </p:sp>
      <p:sp>
        <p:nvSpPr>
          <p:cNvPr id="4" name="Dikdörtgen 3"/>
          <p:cNvSpPr/>
          <p:nvPr/>
        </p:nvSpPr>
        <p:spPr>
          <a:xfrm rot="20502326">
            <a:off x="1116239" y="1689851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Telefon görüşmesi yapma!</a:t>
            </a:r>
          </a:p>
        </p:txBody>
      </p:sp>
      <p:sp>
        <p:nvSpPr>
          <p:cNvPr id="5" name="Dikdörtgen 4"/>
          <p:cNvSpPr/>
          <p:nvPr/>
        </p:nvSpPr>
        <p:spPr>
          <a:xfrm rot="20413536">
            <a:off x="5688327" y="1415534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Mesajlaşma!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961812" y="5933949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İnternete girme!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046674" y="3244334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Çağın bilgi aracı!</a:t>
            </a:r>
          </a:p>
        </p:txBody>
      </p:sp>
      <p:sp>
        <p:nvSpPr>
          <p:cNvPr id="8" name="Dikdörtgen 7"/>
          <p:cNvSpPr/>
          <p:nvPr/>
        </p:nvSpPr>
        <p:spPr>
          <a:xfrm rot="762692">
            <a:off x="7044313" y="2415386"/>
            <a:ext cx="439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Sosyal medya platformlarını yönetme!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251678" y="5254289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Bankacılık işlemleri!</a:t>
            </a:r>
          </a:p>
        </p:txBody>
      </p:sp>
      <p:sp>
        <p:nvSpPr>
          <p:cNvPr id="10" name="Dikdörtgen 9"/>
          <p:cNvSpPr/>
          <p:nvPr/>
        </p:nvSpPr>
        <p:spPr>
          <a:xfrm rot="20819690">
            <a:off x="3963018" y="4571999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Oyun oynama!</a:t>
            </a:r>
          </a:p>
        </p:txBody>
      </p:sp>
      <p:sp>
        <p:nvSpPr>
          <p:cNvPr id="11" name="Dikdörtgen 10"/>
          <p:cNvSpPr/>
          <p:nvPr/>
        </p:nvSpPr>
        <p:spPr>
          <a:xfrm rot="1269715">
            <a:off x="7131592" y="4571999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Ses kaydetme!</a:t>
            </a:r>
          </a:p>
        </p:txBody>
      </p:sp>
      <p:sp>
        <p:nvSpPr>
          <p:cNvPr id="12" name="Dikdörtgen 11"/>
          <p:cNvSpPr/>
          <p:nvPr/>
        </p:nvSpPr>
        <p:spPr>
          <a:xfrm rot="718550">
            <a:off x="8680404" y="3408123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Video çekme!</a:t>
            </a:r>
          </a:p>
        </p:txBody>
      </p:sp>
      <p:sp>
        <p:nvSpPr>
          <p:cNvPr id="13" name="Dikdörtgen 12"/>
          <p:cNvSpPr/>
          <p:nvPr/>
        </p:nvSpPr>
        <p:spPr>
          <a:xfrm rot="20019539">
            <a:off x="1965521" y="371067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Fotoğraf çekme!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5819374" y="5694926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Mail gönderme-alma!</a:t>
            </a:r>
          </a:p>
        </p:txBody>
      </p:sp>
      <p:sp>
        <p:nvSpPr>
          <p:cNvPr id="15" name="Dikdörtgen 14"/>
          <p:cNvSpPr/>
          <p:nvPr/>
        </p:nvSpPr>
        <p:spPr>
          <a:xfrm rot="801095">
            <a:off x="2808763" y="2463518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Mobil gazeteler!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480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8161" y="836542"/>
            <a:ext cx="10178322" cy="1492132"/>
          </a:xfrm>
        </p:spPr>
        <p:txBody>
          <a:bodyPr/>
          <a:lstStyle/>
          <a:p>
            <a:r>
              <a:rPr lang="tr-TR" dirty="0" smtClean="0"/>
              <a:t>Çağın anne-babaları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8161" y="1812694"/>
            <a:ext cx="10178322" cy="1104181"/>
          </a:xfrm>
        </p:spPr>
        <p:txBody>
          <a:bodyPr/>
          <a:lstStyle/>
          <a:p>
            <a:r>
              <a:rPr lang="tr-TR" dirty="0" smtClean="0"/>
              <a:t>Daha bilinçli ve araştırmaya özen gösteren ebeveynler çocuklarının gelişimi için aile sağlık merkezlerinden yardım alıyorlar.</a:t>
            </a: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148161" y="381097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Bebeğin gelişimi neden önemli?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1148161" y="5063414"/>
            <a:ext cx="10178322" cy="110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Kendini gerçekleştiren sağlıklı bir birey olabilmeli için gelişim önemlidir.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8497019" y="31917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Nasıl beslenmeli!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9163958" y="622024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Gelişimi nasıl olmalı!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20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6" y="1233578"/>
            <a:ext cx="5459472" cy="42787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61" y="1233578"/>
            <a:ext cx="5447421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5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08" y="234350"/>
            <a:ext cx="4379522" cy="634138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9" y="234350"/>
            <a:ext cx="4385273" cy="6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2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Uygulamamız</a:t>
            </a:r>
            <a:r>
              <a:rPr lang="tr-TR" sz="4400" dirty="0" smtClean="0"/>
              <a:t> işinizi kolaylaştıracak</a:t>
            </a:r>
            <a:endParaRPr lang="tr-TR" sz="4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19841"/>
            <a:ext cx="2967411" cy="46927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8" y="1319841"/>
            <a:ext cx="2812537" cy="469277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84" y="1319841"/>
            <a:ext cx="2841306" cy="46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935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50</TotalTime>
  <Words>92</Words>
  <Application>Microsoft Office PowerPoint</Application>
  <PresentationFormat>Geniş ekran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PowerPoint Sunusu</vt:lpstr>
      <vt:lpstr>Mobil Telefonlar ile neler yapıyoruz?</vt:lpstr>
      <vt:lpstr>Çağın anne-babaları</vt:lpstr>
      <vt:lpstr>PowerPoint Sunusu</vt:lpstr>
      <vt:lpstr>PowerPoint Sunusu</vt:lpstr>
      <vt:lpstr>Uygulamamız işinizi kolaylaştıracak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Windows Kullanıcısı</cp:lastModifiedBy>
  <cp:revision>5</cp:revision>
  <dcterms:created xsi:type="dcterms:W3CDTF">2019-10-08T17:53:36Z</dcterms:created>
  <dcterms:modified xsi:type="dcterms:W3CDTF">2019-10-08T18:55:37Z</dcterms:modified>
</cp:coreProperties>
</file>