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E99B-A6CF-440B-B3F5-0E86717F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2A7FD-017A-441D-924F-0478332D2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B6E2B-1336-4530-AE30-5C6C40B2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CDA0C-E792-4E88-B517-9CE832F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34262-C70F-470A-9277-28986819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49870-D7EC-4E51-88CA-EC8E053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F291C-B6DB-4765-A9F7-547D8C812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2ECAB-59D4-4B17-BF0C-08A5FC9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60A9-6095-40AB-A211-E445794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FF7B2-5145-4280-8804-B21EC59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C0753-3488-48BA-AF31-FD9C8EA8E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891CD-D1FD-454B-9E2D-F89C373A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94328-92DC-4654-8912-9C308C9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98268-6857-4177-B1FD-44231F74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DBA4-E437-42FC-BC95-C3E078A2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4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A0E4F-F735-4EF2-BAF3-93CC32F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D2245-C447-45BA-AD3F-4B0DDB22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8AE0-8A98-4161-AD26-0F41AA3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3B41-3BEB-434E-AB72-2FF11C4C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7DC6A-F3F0-418D-8EC5-A49670F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010C-84DC-47DF-818C-8792461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1D6EF-77F1-4396-9AEA-B98090A8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B72-D4E0-47B2-B50F-A0A5C3D0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E0B10-FC1E-49D2-9B4A-EEE92DE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DFE92-33E8-4E51-ACE5-CB97BE0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1EB1-936B-4CFA-9209-10257131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9C53-45E2-4922-9C9E-07CA9F68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B5A03-5B5C-41D8-9D64-0DCD1933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23B41-AEEB-454E-B543-26D561C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259B-F033-483A-9EE0-E9D49D3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39ECF-9C55-49C1-8CB7-EC86263F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CEDE-2C78-45E9-9DB6-18C28D8A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5A65F-9C90-41CB-A934-8D789CAA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13259-951B-431C-B5BB-D1D9C539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5FEDC-00AD-4549-8737-34227C83D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68540-1CF0-4FBD-B361-F652B271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22D2D-1E7C-4775-BB17-1F1AB2DC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5B57F-CA28-423C-8A93-B700FEF8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CCB2C-242C-4205-8982-D6018B1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A7B4-87BC-4DCB-AD14-FC7F19C1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B7672-F364-4966-969E-918E081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DE558-E46A-4649-AC15-50ED24BE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97CC8-7484-43C4-8456-F5CB5AC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8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12993-08CE-4CBA-92CD-3F44CCEF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509805-85A7-45F0-B571-3F539B2D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8D69-C2DF-4481-86BC-FF13A3E9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646A-2AB9-42E9-ADC8-822E12F0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A99D-63BB-4791-B7E5-928A9E56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37466-49F8-4B4D-912F-DE315F3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0E5A8-D6FB-40E9-BA16-700D36A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F8014-5F16-42FB-83F0-F2C1AFB4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8E75-01A4-4BDA-80E7-921C2D4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258A-8F43-45D8-81BF-9DABE7B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4E212-7981-4768-BC4F-5E9AFD635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530C4-50CA-4D45-9732-58BB65A4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6503F-FA9D-468E-BF86-3FCC62AF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AEB8C-2686-4F88-85CE-EC9E8799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C5FEE-DF33-48D7-B85F-C3428EED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B7057-A80D-4D9A-824C-A4991E0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F37D-2B81-4EA5-98FE-7B479A8C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00B0-2C87-4DF9-95A7-103A5EEA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6EF7-B616-422C-9944-47F3C7E2252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A539D-BC00-4450-94A9-33B9423C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D2717-E58A-403F-BEFE-D5E78DCE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B3C2-2DCF-4CD5-9208-89422B8F2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mousePoint = PointToClient(MousePosition);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MessageBox.Show(msg);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21A64D-4964-492E-8B11-DE95A8C3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72" y="1493630"/>
            <a:ext cx="5724472" cy="32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5816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SystemColors.ControlDark;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SystemColors.ControlDark;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6C7B4-6AFB-4B16-8C46-8EE9D20F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20" y="1561500"/>
            <a:ext cx="5607093" cy="31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xPt, yPt;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(e.KeyCode)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Keys.Left: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xPt -= MOVE;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Keys.Right: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xPt += MOVE;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Keys.Up: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yPt -= MOVE;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Keys.Down: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yPt += MOVE;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e.KeyCode.ToString();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CABC6-A5BC-41E3-9F26-FDA0B0C2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7" y="1854120"/>
            <a:ext cx="5235536" cy="29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pt-B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numericUpDown2.Value = trackBar1.Value;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numericUpDown2_ValueChanged(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)numericUpDown2.Value;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0D736E-7846-4FE3-A561-510DA66C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92" y="1774723"/>
            <a:ext cx="5495301" cy="31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System.Math.Sqrt((</a:t>
            </a:r>
            <a:r>
              <a:rPr lang="pt-B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)d).ToString();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A15AC-7E03-4727-ABB6-088C7190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82" y="1792145"/>
            <a:ext cx="5500064" cy="31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7" y="253543"/>
            <a:ext cx="664576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29463-5328-4B50-B0B8-1AA5906D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17" y="1202835"/>
            <a:ext cx="5328042" cy="30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3B1473-61C3-43AE-A05E-68460257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96" y="1810389"/>
            <a:ext cx="4709120" cy="26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8C709-D8B2-4B9D-812A-0CCCA576DD5F}"/>
              </a:ext>
            </a:extLst>
          </p:cNvPr>
          <p:cNvSpPr txBox="1"/>
          <p:nvPr/>
        </p:nvSpPr>
        <p:spPr>
          <a:xfrm>
            <a:off x="245988" y="253543"/>
            <a:ext cx="5850012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project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AEBB0-9843-40EE-89C3-7A0DD902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47" y="1609988"/>
            <a:ext cx="5562165" cy="31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954</Words>
  <Application>Microsoft Office PowerPoint</Application>
  <PresentationFormat>와이드스크린</PresentationFormat>
  <Paragraphs>206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미선</dc:creator>
  <cp:lastModifiedBy>고 미선</cp:lastModifiedBy>
  <cp:revision>16</cp:revision>
  <dcterms:created xsi:type="dcterms:W3CDTF">2021-06-10T04:28:57Z</dcterms:created>
  <dcterms:modified xsi:type="dcterms:W3CDTF">2021-06-10T07:45:05Z</dcterms:modified>
</cp:coreProperties>
</file>