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E99B-A6CF-440B-B3F5-0E86717F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2A7FD-017A-441D-924F-0478332D2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B6E2B-1336-4530-AE30-5C6C40B2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CDA0C-E792-4E88-B517-9CE832F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34262-C70F-470A-9277-28986819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49870-D7EC-4E51-88CA-EC8E053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F291C-B6DB-4765-A9F7-547D8C812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ECAB-59D4-4B17-BF0C-08A5FC9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60A9-6095-40AB-A211-E445794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FF7B2-5145-4280-8804-B21EC59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C0753-3488-48BA-AF31-FD9C8EA8E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891CD-D1FD-454B-9E2D-F89C373A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94328-92DC-4654-8912-9C308C9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98268-6857-4177-B1FD-44231F74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DBA4-E437-42FC-BC95-C3E078A2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4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A0E4F-F735-4EF2-BAF3-93CC32F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D2245-C447-45BA-AD3F-4B0DDB22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8AE0-8A98-4161-AD26-0F41AA3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C3B41-3BEB-434E-AB72-2FF11C4C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7DC6A-F3F0-418D-8EC5-A49670F4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010C-84DC-47DF-818C-8792461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1D6EF-77F1-4396-9AEA-B98090A8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B72-D4E0-47B2-B50F-A0A5C3D0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E0B10-FC1E-49D2-9B4A-EEE92DE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DFE92-33E8-4E51-ACE5-CB97BE07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1EB1-936B-4CFA-9209-10257131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9C53-45E2-4922-9C9E-07CA9F68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B5A03-5B5C-41D8-9D64-0DCD1933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23B41-AEEB-454E-B543-26D561C5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259B-F033-483A-9EE0-E9D49D3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39ECF-9C55-49C1-8CB7-EC86263F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CEDE-2C78-45E9-9DB6-18C28D8A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5A65F-9C90-41CB-A934-8D789CAA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13259-951B-431C-B5BB-D1D9C539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5FEDC-00AD-4549-8737-34227C83D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68540-1CF0-4FBD-B361-F652B271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22D2D-1E7C-4775-BB17-1F1AB2DC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5B57F-CA28-423C-8A93-B700FEF8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CCB2C-242C-4205-8982-D6018B1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A7B4-87BC-4DCB-AD14-FC7F19C1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3B7672-F364-4966-969E-918E0812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DE558-E46A-4649-AC15-50ED24BE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D97CC8-7484-43C4-8456-F5CB5ACE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8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12993-08CE-4CBA-92CD-3F44CCEF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509805-85A7-45F0-B571-3F539B2D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28D69-C2DF-4481-86BC-FF13A3E9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646A-2AB9-42E9-ADC8-822E12F0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A99D-63BB-4791-B7E5-928A9E56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37466-49F8-4B4D-912F-DE315F3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0E5A8-D6FB-40E9-BA16-700D36A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F8014-5F16-42FB-83F0-F2C1AFB4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8E75-01A4-4BDA-80E7-921C2D44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0258A-8F43-45D8-81BF-9DABE7B5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4E212-7981-4768-BC4F-5E9AFD635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530C4-50CA-4D45-9732-58BB65A4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6503F-FA9D-468E-BF86-3FCC62AF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AEB8C-2686-4F88-85CE-EC9E8799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C5FEE-DF33-48D7-B85F-C3428EED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B7057-A80D-4D9A-824C-A4991E0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BF37D-2B81-4EA5-98FE-7B479A8C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00B0-2C87-4DF9-95A7-103A5EEAC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A539D-BC00-4450-94A9-33B9423C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D2717-E58A-403F-BEFE-D5E78DCE7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6018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UpdateLabel(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pt-BR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pt-B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strTemp = label1.Text;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A30FDC-9E17-4AB2-A741-462ED4215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24" y="1638283"/>
            <a:ext cx="5757863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719950"/>
            <a:ext cx="603207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MessageBox.Show(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"MessageBoxButtons"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MessageBoxButtons.OKCancel);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B2852-563E-4419-9BDC-4A481C65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22" y="1656766"/>
            <a:ext cx="5472127" cy="31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100121"/>
            <a:ext cx="6032074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pt-BR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 </a:t>
            </a:r>
            <a:r>
              <a:rPr lang="pt-BR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</a:t>
            </a:r>
            <a:r>
              <a:rPr lang="pt-BR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txt)|*.txt“</a:t>
            </a:r>
            <a:endParaRPr lang="pt-BR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openFileDialog1.FileName;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4266E8-44C1-4E8C-A143-007E9005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65" y="1587925"/>
            <a:ext cx="5757624" cy="32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100121"/>
            <a:ext cx="6032074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pt-BR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strTmp;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61E03F-0E4D-4F4D-83FB-A50E0A14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28" y="1648979"/>
            <a:ext cx="5388621" cy="30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100121"/>
            <a:ext cx="6032074" cy="5832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pt-BR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pt-BR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pt-BR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해당 애플리케이션의 주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진입점입니다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pt-BR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pt-BR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[STAThread]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Application.EnableVisualStyles();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Application.SetCompatibleTextRenderingDefault(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Application.Run(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Form1());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BCAFE-AD13-4C7F-8484-6FC82245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63" y="1354765"/>
            <a:ext cx="5847686" cy="29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0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100121"/>
            <a:ext cx="6032074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button1.BackColor = colorDialog1.Color;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button2.BackColor = colorDialog1.Color;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 = colorDialog1.Color;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CA261-9855-4433-BB52-2B842D0C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90" y="1271835"/>
            <a:ext cx="5768918" cy="36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100121"/>
            <a:ext cx="6032074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System.Drawing.Printing;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PrinterSettings printer =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PrinterSettings();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PrintDocument pd =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PrintDocument();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printDialog1.PrinterSettings = printer;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printDialog1.Document = pd;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printDialog1.ShowDialog();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B652D-8063-4EC7-B748-6BB8205A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28" y="1932792"/>
            <a:ext cx="5897572" cy="28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143706" y="270024"/>
            <a:ext cx="5952294" cy="6219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10497-64CF-4A20-878B-31C9A5DA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31" y="1421207"/>
            <a:ext cx="583406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43512"/>
            <a:ext cx="5850012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System.Diagnostics;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LinkLabelLinkClickedEventArgs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Process.Start(linkLabel1.Text);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LinkLabelLinkClickedEventArgs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Process.Start(linkLabel2.Text);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LinkLabelLinkClickedEventArgs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B2F342-9DFC-4E0C-BA11-075541070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68" y="1519669"/>
            <a:ext cx="5834063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0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EC38B-4D74-4F92-B38B-FEEA8012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02" y="1429016"/>
            <a:ext cx="5805488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06BD8C-D77B-4C5A-A364-57E82FFF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61" y="1512892"/>
            <a:ext cx="5824538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355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5CD623-EF5B-4EAA-AEA3-FDD778E9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047" y="1492691"/>
            <a:ext cx="5540195" cy="31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strTemp 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strTemp += obj.ToString();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strTemp +=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BF0C2-A3BB-47D3-82F4-F251AA3D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53" y="1495872"/>
            <a:ext cx="59101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178482" y="166568"/>
            <a:ext cx="5850012" cy="652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form2 =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pt-BR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System</a:t>
            </a: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53A64-7B39-48ED-9A3E-6E2C6C5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82" y="1417626"/>
            <a:ext cx="6455428" cy="30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01151" y="100121"/>
            <a:ext cx="6032074" cy="652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form2 =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form2.Show(); </a:t>
            </a:r>
            <a:r>
              <a:rPr lang="pt-BR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System</a:t>
            </a: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30B4C-F3E8-440C-AC8B-C5B6D818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87" y="1564912"/>
            <a:ext cx="6240562" cy="31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1791</Words>
  <Application>Microsoft Office PowerPoint</Application>
  <PresentationFormat>와이드스크린</PresentationFormat>
  <Paragraphs>437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미선</dc:creator>
  <cp:lastModifiedBy>고 미선</cp:lastModifiedBy>
  <cp:revision>21</cp:revision>
  <dcterms:created xsi:type="dcterms:W3CDTF">2021-06-10T04:28:57Z</dcterms:created>
  <dcterms:modified xsi:type="dcterms:W3CDTF">2021-06-10T07:02:48Z</dcterms:modified>
</cp:coreProperties>
</file>