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4" r:id="rId1"/>
  </p:sldMasterIdLst>
  <p:notesMasterIdLst>
    <p:notesMasterId r:id="rId106"/>
  </p:notesMasterIdLst>
  <p:sldIdLst>
    <p:sldId id="257" r:id="rId2"/>
    <p:sldId id="373" r:id="rId3"/>
    <p:sldId id="869" r:id="rId4"/>
    <p:sldId id="857" r:id="rId5"/>
    <p:sldId id="858" r:id="rId6"/>
    <p:sldId id="859" r:id="rId7"/>
    <p:sldId id="860" r:id="rId8"/>
    <p:sldId id="861" r:id="rId9"/>
    <p:sldId id="862" r:id="rId10"/>
    <p:sldId id="863" r:id="rId11"/>
    <p:sldId id="865" r:id="rId12"/>
    <p:sldId id="867" r:id="rId13"/>
    <p:sldId id="868" r:id="rId14"/>
    <p:sldId id="866" r:id="rId15"/>
    <p:sldId id="870" r:id="rId16"/>
    <p:sldId id="871" r:id="rId17"/>
    <p:sldId id="872" r:id="rId18"/>
    <p:sldId id="873" r:id="rId19"/>
    <p:sldId id="875" r:id="rId20"/>
    <p:sldId id="960" r:id="rId21"/>
    <p:sldId id="961" r:id="rId22"/>
    <p:sldId id="962" r:id="rId23"/>
    <p:sldId id="879" r:id="rId24"/>
    <p:sldId id="880" r:id="rId25"/>
    <p:sldId id="881" r:id="rId26"/>
    <p:sldId id="882" r:id="rId27"/>
    <p:sldId id="883" r:id="rId28"/>
    <p:sldId id="884" r:id="rId29"/>
    <p:sldId id="885" r:id="rId30"/>
    <p:sldId id="895" r:id="rId31"/>
    <p:sldId id="897" r:id="rId32"/>
    <p:sldId id="898" r:id="rId33"/>
    <p:sldId id="888" r:id="rId34"/>
    <p:sldId id="886" r:id="rId35"/>
    <p:sldId id="887" r:id="rId36"/>
    <p:sldId id="889" r:id="rId37"/>
    <p:sldId id="896" r:id="rId38"/>
    <p:sldId id="890" r:id="rId39"/>
    <p:sldId id="891" r:id="rId40"/>
    <p:sldId id="892" r:id="rId41"/>
    <p:sldId id="893" r:id="rId42"/>
    <p:sldId id="894" r:id="rId43"/>
    <p:sldId id="899" r:id="rId44"/>
    <p:sldId id="900" r:id="rId45"/>
    <p:sldId id="901" r:id="rId46"/>
    <p:sldId id="902" r:id="rId47"/>
    <p:sldId id="903" r:id="rId48"/>
    <p:sldId id="904" r:id="rId49"/>
    <p:sldId id="905" r:id="rId50"/>
    <p:sldId id="906" r:id="rId51"/>
    <p:sldId id="907" r:id="rId52"/>
    <p:sldId id="908" r:id="rId53"/>
    <p:sldId id="909" r:id="rId54"/>
    <p:sldId id="910" r:id="rId55"/>
    <p:sldId id="911" r:id="rId56"/>
    <p:sldId id="912" r:id="rId57"/>
    <p:sldId id="913" r:id="rId58"/>
    <p:sldId id="914" r:id="rId59"/>
    <p:sldId id="921" r:id="rId60"/>
    <p:sldId id="922" r:id="rId61"/>
    <p:sldId id="923" r:id="rId62"/>
    <p:sldId id="924" r:id="rId63"/>
    <p:sldId id="963" r:id="rId64"/>
    <p:sldId id="964" r:id="rId65"/>
    <p:sldId id="926" r:id="rId66"/>
    <p:sldId id="927" r:id="rId67"/>
    <p:sldId id="928" r:id="rId68"/>
    <p:sldId id="929" r:id="rId69"/>
    <p:sldId id="930" r:id="rId70"/>
    <p:sldId id="931" r:id="rId71"/>
    <p:sldId id="915" r:id="rId72"/>
    <p:sldId id="932" r:id="rId73"/>
    <p:sldId id="944" r:id="rId74"/>
    <p:sldId id="945" r:id="rId75"/>
    <p:sldId id="808" r:id="rId76"/>
    <p:sldId id="813" r:id="rId77"/>
    <p:sldId id="815" r:id="rId78"/>
    <p:sldId id="933" r:id="rId79"/>
    <p:sldId id="934" r:id="rId80"/>
    <p:sldId id="935" r:id="rId81"/>
    <p:sldId id="919" r:id="rId82"/>
    <p:sldId id="938" r:id="rId83"/>
    <p:sldId id="939" r:id="rId84"/>
    <p:sldId id="940" r:id="rId85"/>
    <p:sldId id="941" r:id="rId86"/>
    <p:sldId id="942" r:id="rId87"/>
    <p:sldId id="943" r:id="rId88"/>
    <p:sldId id="916" r:id="rId89"/>
    <p:sldId id="936" r:id="rId90"/>
    <p:sldId id="920" r:id="rId91"/>
    <p:sldId id="947" r:id="rId92"/>
    <p:sldId id="948" r:id="rId93"/>
    <p:sldId id="949" r:id="rId94"/>
    <p:sldId id="959" r:id="rId95"/>
    <p:sldId id="950" r:id="rId96"/>
    <p:sldId id="951" r:id="rId97"/>
    <p:sldId id="952" r:id="rId98"/>
    <p:sldId id="953" r:id="rId99"/>
    <p:sldId id="954" r:id="rId100"/>
    <p:sldId id="955" r:id="rId101"/>
    <p:sldId id="956" r:id="rId102"/>
    <p:sldId id="957" r:id="rId103"/>
    <p:sldId id="958" r:id="rId104"/>
    <p:sldId id="323" r:id="rId10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magoj Vrgoč" initials="DV" lastIdx="1" clrIdx="0">
    <p:extLst>
      <p:ext uri="{19B8F6BF-5375-455C-9EA6-DF929625EA0E}">
        <p15:presenceInfo xmlns:p15="http://schemas.microsoft.com/office/powerpoint/2012/main" userId="S-1-5-21-786631661-702586178-918935402-1001" providerId="AD"/>
      </p:ext>
    </p:extLst>
  </p:cmAuthor>
  <p:cmAuthor id="2" name="Domagoj Vrgoč" initials="DV [2]" lastIdx="2" clrIdx="1">
    <p:extLst>
      <p:ext uri="{19B8F6BF-5375-455C-9EA6-DF929625EA0E}">
        <p15:presenceInfo xmlns:p15="http://schemas.microsoft.com/office/powerpoint/2012/main" userId="S::dvrgoc@uc.cl::053e046d-76d0-452c-bf65-65c4954cea8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78" d="100"/>
          <a:sy n="78" d="100"/>
        </p:scale>
        <p:origin x="95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commentAuthors" Target="commentAuthor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s-E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94141426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84156763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09979431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759668944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453417052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5529876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983372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3998130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7956296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9376113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369192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5586310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113462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176794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69510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5337143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5406917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253038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2676291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636891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89035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83704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28080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6168538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2064580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13302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792882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081280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250664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3111976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5963964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91852087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5108660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11153025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10403122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2985371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145703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7582408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97485980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49549921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54415655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00687842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55318207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6238098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6957432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9070240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5600149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752371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27206407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54615040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50122911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54546803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6698383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4421410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2375737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57983056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3963170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77828805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11546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45475620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8070506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20565275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3518151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8792025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0744194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12833305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47526106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2873833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99385313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983106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58000317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84667602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2341664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0426391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8812420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22447303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87051601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4448143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8982159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83258484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48872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58219380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9358187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17054013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897819577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19441194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92048736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4983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42836523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910190834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17403852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526767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958475640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95034934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718396178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296811987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15641478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582561313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036851312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11514946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43097534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120953547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903339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799" cy="13144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y texto vertical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 rot="5400000">
            <a:off x="2874763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vertical y texto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 rot="5400000">
            <a:off x="5463777" y="1371600"/>
            <a:ext cx="4388643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8"/>
            <a:ext cx="4388643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s-ES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722312" y="3305176"/>
            <a:ext cx="7772400" cy="10215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722312" y="2180034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2" name="Shape 22" descr="LOGOUCMONOTONO-InicioVideo.psd"/>
          <p:cNvPicPr preferRelativeResize="0"/>
          <p:nvPr/>
        </p:nvPicPr>
        <p:blipFill rotWithShape="1">
          <a:blip r:embed="rId2">
            <a:alphaModFix/>
          </a:blip>
          <a:srcRect l="18191" t="18321" r="18773" b="14951"/>
          <a:stretch/>
        </p:blipFill>
        <p:spPr>
          <a:xfrm>
            <a:off x="8280400" y="4642485"/>
            <a:ext cx="663046" cy="398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599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599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30" name="Shape 30" descr="LOGOUCMONOTONO-InicioVideo.psd"/>
          <p:cNvPicPr preferRelativeResize="0"/>
          <p:nvPr/>
        </p:nvPicPr>
        <p:blipFill rotWithShape="1">
          <a:blip r:embed="rId2">
            <a:alphaModFix/>
          </a:blip>
          <a:srcRect l="18191" t="18321" r="18773" b="14951"/>
          <a:stretch/>
        </p:blipFill>
        <p:spPr>
          <a:xfrm>
            <a:off x="8280400" y="4642485"/>
            <a:ext cx="663046" cy="398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ció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457200" y="1151334"/>
            <a:ext cx="4040187" cy="4798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457200" y="1631155"/>
            <a:ext cx="4040187" cy="29634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3"/>
          </p:nvPr>
        </p:nvSpPr>
        <p:spPr>
          <a:xfrm>
            <a:off x="4645026" y="1151334"/>
            <a:ext cx="4041774" cy="4798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4"/>
          </p:nvPr>
        </p:nvSpPr>
        <p:spPr>
          <a:xfrm>
            <a:off x="4645026" y="1631155"/>
            <a:ext cx="4041774" cy="29634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s-ES"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ólo el título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ido con título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57200" y="204786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13" cy="35182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n con título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399" cy="4250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399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399" cy="6036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bitcoin.it/wiki/Script" TargetMode="External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bitcoin.stackexchange.com/questions/3374/how-to-redeem-a-basic-tx" TargetMode="External"/><Relationship Id="rId4" Type="http://schemas.openxmlformats.org/officeDocument/2006/relationships/hyperlink" Target="https://en.bitcoin.it/wiki/OP_CHECKSIG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ctrTitle"/>
          </p:nvPr>
        </p:nvSpPr>
        <p:spPr>
          <a:xfrm>
            <a:off x="891980" y="1397122"/>
            <a:ext cx="7240638" cy="12567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lnSpc>
                <a:spcPct val="80000"/>
              </a:lnSpc>
              <a:buClr>
                <a:schemeClr val="lt1"/>
              </a:buClr>
              <a:buSzPct val="25000"/>
            </a:pPr>
            <a:r>
              <a:rPr lang="hr-HR" sz="5400" b="1" dirty="0"/>
              <a:t>Script</a:t>
            </a:r>
            <a:endParaRPr lang="es-ES" sz="5400" b="1" i="1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Shape 120"/>
          <p:cNvSpPr txBox="1">
            <a:spLocks noGrp="1"/>
          </p:cNvSpPr>
          <p:nvPr>
            <p:ph type="subTitle" idx="1"/>
          </p:nvPr>
        </p:nvSpPr>
        <p:spPr>
          <a:xfrm>
            <a:off x="1371600" y="2528708"/>
            <a:ext cx="6400799" cy="78409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SzPct val="25000"/>
            </a:pPr>
            <a:r>
              <a:rPr lang="hr-HR" dirty="0">
                <a:latin typeface="Calibri" panose="020F0502020204030204" pitchFamily="34" charset="0"/>
                <a:cs typeface="Calibri" panose="020F0502020204030204" pitchFamily="34" charset="0"/>
              </a:rPr>
              <a:t>Implementation</a:t>
            </a:r>
            <a:endParaRPr lang="es-ES" sz="3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2628800" y="131117"/>
            <a:ext cx="6305400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>
              <a:buSzPct val="25000"/>
            </a:pPr>
            <a:r>
              <a:rPr lang="es-AR" sz="3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</a:t>
            </a:r>
            <a:r>
              <a:rPr lang="es-A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3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s-A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3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</a:t>
            </a:r>
            <a:r>
              <a:rPr lang="es-A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3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codes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127">
            <a:extLst>
              <a:ext uri="{FF2B5EF4-FFF2-40B4-BE49-F238E27FC236}">
                <a16:creationId xmlns:a16="http://schemas.microsoft.com/office/drawing/2014/main" id="{35C456DA-1757-40CE-89D9-A87411110C6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411066" y="594095"/>
            <a:ext cx="4523221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>
                <a:solidFill>
                  <a:srgbClr val="7F7F7F"/>
                </a:solidFill>
              </a:rPr>
              <a:t>OP_HASH</a:t>
            </a:r>
            <a:endParaRPr lang="es-ES" sz="2400" dirty="0">
              <a:solidFill>
                <a:srgbClr val="7F7F7F"/>
              </a:solidFill>
            </a:endParaRPr>
          </a:p>
          <a:p>
            <a:pPr lvl="0"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>
                <a:solidFill>
                  <a:srgbClr val="7F7F7F"/>
                </a:solidFill>
              </a:rPr>
              <a:t> </a:t>
            </a:r>
            <a:endParaRPr lang="es-ES" sz="2400" dirty="0">
              <a:solidFill>
                <a:srgbClr val="7F7F7F"/>
              </a:solidFill>
            </a:endParaRPr>
          </a:p>
        </p:txBody>
      </p:sp>
      <p:sp>
        <p:nvSpPr>
          <p:cNvPr id="9" name="Shape 129">
            <a:extLst>
              <a:ext uri="{FF2B5EF4-FFF2-40B4-BE49-F238E27FC236}">
                <a16:creationId xmlns:a16="http://schemas.microsoft.com/office/drawing/2014/main" id="{D7FD9B7D-EE29-4CA3-A96C-801AF01BF03F}"/>
              </a:ext>
            </a:extLst>
          </p:cNvPr>
          <p:cNvSpPr txBox="1"/>
          <p:nvPr/>
        </p:nvSpPr>
        <p:spPr>
          <a:xfrm>
            <a:off x="337524" y="1480249"/>
            <a:ext cx="8596676" cy="33245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20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20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D6541E5-3CA6-41E5-862A-2CDC4E388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86" y="812924"/>
            <a:ext cx="6363026" cy="4010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97689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/>
        </p:nvSpPr>
        <p:spPr>
          <a:xfrm>
            <a:off x="6950045" y="4724073"/>
            <a:ext cx="1042827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s-ES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online.ing.puc.cl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2628800" y="131117"/>
            <a:ext cx="6305400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3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Spend</a:t>
            </a:r>
            <a:r>
              <a:rPr lang="es-A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P2SH output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subTitle" idx="1"/>
          </p:nvPr>
        </p:nvSpPr>
        <p:spPr>
          <a:xfrm>
            <a:off x="4286387" y="594095"/>
            <a:ext cx="4647900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rgbClr val="7F7F7F"/>
              </a:buClr>
              <a:buSzPct val="25000"/>
              <a:buFont typeface="Arial"/>
              <a:buNone/>
            </a:pPr>
            <a:r>
              <a:rPr lang="es-ES" sz="24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Shape 129">
            <a:extLst>
              <a:ext uri="{FF2B5EF4-FFF2-40B4-BE49-F238E27FC236}">
                <a16:creationId xmlns:a16="http://schemas.microsoft.com/office/drawing/2014/main" id="{4FDC9179-9E65-4C7D-9A5C-C93264DBD43C}"/>
              </a:ext>
            </a:extLst>
          </p:cNvPr>
          <p:cNvSpPr txBox="1"/>
          <p:nvPr/>
        </p:nvSpPr>
        <p:spPr>
          <a:xfrm>
            <a:off x="186700" y="1234296"/>
            <a:ext cx="8843000" cy="3486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indent="-28575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18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>
              <a:buClr>
                <a:schemeClr val="dk1"/>
              </a:buClr>
              <a:buSzPct val="100000"/>
            </a:pPr>
            <a:endParaRPr lang="es-AR" sz="18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D867796-1793-4583-9FC2-478CE7DBF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337" y="926210"/>
            <a:ext cx="6340511" cy="4013306"/>
          </a:xfrm>
          <a:prstGeom prst="rect">
            <a:avLst/>
          </a:prstGeom>
        </p:spPr>
      </p:pic>
      <p:sp>
        <p:nvSpPr>
          <p:cNvPr id="10" name="Bocadillo: ovalado 9">
            <a:extLst>
              <a:ext uri="{FF2B5EF4-FFF2-40B4-BE49-F238E27FC236}">
                <a16:creationId xmlns:a16="http://schemas.microsoft.com/office/drawing/2014/main" id="{BBE5B21C-16C3-4E73-A1FA-C50286353487}"/>
              </a:ext>
            </a:extLst>
          </p:cNvPr>
          <p:cNvSpPr/>
          <p:nvPr/>
        </p:nvSpPr>
        <p:spPr>
          <a:xfrm>
            <a:off x="5762408" y="1256489"/>
            <a:ext cx="3206823" cy="1250568"/>
          </a:xfrm>
          <a:prstGeom prst="wedgeEllipseCallout">
            <a:avLst>
              <a:gd name="adj1" fmla="val -83141"/>
              <a:gd name="adj2" fmla="val 1514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P2SH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215125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/>
        </p:nvSpPr>
        <p:spPr>
          <a:xfrm>
            <a:off x="6950045" y="4724073"/>
            <a:ext cx="1042827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s-ES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online.ing.puc.cl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2628800" y="131117"/>
            <a:ext cx="6305400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3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Spend</a:t>
            </a:r>
            <a:r>
              <a:rPr lang="es-A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P2SH output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subTitle" idx="1"/>
          </p:nvPr>
        </p:nvSpPr>
        <p:spPr>
          <a:xfrm>
            <a:off x="4286387" y="594095"/>
            <a:ext cx="4647900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rgbClr val="7F7F7F"/>
              </a:buClr>
              <a:buSzPct val="25000"/>
              <a:buFont typeface="Arial"/>
              <a:buNone/>
            </a:pPr>
            <a:r>
              <a:rPr lang="es-ES" sz="24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Shape 129">
            <a:extLst>
              <a:ext uri="{FF2B5EF4-FFF2-40B4-BE49-F238E27FC236}">
                <a16:creationId xmlns:a16="http://schemas.microsoft.com/office/drawing/2014/main" id="{4FDC9179-9E65-4C7D-9A5C-C93264DBD43C}"/>
              </a:ext>
            </a:extLst>
          </p:cNvPr>
          <p:cNvSpPr txBox="1"/>
          <p:nvPr/>
        </p:nvSpPr>
        <p:spPr>
          <a:xfrm>
            <a:off x="186700" y="1234296"/>
            <a:ext cx="8843000" cy="3486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indent="-28575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18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>
              <a:buClr>
                <a:schemeClr val="dk1"/>
              </a:buClr>
              <a:buSzPct val="100000"/>
            </a:pPr>
            <a:endParaRPr lang="es-AR" sz="18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06EC279-6EF4-4630-B6A4-2CDCF4D7B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337" y="926210"/>
            <a:ext cx="6340511" cy="4013306"/>
          </a:xfrm>
          <a:prstGeom prst="rect">
            <a:avLst/>
          </a:prstGeom>
        </p:spPr>
      </p:pic>
      <p:sp>
        <p:nvSpPr>
          <p:cNvPr id="10" name="Bocadillo: ovalado 9">
            <a:extLst>
              <a:ext uri="{FF2B5EF4-FFF2-40B4-BE49-F238E27FC236}">
                <a16:creationId xmlns:a16="http://schemas.microsoft.com/office/drawing/2014/main" id="{21A939DE-6396-49BD-931F-773B601B522B}"/>
              </a:ext>
            </a:extLst>
          </p:cNvPr>
          <p:cNvSpPr/>
          <p:nvPr/>
        </p:nvSpPr>
        <p:spPr>
          <a:xfrm>
            <a:off x="5762408" y="1256489"/>
            <a:ext cx="3206823" cy="1250568"/>
          </a:xfrm>
          <a:prstGeom prst="wedgeEllipseCallout">
            <a:avLst>
              <a:gd name="adj1" fmla="val -82031"/>
              <a:gd name="adj2" fmla="val -559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Careful</a:t>
            </a:r>
            <a:r>
              <a:rPr lang="es-AR" dirty="0"/>
              <a:t>: </a:t>
            </a:r>
            <a:r>
              <a:rPr lang="hr-HR" dirty="0"/>
              <a:t>for</a:t>
            </a:r>
            <a:r>
              <a:rPr lang="es-AR" dirty="0"/>
              <a:t> P2SH </a:t>
            </a:r>
            <a:r>
              <a:rPr lang="hr-HR" dirty="0"/>
              <a:t>I also need the</a:t>
            </a:r>
            <a:r>
              <a:rPr lang="es-AR" dirty="0"/>
              <a:t> </a:t>
            </a:r>
            <a:r>
              <a:rPr lang="es-AR" dirty="0" err="1"/>
              <a:t>redeem_script</a:t>
            </a:r>
            <a:r>
              <a:rPr lang="es-AR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458286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/>
        </p:nvSpPr>
        <p:spPr>
          <a:xfrm>
            <a:off x="6950045" y="4724073"/>
            <a:ext cx="1042827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s-ES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online.ing.puc.cl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2628800" y="131117"/>
            <a:ext cx="6305400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3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Spend</a:t>
            </a:r>
            <a:r>
              <a:rPr lang="es-A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P2SH output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subTitle" idx="1"/>
          </p:nvPr>
        </p:nvSpPr>
        <p:spPr>
          <a:xfrm>
            <a:off x="4286387" y="594095"/>
            <a:ext cx="4647900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rgbClr val="7F7F7F"/>
              </a:buClr>
              <a:buSzPct val="25000"/>
              <a:buFont typeface="Arial"/>
              <a:buNone/>
            </a:pPr>
            <a:r>
              <a:rPr lang="es-ES" sz="24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Shape 129">
            <a:extLst>
              <a:ext uri="{FF2B5EF4-FFF2-40B4-BE49-F238E27FC236}">
                <a16:creationId xmlns:a16="http://schemas.microsoft.com/office/drawing/2014/main" id="{4FDC9179-9E65-4C7D-9A5C-C93264DBD43C}"/>
              </a:ext>
            </a:extLst>
          </p:cNvPr>
          <p:cNvSpPr txBox="1"/>
          <p:nvPr/>
        </p:nvSpPr>
        <p:spPr>
          <a:xfrm>
            <a:off x="186700" y="1234296"/>
            <a:ext cx="8843000" cy="3486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indent="-28575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18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>
              <a:buClr>
                <a:schemeClr val="dk1"/>
              </a:buClr>
              <a:buSzPct val="100000"/>
            </a:pPr>
            <a:endParaRPr lang="es-AR" sz="18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AECDE4F-E760-4563-ABDE-F517597A0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700" y="776399"/>
            <a:ext cx="5426000" cy="4303194"/>
          </a:xfrm>
          <a:prstGeom prst="rect">
            <a:avLst/>
          </a:prstGeom>
        </p:spPr>
      </p:pic>
      <p:sp>
        <p:nvSpPr>
          <p:cNvPr id="12" name="Bocadillo: ovalado 11">
            <a:extLst>
              <a:ext uri="{FF2B5EF4-FFF2-40B4-BE49-F238E27FC236}">
                <a16:creationId xmlns:a16="http://schemas.microsoft.com/office/drawing/2014/main" id="{4AC99DFF-FBCA-4630-8DC4-4F122AE7EB6C}"/>
              </a:ext>
            </a:extLst>
          </p:cNvPr>
          <p:cNvSpPr/>
          <p:nvPr/>
        </p:nvSpPr>
        <p:spPr>
          <a:xfrm>
            <a:off x="5762408" y="1256489"/>
            <a:ext cx="3206823" cy="1250568"/>
          </a:xfrm>
          <a:prstGeom prst="wedgeEllipseCallout">
            <a:avLst>
              <a:gd name="adj1" fmla="val -123150"/>
              <a:gd name="adj2" fmla="val 1117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For</a:t>
            </a:r>
            <a:r>
              <a:rPr lang="es-AR" dirty="0"/>
              <a:t> P2SH </a:t>
            </a:r>
            <a:r>
              <a:rPr lang="es-AR" dirty="0" err="1"/>
              <a:t>ScriptSig</a:t>
            </a:r>
            <a:r>
              <a:rPr lang="es-AR" dirty="0"/>
              <a:t> </a:t>
            </a:r>
            <a:r>
              <a:rPr lang="hr-HR" dirty="0"/>
              <a:t>is replaced by </a:t>
            </a:r>
            <a:r>
              <a:rPr lang="es-AR" dirty="0" err="1"/>
              <a:t>redeem_script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188750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/>
        </p:nvSpPr>
        <p:spPr>
          <a:xfrm>
            <a:off x="6950045" y="4724073"/>
            <a:ext cx="1042827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s-ES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online.ing.puc.cl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2628800" y="131117"/>
            <a:ext cx="6305400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3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Important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subTitle" idx="1"/>
          </p:nvPr>
        </p:nvSpPr>
        <p:spPr>
          <a:xfrm>
            <a:off x="4286387" y="594095"/>
            <a:ext cx="4647900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rgbClr val="7F7F7F"/>
              </a:buClr>
              <a:buSzPct val="25000"/>
              <a:buFont typeface="Arial"/>
              <a:buNone/>
            </a:pPr>
            <a:r>
              <a:rPr lang="es-AR" sz="24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P2SH</a:t>
            </a:r>
            <a:endParaRPr lang="es-ES" sz="2400" b="0" i="0" u="none" strike="noStrike" cap="none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Shape 129">
            <a:extLst>
              <a:ext uri="{FF2B5EF4-FFF2-40B4-BE49-F238E27FC236}">
                <a16:creationId xmlns:a16="http://schemas.microsoft.com/office/drawing/2014/main" id="{4FDC9179-9E65-4C7D-9A5C-C93264DBD43C}"/>
              </a:ext>
            </a:extLst>
          </p:cNvPr>
          <p:cNvSpPr txBox="1"/>
          <p:nvPr/>
        </p:nvSpPr>
        <p:spPr>
          <a:xfrm>
            <a:off x="186700" y="1234296"/>
            <a:ext cx="8843000" cy="3486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ct val="100000"/>
            </a:pPr>
            <a:r>
              <a:rPr lang="hr-H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The methods we have in </a:t>
            </a:r>
            <a:r>
              <a:rPr lang="es-A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tx.py </a:t>
            </a:r>
            <a:r>
              <a:rPr lang="hr-H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allow us to</a:t>
            </a:r>
            <a:r>
              <a:rPr lang="es-A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:</a:t>
            </a:r>
          </a:p>
          <a:p>
            <a:pPr marL="34290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hr-H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Create a </a:t>
            </a:r>
            <a:r>
              <a:rPr lang="es-A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P2S</a:t>
            </a:r>
            <a:r>
              <a:rPr lang="hr-H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H</a:t>
            </a:r>
            <a:r>
              <a:rPr lang="es-A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s-AR" sz="18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spend</a:t>
            </a:r>
            <a:endParaRPr lang="es-AR" sz="18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34290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18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>
              <a:buClr>
                <a:schemeClr val="dk1"/>
              </a:buClr>
              <a:buSzPct val="100000"/>
            </a:pPr>
            <a:endParaRPr lang="es-AR" sz="2000" dirty="0">
              <a:solidFill>
                <a:srgbClr val="00B05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>
              <a:buClr>
                <a:schemeClr val="dk1"/>
              </a:buClr>
              <a:buSzPct val="100000"/>
            </a:pPr>
            <a:r>
              <a:rPr lang="hr-H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The methods we have in </a:t>
            </a:r>
            <a:r>
              <a:rPr lang="es-A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tx.py </a:t>
            </a:r>
            <a:r>
              <a:rPr lang="hr-H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do </a:t>
            </a:r>
            <a:r>
              <a:rPr lang="es-AR" sz="24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**no</a:t>
            </a:r>
            <a:r>
              <a:rPr lang="hr-HR" sz="24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t</a:t>
            </a:r>
            <a:r>
              <a:rPr lang="es-AR" sz="24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**</a:t>
            </a:r>
            <a:r>
              <a:rPr lang="es-A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hr-H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allow us</a:t>
            </a:r>
            <a:r>
              <a:rPr lang="es-A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:</a:t>
            </a:r>
          </a:p>
          <a:p>
            <a:pPr marL="285750" indent="-28575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hr-H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To validate a </a:t>
            </a:r>
            <a:r>
              <a:rPr lang="es-A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P2S</a:t>
            </a:r>
            <a:r>
              <a:rPr lang="hr-H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H</a:t>
            </a:r>
            <a:r>
              <a:rPr lang="es-A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 script (</a:t>
            </a:r>
            <a:r>
              <a:rPr lang="hr-H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correctly</a:t>
            </a:r>
            <a:r>
              <a:rPr lang="es-A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)</a:t>
            </a:r>
          </a:p>
          <a:p>
            <a:pPr marL="285750" indent="-28575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hr-HR" sz="18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If you are bothered with this you can implement this in full</a:t>
            </a:r>
            <a:r>
              <a:rPr lang="es-AR" sz="18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!!!</a:t>
            </a:r>
            <a:endParaRPr lang="es-AR" sz="18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>
              <a:buClr>
                <a:schemeClr val="dk1"/>
              </a:buClr>
              <a:buSzPct val="100000"/>
            </a:pPr>
            <a:endParaRPr lang="es-AR" sz="18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18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>
              <a:buClr>
                <a:schemeClr val="dk1"/>
              </a:buClr>
              <a:buSzPct val="100000"/>
            </a:pPr>
            <a:endParaRPr lang="es-AR" sz="18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8714356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/>
        </p:nvSpPr>
        <p:spPr>
          <a:xfrm>
            <a:off x="6950045" y="4724073"/>
            <a:ext cx="1042827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s-ES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online.ing.puc.cl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2628800" y="88587"/>
            <a:ext cx="6305400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hr-H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subTitle" idx="1"/>
          </p:nvPr>
        </p:nvSpPr>
        <p:spPr>
          <a:xfrm>
            <a:off x="4286387" y="594095"/>
            <a:ext cx="4647900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rgbClr val="7F7F7F"/>
              </a:buClr>
              <a:buSzPct val="25000"/>
              <a:buFont typeface="Arial"/>
              <a:buNone/>
            </a:pPr>
            <a:r>
              <a:rPr lang="es-ES" sz="24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29"/>
          <p:cNvSpPr txBox="1"/>
          <p:nvPr/>
        </p:nvSpPr>
        <p:spPr>
          <a:xfrm>
            <a:off x="337525" y="1480248"/>
            <a:ext cx="8631706" cy="301555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lvl="0" indent="-28575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AR" sz="2800" dirty="0">
                <a:latin typeface="Calibri" panose="020F0502020204030204" pitchFamily="34" charset="0"/>
                <a:cs typeface="Calibri" panose="020F0502020204030204" pitchFamily="34" charset="0"/>
              </a:rPr>
              <a:t>Jimmy </a:t>
            </a:r>
            <a:r>
              <a:rPr lang="es-AR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Song</a:t>
            </a:r>
            <a:r>
              <a:rPr lang="es-AR" sz="2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s-AR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Programming</a:t>
            </a:r>
            <a:r>
              <a:rPr lang="es-AR" sz="2800" dirty="0">
                <a:latin typeface="Calibri" panose="020F0502020204030204" pitchFamily="34" charset="0"/>
                <a:cs typeface="Calibri" panose="020F0502020204030204" pitchFamily="34" charset="0"/>
              </a:rPr>
              <a:t> Bitcoin, </a:t>
            </a:r>
            <a:r>
              <a:rPr lang="hr-HR" sz="2800" dirty="0">
                <a:latin typeface="Calibri" panose="020F0502020204030204" pitchFamily="34" charset="0"/>
                <a:cs typeface="Calibri" panose="020F0502020204030204" pitchFamily="34" charset="0"/>
              </a:rPr>
              <a:t>chapters</a:t>
            </a:r>
            <a:r>
              <a:rPr lang="es-AR" sz="2800" dirty="0">
                <a:latin typeface="Calibri" panose="020F0502020204030204" pitchFamily="34" charset="0"/>
                <a:cs typeface="Calibri" panose="020F0502020204030204" pitchFamily="34" charset="0"/>
              </a:rPr>
              <a:t> 5,6,7,8</a:t>
            </a:r>
          </a:p>
          <a:p>
            <a:pPr marL="285750" lvl="0" indent="-28575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AR" sz="28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https://en.bitcoin.it/wiki/Script</a:t>
            </a:r>
            <a:endParaRPr lang="es-A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AR" sz="28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https://en.bitcoin.it/wiki/OP_CHECKSIG</a:t>
            </a:r>
            <a:endParaRPr lang="es-A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AR" sz="2800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https://bitcoin.stackexchange.com/questions/3374/how-to-redeem-a-basic-tx</a:t>
            </a:r>
            <a:endParaRPr lang="es-A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buClr>
                <a:schemeClr val="dk1"/>
              </a:buClr>
              <a:buSzPct val="100000"/>
              <a:buFont typeface="Arial"/>
              <a:buChar char="•"/>
            </a:pPr>
            <a:endParaRPr lang="es-A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buClr>
                <a:schemeClr val="dk1"/>
              </a:buClr>
              <a:buSzPct val="100000"/>
              <a:buFont typeface="Arial"/>
              <a:buChar char="•"/>
            </a:pPr>
            <a:endParaRPr lang="hr-HR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6" indent="-285750">
              <a:buClr>
                <a:schemeClr val="dk1"/>
              </a:buClr>
              <a:buSzPct val="100000"/>
              <a:buFont typeface="Arial"/>
              <a:buChar char="•"/>
            </a:pPr>
            <a:endParaRPr lang="hr-HR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6578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2628800" y="131117"/>
            <a:ext cx="6305400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>
              <a:buSzPct val="25000"/>
            </a:pPr>
            <a:r>
              <a:rPr lang="es-AR" sz="3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</a:t>
            </a:r>
            <a:r>
              <a:rPr lang="es-A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3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s-A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3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</a:t>
            </a:r>
            <a:r>
              <a:rPr lang="es-A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3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codes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127">
            <a:extLst>
              <a:ext uri="{FF2B5EF4-FFF2-40B4-BE49-F238E27FC236}">
                <a16:creationId xmlns:a16="http://schemas.microsoft.com/office/drawing/2014/main" id="{35C456DA-1757-40CE-89D9-A87411110C6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411066" y="594095"/>
            <a:ext cx="4523221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>
                <a:solidFill>
                  <a:srgbClr val="7F7F7F"/>
                </a:solidFill>
              </a:rPr>
              <a:t>OP_CHECKSIG</a:t>
            </a:r>
            <a:endParaRPr lang="es-ES" sz="2400" dirty="0">
              <a:solidFill>
                <a:srgbClr val="7F7F7F"/>
              </a:solidFill>
            </a:endParaRPr>
          </a:p>
          <a:p>
            <a:pPr lvl="0"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>
                <a:solidFill>
                  <a:srgbClr val="7F7F7F"/>
                </a:solidFill>
              </a:rPr>
              <a:t> </a:t>
            </a:r>
            <a:endParaRPr lang="es-ES" sz="2400" dirty="0">
              <a:solidFill>
                <a:srgbClr val="7F7F7F"/>
              </a:solidFill>
            </a:endParaRPr>
          </a:p>
        </p:txBody>
      </p:sp>
      <p:sp>
        <p:nvSpPr>
          <p:cNvPr id="9" name="Shape 129">
            <a:extLst>
              <a:ext uri="{FF2B5EF4-FFF2-40B4-BE49-F238E27FC236}">
                <a16:creationId xmlns:a16="http://schemas.microsoft.com/office/drawing/2014/main" id="{D7FD9B7D-EE29-4CA3-A96C-801AF01BF03F}"/>
              </a:ext>
            </a:extLst>
          </p:cNvPr>
          <p:cNvSpPr txBox="1"/>
          <p:nvPr/>
        </p:nvSpPr>
        <p:spPr>
          <a:xfrm>
            <a:off x="337524" y="1480249"/>
            <a:ext cx="8596676" cy="33245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20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20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50823E9-70F0-40FD-80B2-A97998A8F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099" y="681807"/>
            <a:ext cx="6138067" cy="433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77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2628800" y="131117"/>
            <a:ext cx="6305400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>
              <a:buSzPct val="25000"/>
            </a:pPr>
            <a:r>
              <a:rPr lang="es-AR" sz="3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</a:t>
            </a:r>
            <a:r>
              <a:rPr lang="es-A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3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s-A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3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</a:t>
            </a:r>
            <a:r>
              <a:rPr lang="es-A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3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codes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127">
            <a:extLst>
              <a:ext uri="{FF2B5EF4-FFF2-40B4-BE49-F238E27FC236}">
                <a16:creationId xmlns:a16="http://schemas.microsoft.com/office/drawing/2014/main" id="{35C456DA-1757-40CE-89D9-A87411110C6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411066" y="594095"/>
            <a:ext cx="4523221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>
                <a:solidFill>
                  <a:srgbClr val="7F7F7F"/>
                </a:solidFill>
              </a:rPr>
              <a:t>OP_CHECKSIG</a:t>
            </a:r>
            <a:endParaRPr lang="es-ES" sz="2400" dirty="0">
              <a:solidFill>
                <a:srgbClr val="7F7F7F"/>
              </a:solidFill>
            </a:endParaRPr>
          </a:p>
          <a:p>
            <a:pPr lvl="0"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>
                <a:solidFill>
                  <a:srgbClr val="7F7F7F"/>
                </a:solidFill>
              </a:rPr>
              <a:t> </a:t>
            </a:r>
            <a:endParaRPr lang="es-ES" sz="2400" dirty="0">
              <a:solidFill>
                <a:srgbClr val="7F7F7F"/>
              </a:solidFill>
            </a:endParaRPr>
          </a:p>
        </p:txBody>
      </p:sp>
      <p:sp>
        <p:nvSpPr>
          <p:cNvPr id="9" name="Shape 129">
            <a:extLst>
              <a:ext uri="{FF2B5EF4-FFF2-40B4-BE49-F238E27FC236}">
                <a16:creationId xmlns:a16="http://schemas.microsoft.com/office/drawing/2014/main" id="{D7FD9B7D-EE29-4CA3-A96C-801AF01BF03F}"/>
              </a:ext>
            </a:extLst>
          </p:cNvPr>
          <p:cNvSpPr txBox="1"/>
          <p:nvPr/>
        </p:nvSpPr>
        <p:spPr>
          <a:xfrm>
            <a:off x="337524" y="1480249"/>
            <a:ext cx="8596676" cy="33245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20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20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50823E9-70F0-40FD-80B2-A97998A8F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099" y="681807"/>
            <a:ext cx="6138067" cy="4330576"/>
          </a:xfrm>
          <a:prstGeom prst="rect">
            <a:avLst/>
          </a:prstGeom>
        </p:spPr>
      </p:pic>
      <p:sp>
        <p:nvSpPr>
          <p:cNvPr id="2" name="Bocadillo: ovalado 1">
            <a:extLst>
              <a:ext uri="{FF2B5EF4-FFF2-40B4-BE49-F238E27FC236}">
                <a16:creationId xmlns:a16="http://schemas.microsoft.com/office/drawing/2014/main" id="{9C0719F2-DEA4-4C0F-974C-5166010D82C0}"/>
              </a:ext>
            </a:extLst>
          </p:cNvPr>
          <p:cNvSpPr/>
          <p:nvPr/>
        </p:nvSpPr>
        <p:spPr>
          <a:xfrm>
            <a:off x="5181600" y="1580707"/>
            <a:ext cx="3678865" cy="1240465"/>
          </a:xfrm>
          <a:prstGeom prst="wedgeEllipseCallout">
            <a:avLst>
              <a:gd name="adj1" fmla="val -121409"/>
              <a:gd name="adj2" fmla="val -1077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Input: </a:t>
            </a:r>
            <a:r>
              <a:rPr lang="es-AR" dirty="0" err="1"/>
              <a:t>stack</a:t>
            </a:r>
            <a:r>
              <a:rPr lang="es-AR" dirty="0"/>
              <a:t>, </a:t>
            </a:r>
            <a:r>
              <a:rPr lang="hr-HR" dirty="0"/>
              <a:t>and a hash we need to sign</a:t>
            </a:r>
            <a:r>
              <a:rPr lang="es-AR" dirty="0"/>
              <a:t> (</a:t>
            </a:r>
            <a:r>
              <a:rPr lang="hr-HR" dirty="0"/>
              <a:t>as</a:t>
            </a:r>
            <a:r>
              <a:rPr lang="es-AR" dirty="0"/>
              <a:t> </a:t>
            </a:r>
            <a:r>
              <a:rPr lang="es-AR" dirty="0" err="1"/>
              <a:t>int</a:t>
            </a:r>
            <a:r>
              <a:rPr lang="es-AR" dirty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7560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2628800" y="131117"/>
            <a:ext cx="6305400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>
              <a:buSzPct val="25000"/>
            </a:pPr>
            <a:r>
              <a:rPr lang="es-AR" sz="3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</a:t>
            </a:r>
            <a:r>
              <a:rPr lang="es-A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3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s-A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3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</a:t>
            </a:r>
            <a:r>
              <a:rPr lang="es-A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3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codes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127">
            <a:extLst>
              <a:ext uri="{FF2B5EF4-FFF2-40B4-BE49-F238E27FC236}">
                <a16:creationId xmlns:a16="http://schemas.microsoft.com/office/drawing/2014/main" id="{35C456DA-1757-40CE-89D9-A87411110C6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411066" y="594095"/>
            <a:ext cx="4523221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>
                <a:solidFill>
                  <a:srgbClr val="7F7F7F"/>
                </a:solidFill>
              </a:rPr>
              <a:t>OP_CHECKSIG</a:t>
            </a:r>
            <a:endParaRPr lang="es-ES" sz="2400" dirty="0">
              <a:solidFill>
                <a:srgbClr val="7F7F7F"/>
              </a:solidFill>
            </a:endParaRPr>
          </a:p>
          <a:p>
            <a:pPr lvl="0"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>
                <a:solidFill>
                  <a:srgbClr val="7F7F7F"/>
                </a:solidFill>
              </a:rPr>
              <a:t> </a:t>
            </a:r>
            <a:endParaRPr lang="es-ES" sz="2400" dirty="0">
              <a:solidFill>
                <a:srgbClr val="7F7F7F"/>
              </a:solidFill>
            </a:endParaRPr>
          </a:p>
        </p:txBody>
      </p:sp>
      <p:sp>
        <p:nvSpPr>
          <p:cNvPr id="9" name="Shape 129">
            <a:extLst>
              <a:ext uri="{FF2B5EF4-FFF2-40B4-BE49-F238E27FC236}">
                <a16:creationId xmlns:a16="http://schemas.microsoft.com/office/drawing/2014/main" id="{D7FD9B7D-EE29-4CA3-A96C-801AF01BF03F}"/>
              </a:ext>
            </a:extLst>
          </p:cNvPr>
          <p:cNvSpPr txBox="1"/>
          <p:nvPr/>
        </p:nvSpPr>
        <p:spPr>
          <a:xfrm>
            <a:off x="337524" y="1480249"/>
            <a:ext cx="8596676" cy="33245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20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20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50823E9-70F0-40FD-80B2-A97998A8F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099" y="681807"/>
            <a:ext cx="6138067" cy="4330576"/>
          </a:xfrm>
          <a:prstGeom prst="rect">
            <a:avLst/>
          </a:prstGeom>
        </p:spPr>
      </p:pic>
      <p:sp>
        <p:nvSpPr>
          <p:cNvPr id="8" name="Bocadillo: ovalado 7">
            <a:extLst>
              <a:ext uri="{FF2B5EF4-FFF2-40B4-BE49-F238E27FC236}">
                <a16:creationId xmlns:a16="http://schemas.microsoft.com/office/drawing/2014/main" id="{0E5883BA-B13E-4B67-90D9-F7652492C4C6}"/>
              </a:ext>
            </a:extLst>
          </p:cNvPr>
          <p:cNvSpPr/>
          <p:nvPr/>
        </p:nvSpPr>
        <p:spPr>
          <a:xfrm>
            <a:off x="4471715" y="1126454"/>
            <a:ext cx="4507761" cy="2282486"/>
          </a:xfrm>
          <a:prstGeom prst="wedgeEllipseCallout">
            <a:avLst>
              <a:gd name="adj1" fmla="val -69529"/>
              <a:gd name="adj2" fmla="val 49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When signing in </a:t>
            </a:r>
            <a:r>
              <a:rPr lang="es-AR" dirty="0"/>
              <a:t>Bitcoin </a:t>
            </a:r>
            <a:r>
              <a:rPr lang="hr-HR" dirty="0"/>
              <a:t>we concatenate the</a:t>
            </a:r>
            <a:r>
              <a:rPr lang="es-AR" dirty="0"/>
              <a:t> </a:t>
            </a:r>
            <a:r>
              <a:rPr lang="es-AR" dirty="0" err="1"/>
              <a:t>hashType</a:t>
            </a:r>
            <a:r>
              <a:rPr lang="es-AR" dirty="0"/>
              <a:t> (SIGHASH_ALL) </a:t>
            </a:r>
            <a:r>
              <a:rPr lang="hr-HR" dirty="0"/>
              <a:t>at the end</a:t>
            </a:r>
            <a:r>
              <a:rPr lang="es-AR" dirty="0"/>
              <a:t>!!!</a:t>
            </a:r>
          </a:p>
          <a:p>
            <a:pPr algn="ctr"/>
            <a:r>
              <a:rPr lang="hr-HR" dirty="0"/>
              <a:t>But only</a:t>
            </a:r>
            <a:r>
              <a:rPr lang="es-AR" dirty="0"/>
              <a:t> 1 byte!!!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4620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2628800" y="131117"/>
            <a:ext cx="6305400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>
              <a:buSzPct val="25000"/>
            </a:pPr>
            <a:r>
              <a:rPr lang="es-AR" sz="3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</a:t>
            </a:r>
            <a:r>
              <a:rPr lang="es-A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3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s-A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3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</a:t>
            </a:r>
            <a:r>
              <a:rPr lang="es-A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3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codes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127">
            <a:extLst>
              <a:ext uri="{FF2B5EF4-FFF2-40B4-BE49-F238E27FC236}">
                <a16:creationId xmlns:a16="http://schemas.microsoft.com/office/drawing/2014/main" id="{35C456DA-1757-40CE-89D9-A87411110C6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411066" y="594095"/>
            <a:ext cx="4523221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>
                <a:solidFill>
                  <a:srgbClr val="7F7F7F"/>
                </a:solidFill>
              </a:rPr>
              <a:t>OP_CHECKSIG</a:t>
            </a:r>
            <a:endParaRPr lang="es-ES" sz="2400" dirty="0">
              <a:solidFill>
                <a:srgbClr val="7F7F7F"/>
              </a:solidFill>
            </a:endParaRPr>
          </a:p>
          <a:p>
            <a:pPr lvl="0"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>
                <a:solidFill>
                  <a:srgbClr val="7F7F7F"/>
                </a:solidFill>
              </a:rPr>
              <a:t> </a:t>
            </a:r>
            <a:endParaRPr lang="es-ES" sz="2400" dirty="0">
              <a:solidFill>
                <a:srgbClr val="7F7F7F"/>
              </a:solidFill>
            </a:endParaRPr>
          </a:p>
        </p:txBody>
      </p:sp>
      <p:sp>
        <p:nvSpPr>
          <p:cNvPr id="9" name="Shape 129">
            <a:extLst>
              <a:ext uri="{FF2B5EF4-FFF2-40B4-BE49-F238E27FC236}">
                <a16:creationId xmlns:a16="http://schemas.microsoft.com/office/drawing/2014/main" id="{D7FD9B7D-EE29-4CA3-A96C-801AF01BF03F}"/>
              </a:ext>
            </a:extLst>
          </p:cNvPr>
          <p:cNvSpPr txBox="1"/>
          <p:nvPr/>
        </p:nvSpPr>
        <p:spPr>
          <a:xfrm>
            <a:off x="337524" y="1480249"/>
            <a:ext cx="8596676" cy="33245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20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20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50823E9-70F0-40FD-80B2-A97998A8F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099" y="681807"/>
            <a:ext cx="6138067" cy="4330576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5051E07F-18CD-4FB1-8E59-2140F77BF2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2011" y="3239275"/>
            <a:ext cx="7372350" cy="904875"/>
          </a:xfrm>
          <a:prstGeom prst="rect">
            <a:avLst/>
          </a:prstGeom>
          <a:ln w="38100"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76297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/>
        </p:nvSpPr>
        <p:spPr>
          <a:xfrm>
            <a:off x="6950045" y="4724073"/>
            <a:ext cx="1042827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s-ES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online.ing.puc.cl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2628800" y="131117"/>
            <a:ext cx="6305400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Scripts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subTitle" idx="1"/>
          </p:nvPr>
        </p:nvSpPr>
        <p:spPr>
          <a:xfrm>
            <a:off x="4286387" y="594095"/>
            <a:ext cx="4647900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rgbClr val="7F7F7F"/>
              </a:buClr>
              <a:buSzPct val="25000"/>
              <a:buFont typeface="Arial"/>
              <a:buNone/>
            </a:pPr>
            <a:r>
              <a:rPr lang="es-AR" sz="2400" b="0" i="0" u="none" strike="noStrike" cap="none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Commands</a:t>
            </a:r>
            <a:endParaRPr lang="es-ES" sz="2400" b="0" i="0" u="none" strike="noStrike" cap="none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129">
            <a:extLst>
              <a:ext uri="{FF2B5EF4-FFF2-40B4-BE49-F238E27FC236}">
                <a16:creationId xmlns:a16="http://schemas.microsoft.com/office/drawing/2014/main" id="{E30D21B9-E6C2-482A-A393-0EFC944124EF}"/>
              </a:ext>
            </a:extLst>
          </p:cNvPr>
          <p:cNvSpPr txBox="1"/>
          <p:nvPr/>
        </p:nvSpPr>
        <p:spPr>
          <a:xfrm>
            <a:off x="337524" y="1480248"/>
            <a:ext cx="8460111" cy="301555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types:</a:t>
            </a: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OP_CODES</a:t>
            </a:r>
          </a:p>
          <a:p>
            <a:pPr marL="457200" lvl="0" indent="-457200"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Bytes (data)</a:t>
            </a:r>
          </a:p>
          <a:p>
            <a:pPr marL="457200" lvl="0" indent="-457200">
              <a:buClr>
                <a:schemeClr val="dk1"/>
              </a:buClr>
              <a:buSzPct val="100000"/>
              <a:buFont typeface="+mj-lt"/>
              <a:buAutoNum type="arabicPeriod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100000"/>
            </a:pPr>
            <a:r>
              <a:rPr lang="hr-HR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differentiate which is which</a:t>
            </a:r>
            <a:r>
              <a:rPr lang="es-AR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  <a:p>
            <a:pPr lvl="0">
              <a:buClr>
                <a:schemeClr val="dk1"/>
              </a:buClr>
              <a:buSzPct val="100000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100000"/>
            </a:pPr>
            <a:endParaRPr lang="es-AR" dirty="0">
              <a:solidFill>
                <a:schemeClr val="accent6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66946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/>
        </p:nvSpPr>
        <p:spPr>
          <a:xfrm>
            <a:off x="6950045" y="4724073"/>
            <a:ext cx="1042827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s-ES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online.ing.puc.cl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2628800" y="131117"/>
            <a:ext cx="6305400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Scripts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subTitle" idx="1"/>
          </p:nvPr>
        </p:nvSpPr>
        <p:spPr>
          <a:xfrm>
            <a:off x="4286387" y="594095"/>
            <a:ext cx="4647900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rgbClr val="7F7F7F"/>
              </a:buClr>
              <a:buSzPct val="25000"/>
              <a:buFont typeface="Arial"/>
              <a:buNone/>
            </a:pPr>
            <a:r>
              <a:rPr lang="es-AR" sz="2400" b="0" i="0" u="none" strike="noStrike" cap="none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Commands</a:t>
            </a:r>
            <a:endParaRPr lang="es-ES" sz="2400" b="0" i="0" u="none" strike="noStrike" cap="none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129">
            <a:extLst>
              <a:ext uri="{FF2B5EF4-FFF2-40B4-BE49-F238E27FC236}">
                <a16:creationId xmlns:a16="http://schemas.microsoft.com/office/drawing/2014/main" id="{E30D21B9-E6C2-482A-A393-0EFC944124EF}"/>
              </a:ext>
            </a:extLst>
          </p:cNvPr>
          <p:cNvSpPr txBox="1"/>
          <p:nvPr/>
        </p:nvSpPr>
        <p:spPr>
          <a:xfrm>
            <a:off x="337524" y="1480248"/>
            <a:ext cx="8460111" cy="301555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Script = </a:t>
            </a: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sequence of 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bytes (</a:t>
            </a: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we receive it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lvl="0">
              <a:buClr>
                <a:schemeClr val="dk1"/>
              </a:buClr>
              <a:buSzPct val="100000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100000"/>
            </a:pP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0x00 = OP_0</a:t>
            </a:r>
          </a:p>
          <a:p>
            <a:pPr lvl="0">
              <a:buClr>
                <a:schemeClr val="dk1"/>
              </a:buClr>
              <a:buSzPct val="100000"/>
            </a:pP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0x51 = OP_1</a:t>
            </a:r>
          </a:p>
          <a:p>
            <a:pPr lvl="0">
              <a:buClr>
                <a:schemeClr val="dk1"/>
              </a:buClr>
              <a:buSzPct val="100000"/>
            </a:pP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</a:p>
          <a:p>
            <a:pPr lvl="0">
              <a:buClr>
                <a:schemeClr val="dk1"/>
              </a:buClr>
              <a:buSzPct val="100000"/>
            </a:pP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0x60 = OP_16</a:t>
            </a:r>
          </a:p>
          <a:p>
            <a:pPr lvl="0">
              <a:buClr>
                <a:schemeClr val="dk1"/>
              </a:buClr>
              <a:buSzPct val="100000"/>
            </a:pP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0x76 = OP_DUP</a:t>
            </a:r>
          </a:p>
          <a:p>
            <a:pPr lvl="0">
              <a:buClr>
                <a:schemeClr val="dk1"/>
              </a:buClr>
              <a:buSzPct val="100000"/>
            </a:pP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0xa9 = OP_HASH160</a:t>
            </a:r>
          </a:p>
          <a:p>
            <a:pPr lvl="0">
              <a:buClr>
                <a:schemeClr val="dk1"/>
              </a:buClr>
              <a:buSzPct val="100000"/>
            </a:pP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0xac = OP_CHECKSIG</a:t>
            </a:r>
          </a:p>
          <a:p>
            <a:pPr lvl="0">
              <a:buClr>
                <a:schemeClr val="dk1"/>
              </a:buClr>
              <a:buSzPct val="100000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100000"/>
            </a:pPr>
            <a:endParaRPr lang="es-AR" dirty="0">
              <a:solidFill>
                <a:schemeClr val="accent6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4004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/>
        </p:nvSpPr>
        <p:spPr>
          <a:xfrm>
            <a:off x="6950045" y="4724073"/>
            <a:ext cx="1042827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s-ES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online.ing.puc.cl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2628800" y="131117"/>
            <a:ext cx="6305400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Scripts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subTitle" idx="1"/>
          </p:nvPr>
        </p:nvSpPr>
        <p:spPr>
          <a:xfrm>
            <a:off x="4286387" y="594095"/>
            <a:ext cx="4647900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rgbClr val="7F7F7F"/>
              </a:buClr>
              <a:buSzPct val="25000"/>
              <a:buFont typeface="Arial"/>
              <a:buNone/>
            </a:pPr>
            <a:r>
              <a:rPr lang="es-AR" sz="2400" b="0" i="0" u="none" strike="noStrike" cap="none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Commands</a:t>
            </a:r>
            <a:endParaRPr lang="es-ES" sz="2400" b="0" i="0" u="none" strike="noStrike" cap="none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129">
            <a:extLst>
              <a:ext uri="{FF2B5EF4-FFF2-40B4-BE49-F238E27FC236}">
                <a16:creationId xmlns:a16="http://schemas.microsoft.com/office/drawing/2014/main" id="{E30D21B9-E6C2-482A-A393-0EFC944124EF}"/>
              </a:ext>
            </a:extLst>
          </p:cNvPr>
          <p:cNvSpPr txBox="1"/>
          <p:nvPr/>
        </p:nvSpPr>
        <p:spPr>
          <a:xfrm>
            <a:off x="337524" y="1480248"/>
            <a:ext cx="8460111" cy="301555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Script = </a:t>
            </a: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sequence of 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bytes (</a:t>
            </a: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we receive it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lvl="0">
              <a:buClr>
                <a:schemeClr val="dk1"/>
              </a:buClr>
              <a:buSzPct val="100000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100000"/>
            </a:pP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0x00 = OP_0</a:t>
            </a:r>
          </a:p>
          <a:p>
            <a:pPr lvl="0">
              <a:buClr>
                <a:schemeClr val="dk1"/>
              </a:buClr>
              <a:buSzPct val="100000"/>
            </a:pP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0x51 = OP_1</a:t>
            </a:r>
          </a:p>
          <a:p>
            <a:pPr lvl="0">
              <a:buClr>
                <a:schemeClr val="dk1"/>
              </a:buClr>
              <a:buSzPct val="100000"/>
            </a:pP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</a:p>
          <a:p>
            <a:pPr lvl="0">
              <a:buClr>
                <a:schemeClr val="dk1"/>
              </a:buClr>
              <a:buSzPct val="100000"/>
            </a:pP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0x60 = OP_16</a:t>
            </a:r>
          </a:p>
          <a:p>
            <a:pPr lvl="0">
              <a:buClr>
                <a:schemeClr val="dk1"/>
              </a:buClr>
              <a:buSzPct val="100000"/>
            </a:pP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0x76 = OP_DUP</a:t>
            </a:r>
          </a:p>
          <a:p>
            <a:pPr lvl="0">
              <a:buClr>
                <a:schemeClr val="dk1"/>
              </a:buClr>
              <a:buSzPct val="100000"/>
            </a:pP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0xa9 = OP_HASH160</a:t>
            </a:r>
          </a:p>
          <a:p>
            <a:pPr lvl="0">
              <a:buClr>
                <a:schemeClr val="dk1"/>
              </a:buClr>
              <a:buSzPct val="100000"/>
            </a:pP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0xac = OP_CHECKSIG</a:t>
            </a:r>
          </a:p>
          <a:p>
            <a:pPr lvl="0">
              <a:buClr>
                <a:schemeClr val="dk1"/>
              </a:buClr>
              <a:buSzPct val="100000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100000"/>
            </a:pPr>
            <a:endParaRPr lang="es-AR" dirty="0">
              <a:solidFill>
                <a:schemeClr val="accent6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Bocadillo: ovalado 1">
            <a:extLst>
              <a:ext uri="{FF2B5EF4-FFF2-40B4-BE49-F238E27FC236}">
                <a16:creationId xmlns:a16="http://schemas.microsoft.com/office/drawing/2014/main" id="{D1614CF4-719C-4B6D-A3C8-11C77247F9EF}"/>
              </a:ext>
            </a:extLst>
          </p:cNvPr>
          <p:cNvSpPr/>
          <p:nvPr/>
        </p:nvSpPr>
        <p:spPr>
          <a:xfrm>
            <a:off x="4501116" y="2459665"/>
            <a:ext cx="3969489" cy="1609061"/>
          </a:xfrm>
          <a:prstGeom prst="wedgeEllipseCallout">
            <a:avLst>
              <a:gd name="adj1" fmla="val -72619"/>
              <a:gd name="adj2" fmla="val 58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Read the docs:</a:t>
            </a:r>
            <a:endParaRPr lang="es-AR" dirty="0"/>
          </a:p>
          <a:p>
            <a:pPr algn="ctr"/>
            <a:r>
              <a:rPr lang="es-AR" dirty="0"/>
              <a:t>https://en.bitcoin.it/wiki/Script</a:t>
            </a: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6053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/>
        </p:nvSpPr>
        <p:spPr>
          <a:xfrm>
            <a:off x="6950045" y="4724073"/>
            <a:ext cx="1042827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s-ES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online.ing.puc.cl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2628800" y="131117"/>
            <a:ext cx="6305400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Scripts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subTitle" idx="1"/>
          </p:nvPr>
        </p:nvSpPr>
        <p:spPr>
          <a:xfrm>
            <a:off x="4286387" y="594095"/>
            <a:ext cx="4647900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rgbClr val="7F7F7F"/>
              </a:buClr>
              <a:buSzPct val="25000"/>
              <a:buFont typeface="Arial"/>
              <a:buNone/>
            </a:pPr>
            <a:r>
              <a:rPr lang="es-AR" sz="2400" b="0" i="0" u="none" strike="noStrike" cap="none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Commands</a:t>
            </a:r>
            <a:endParaRPr lang="es-ES" sz="2400" b="0" i="0" u="none" strike="noStrike" cap="none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129">
            <a:extLst>
              <a:ext uri="{FF2B5EF4-FFF2-40B4-BE49-F238E27FC236}">
                <a16:creationId xmlns:a16="http://schemas.microsoft.com/office/drawing/2014/main" id="{E30D21B9-E6C2-482A-A393-0EFC944124EF}"/>
              </a:ext>
            </a:extLst>
          </p:cNvPr>
          <p:cNvSpPr txBox="1"/>
          <p:nvPr/>
        </p:nvSpPr>
        <p:spPr>
          <a:xfrm>
            <a:off x="337524" y="1480248"/>
            <a:ext cx="8460111" cy="301555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Script = </a:t>
            </a: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sequence of 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bytes (</a:t>
            </a: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we receive it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lvl="0">
              <a:buClr>
                <a:schemeClr val="dk1"/>
              </a:buClr>
              <a:buSzPct val="100000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100000"/>
            </a:pP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0x00 = OP_0</a:t>
            </a:r>
          </a:p>
          <a:p>
            <a:pPr lvl="0">
              <a:buClr>
                <a:schemeClr val="dk1"/>
              </a:buClr>
              <a:buSzPct val="100000"/>
            </a:pP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0x51 = OP_1</a:t>
            </a:r>
          </a:p>
          <a:p>
            <a:pPr lvl="0">
              <a:buClr>
                <a:schemeClr val="dk1"/>
              </a:buClr>
              <a:buSzPct val="100000"/>
            </a:pP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</a:p>
          <a:p>
            <a:pPr lvl="0">
              <a:buClr>
                <a:schemeClr val="dk1"/>
              </a:buClr>
              <a:buSzPct val="100000"/>
            </a:pP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0x60 = OP_16</a:t>
            </a:r>
          </a:p>
          <a:p>
            <a:pPr lvl="0">
              <a:buClr>
                <a:schemeClr val="dk1"/>
              </a:buClr>
              <a:buSzPct val="100000"/>
            </a:pP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0x76 = OP_DUP</a:t>
            </a:r>
          </a:p>
          <a:p>
            <a:pPr lvl="0">
              <a:buClr>
                <a:schemeClr val="dk1"/>
              </a:buClr>
              <a:buSzPct val="100000"/>
            </a:pP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0xa9 = OP_HASH160</a:t>
            </a:r>
          </a:p>
          <a:p>
            <a:pPr lvl="0">
              <a:buClr>
                <a:schemeClr val="dk1"/>
              </a:buClr>
              <a:buSzPct val="100000"/>
            </a:pP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0xac = OP_CHECKSIG</a:t>
            </a:r>
          </a:p>
          <a:p>
            <a:pPr lvl="0">
              <a:buClr>
                <a:schemeClr val="dk1"/>
              </a:buClr>
              <a:buSzPct val="100000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100000"/>
            </a:pPr>
            <a:endParaRPr lang="es-AR" dirty="0">
              <a:solidFill>
                <a:schemeClr val="accent6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Bocadillo: ovalado 1">
            <a:extLst>
              <a:ext uri="{FF2B5EF4-FFF2-40B4-BE49-F238E27FC236}">
                <a16:creationId xmlns:a16="http://schemas.microsoft.com/office/drawing/2014/main" id="{D1614CF4-719C-4B6D-A3C8-11C77247F9EF}"/>
              </a:ext>
            </a:extLst>
          </p:cNvPr>
          <p:cNvSpPr/>
          <p:nvPr/>
        </p:nvSpPr>
        <p:spPr>
          <a:xfrm>
            <a:off x="4501116" y="2459665"/>
            <a:ext cx="3969489" cy="1609061"/>
          </a:xfrm>
          <a:prstGeom prst="wedgeEllipseCallout">
            <a:avLst>
              <a:gd name="adj1" fmla="val -72619"/>
              <a:gd name="adj2" fmla="val 58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Read the docs:</a:t>
            </a:r>
            <a:endParaRPr lang="es-AR" dirty="0"/>
          </a:p>
          <a:p>
            <a:pPr algn="ctr"/>
            <a:r>
              <a:rPr lang="es-AR" dirty="0"/>
              <a:t>https://en.bitcoin.it/wiki/Script</a:t>
            </a:r>
          </a:p>
          <a:p>
            <a:pPr algn="ctr"/>
            <a:endParaRPr lang="en-GB" dirty="0"/>
          </a:p>
        </p:txBody>
      </p:sp>
      <p:sp>
        <p:nvSpPr>
          <p:cNvPr id="8" name="Bocadillo: ovalado 7">
            <a:extLst>
              <a:ext uri="{FF2B5EF4-FFF2-40B4-BE49-F238E27FC236}">
                <a16:creationId xmlns:a16="http://schemas.microsoft.com/office/drawing/2014/main" id="{91AD24E9-FA3C-4E37-B245-B63118465D0E}"/>
              </a:ext>
            </a:extLst>
          </p:cNvPr>
          <p:cNvSpPr/>
          <p:nvPr/>
        </p:nvSpPr>
        <p:spPr>
          <a:xfrm>
            <a:off x="4398335" y="482717"/>
            <a:ext cx="3969489" cy="1609061"/>
          </a:xfrm>
          <a:prstGeom prst="wedgeEllipseCallout">
            <a:avLst>
              <a:gd name="adj1" fmla="val -138512"/>
              <a:gd name="adj2" fmla="val 814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A jump between </a:t>
            </a:r>
            <a:r>
              <a:rPr lang="es-AR" dirty="0"/>
              <a:t>0 </a:t>
            </a:r>
            <a:r>
              <a:rPr lang="hr-HR" dirty="0"/>
              <a:t>and</a:t>
            </a:r>
            <a:r>
              <a:rPr lang="es-AR" dirty="0"/>
              <a:t> 1!!!</a:t>
            </a:r>
          </a:p>
          <a:p>
            <a:pPr algn="ctr"/>
            <a:r>
              <a:rPr lang="hr-HR" dirty="0"/>
              <a:t>This is were the data goes</a:t>
            </a:r>
            <a:endParaRPr lang="es-AR" dirty="0"/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8101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/>
        </p:nvSpPr>
        <p:spPr>
          <a:xfrm>
            <a:off x="6950045" y="4724073"/>
            <a:ext cx="1042827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s-ES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online.ing.puc.cl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2628800" y="131117"/>
            <a:ext cx="6305400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Scripts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subTitle" idx="1"/>
          </p:nvPr>
        </p:nvSpPr>
        <p:spPr>
          <a:xfrm>
            <a:off x="4286387" y="594095"/>
            <a:ext cx="4647900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rgbClr val="7F7F7F"/>
              </a:buClr>
              <a:buSzPct val="25000"/>
              <a:buFont typeface="Arial"/>
              <a:buNone/>
            </a:pPr>
            <a:r>
              <a:rPr lang="es-AR" sz="24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lang="es-ES" sz="2400" b="0" i="0" u="none" strike="noStrike" cap="none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129">
            <a:extLst>
              <a:ext uri="{FF2B5EF4-FFF2-40B4-BE49-F238E27FC236}">
                <a16:creationId xmlns:a16="http://schemas.microsoft.com/office/drawing/2014/main" id="{E30D21B9-E6C2-482A-A393-0EFC944124EF}"/>
              </a:ext>
            </a:extLst>
          </p:cNvPr>
          <p:cNvSpPr txBox="1"/>
          <p:nvPr/>
        </p:nvSpPr>
        <p:spPr>
          <a:xfrm>
            <a:off x="337524" y="1480248"/>
            <a:ext cx="8460111" cy="301555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Script = </a:t>
            </a: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sequence of 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bytes (</a:t>
            </a: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we receive it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lvl="0">
              <a:buClr>
                <a:schemeClr val="dk1"/>
              </a:buClr>
              <a:buSzPct val="100000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100000"/>
            </a:pP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I read a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byte </a:t>
            </a:r>
            <a:r>
              <a:rPr lang="es-AR" sz="24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between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0x01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0x4b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next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24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bytes </a:t>
            </a: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data</a:t>
            </a: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instance, a 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DER</a:t>
            </a: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signature</a:t>
            </a: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</a:t>
            </a: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public key</a:t>
            </a: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redeem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script (</a:t>
            </a: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P2SH)</a:t>
            </a: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100000"/>
            </a:pPr>
            <a:endParaRPr lang="es-AR" dirty="0">
              <a:solidFill>
                <a:schemeClr val="accent6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1894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/>
        </p:nvSpPr>
        <p:spPr>
          <a:xfrm>
            <a:off x="6950045" y="4724073"/>
            <a:ext cx="1042827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s-ES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online.ing.puc.cl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2628800" y="131117"/>
            <a:ext cx="6305400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hr-H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we missing?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subTitle" idx="1"/>
          </p:nvPr>
        </p:nvSpPr>
        <p:spPr>
          <a:xfrm>
            <a:off x="4286387" y="594095"/>
            <a:ext cx="4647900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rgbClr val="7F7F7F"/>
              </a:buClr>
              <a:buSzPct val="25000"/>
              <a:buFont typeface="Arial"/>
              <a:buNone/>
            </a:pPr>
            <a:r>
              <a:rPr lang="hr-HR" sz="24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We already implemented </a:t>
            </a:r>
            <a:r>
              <a:rPr lang="es-AR" sz="2400" b="0" i="0" u="none" strike="noStrike" cap="none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Tx</a:t>
            </a:r>
            <a:r>
              <a:rPr lang="es-AR" sz="24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s-ES" sz="2400" b="0" i="0" u="none" strike="noStrike" cap="none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129">
            <a:extLst>
              <a:ext uri="{FF2B5EF4-FFF2-40B4-BE49-F238E27FC236}">
                <a16:creationId xmlns:a16="http://schemas.microsoft.com/office/drawing/2014/main" id="{E30D21B9-E6C2-482A-A393-0EFC944124EF}"/>
              </a:ext>
            </a:extLst>
          </p:cNvPr>
          <p:cNvSpPr txBox="1"/>
          <p:nvPr/>
        </p:nvSpPr>
        <p:spPr>
          <a:xfrm>
            <a:off x="337524" y="1480248"/>
            <a:ext cx="8460111" cy="301555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make transactions we still need to:</a:t>
            </a: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Create/serialize 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scripts </a:t>
            </a: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Script!!!</a:t>
            </a: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100000"/>
            </a:pP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validate transactions we need to:</a:t>
            </a: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the 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scripts </a:t>
            </a: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written in 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Script!!!</a:t>
            </a: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100000"/>
            </a:pP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 we will explain how to do this</a:t>
            </a: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100000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100000"/>
            </a:pPr>
            <a:endParaRPr lang="es-AR" dirty="0">
              <a:solidFill>
                <a:schemeClr val="accent6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21874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/>
        </p:nvSpPr>
        <p:spPr>
          <a:xfrm>
            <a:off x="6950045" y="4724073"/>
            <a:ext cx="1042827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s-ES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online.ing.puc.cl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2628800" y="131117"/>
            <a:ext cx="6305400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Scripts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subTitle" idx="1"/>
          </p:nvPr>
        </p:nvSpPr>
        <p:spPr>
          <a:xfrm>
            <a:off x="4286387" y="594095"/>
            <a:ext cx="4647900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rgbClr val="7F7F7F"/>
              </a:buClr>
              <a:buSzPct val="25000"/>
              <a:buFont typeface="Arial"/>
              <a:buNone/>
            </a:pPr>
            <a:r>
              <a:rPr lang="es-AR" sz="24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lang="es-ES" sz="2400" b="0" i="0" u="none" strike="noStrike" cap="none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129">
            <a:extLst>
              <a:ext uri="{FF2B5EF4-FFF2-40B4-BE49-F238E27FC236}">
                <a16:creationId xmlns:a16="http://schemas.microsoft.com/office/drawing/2014/main" id="{E30D21B9-E6C2-482A-A393-0EFC944124EF}"/>
              </a:ext>
            </a:extLst>
          </p:cNvPr>
          <p:cNvSpPr txBox="1"/>
          <p:nvPr/>
        </p:nvSpPr>
        <p:spPr>
          <a:xfrm>
            <a:off x="337524" y="1480248"/>
            <a:ext cx="8460111" cy="301555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Script = </a:t>
            </a: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sequence of 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bytes (</a:t>
            </a: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we receive it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lvl="0">
              <a:buClr>
                <a:schemeClr val="dk1"/>
              </a:buClr>
              <a:buSzPct val="100000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100000"/>
            </a:pP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I read a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byte </a:t>
            </a:r>
            <a:r>
              <a:rPr lang="es-AR" sz="24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between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0x01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0x4b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next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24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bytes </a:t>
            </a: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data</a:t>
            </a: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instance, a 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DER</a:t>
            </a: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signature 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70 bytes</a:t>
            </a: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</a:t>
            </a: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public key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33/65 bytes</a:t>
            </a: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redeem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script (</a:t>
            </a: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P2SH)</a:t>
            </a: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 ???</a:t>
            </a: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100000"/>
            </a:pPr>
            <a:endParaRPr lang="es-AR" dirty="0">
              <a:solidFill>
                <a:schemeClr val="accent6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3404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/>
        </p:nvSpPr>
        <p:spPr>
          <a:xfrm>
            <a:off x="6950045" y="4724073"/>
            <a:ext cx="1042827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s-ES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online.ing.puc.cl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2628800" y="131117"/>
            <a:ext cx="6305400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Scripts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subTitle" idx="1"/>
          </p:nvPr>
        </p:nvSpPr>
        <p:spPr>
          <a:xfrm>
            <a:off x="4286387" y="594095"/>
            <a:ext cx="4647900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rgbClr val="7F7F7F"/>
              </a:buClr>
              <a:buSzPct val="25000"/>
              <a:buFont typeface="Arial"/>
              <a:buNone/>
            </a:pPr>
            <a:r>
              <a:rPr lang="es-AR" sz="24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lang="es-ES" sz="2400" b="0" i="0" u="none" strike="noStrike" cap="none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129">
            <a:extLst>
              <a:ext uri="{FF2B5EF4-FFF2-40B4-BE49-F238E27FC236}">
                <a16:creationId xmlns:a16="http://schemas.microsoft.com/office/drawing/2014/main" id="{E30D21B9-E6C2-482A-A393-0EFC944124EF}"/>
              </a:ext>
            </a:extLst>
          </p:cNvPr>
          <p:cNvSpPr txBox="1"/>
          <p:nvPr/>
        </p:nvSpPr>
        <p:spPr>
          <a:xfrm>
            <a:off x="337524" y="1480248"/>
            <a:ext cx="8460111" cy="301555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Script = </a:t>
            </a: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sequence of 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bytes (</a:t>
            </a: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we receive it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lvl="0">
              <a:buClr>
                <a:schemeClr val="dk1"/>
              </a:buClr>
              <a:buSzPct val="100000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100000"/>
            </a:pP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I read a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byte </a:t>
            </a:r>
            <a:r>
              <a:rPr lang="es-AR" sz="24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between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0x01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0x4b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next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24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bytes </a:t>
            </a: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data</a:t>
            </a: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instance, a 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DER</a:t>
            </a: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signature 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70 bytes</a:t>
            </a: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</a:t>
            </a: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public key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33/65 bytes</a:t>
            </a: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redeem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script (</a:t>
            </a: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P2SH</a:t>
            </a: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lvl="0">
              <a:buClr>
                <a:schemeClr val="dk1"/>
              </a:buClr>
              <a:buSzPct val="100000"/>
            </a:pP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A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OP_DUP OP_HASH160 &lt;hash&gt; OP_EQUALVERIFY OP_CHECKSIG</a:t>
            </a:r>
          </a:p>
          <a:p>
            <a:pPr lvl="0">
              <a:buClr>
                <a:schemeClr val="dk1"/>
              </a:buClr>
              <a:buSzPct val="100000"/>
            </a:pPr>
            <a:r>
              <a:rPr lang="es-A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Small (24 bytes)</a:t>
            </a: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100000"/>
            </a:pPr>
            <a:endParaRPr lang="es-AR" dirty="0">
              <a:solidFill>
                <a:schemeClr val="accent6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690162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/>
        </p:nvSpPr>
        <p:spPr>
          <a:xfrm>
            <a:off x="6950045" y="4724073"/>
            <a:ext cx="1042827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s-ES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online.ing.puc.cl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2628800" y="131117"/>
            <a:ext cx="6305400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Scripts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subTitle" idx="1"/>
          </p:nvPr>
        </p:nvSpPr>
        <p:spPr>
          <a:xfrm>
            <a:off x="4286387" y="594095"/>
            <a:ext cx="4647900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rgbClr val="7F7F7F"/>
              </a:buClr>
              <a:buSzPct val="25000"/>
              <a:buFont typeface="Arial"/>
              <a:buNone/>
            </a:pPr>
            <a:r>
              <a:rPr lang="es-AR" sz="24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lang="es-ES" sz="2400" b="0" i="0" u="none" strike="noStrike" cap="none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129">
            <a:extLst>
              <a:ext uri="{FF2B5EF4-FFF2-40B4-BE49-F238E27FC236}">
                <a16:creationId xmlns:a16="http://schemas.microsoft.com/office/drawing/2014/main" id="{E30D21B9-E6C2-482A-A393-0EFC944124EF}"/>
              </a:ext>
            </a:extLst>
          </p:cNvPr>
          <p:cNvSpPr txBox="1"/>
          <p:nvPr/>
        </p:nvSpPr>
        <p:spPr>
          <a:xfrm>
            <a:off x="337524" y="1480248"/>
            <a:ext cx="8460111" cy="301555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Script = </a:t>
            </a: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sequence of 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bytes (</a:t>
            </a: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we receive it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lvl="0">
              <a:buClr>
                <a:schemeClr val="dk1"/>
              </a:buClr>
              <a:buSzPct val="100000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100000"/>
            </a:pP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I read a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byte </a:t>
            </a:r>
            <a:r>
              <a:rPr lang="es-AR" sz="24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between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0x01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0x4b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next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24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bytes </a:t>
            </a: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data</a:t>
            </a: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instance, a 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DER</a:t>
            </a: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signature 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70 bytes</a:t>
            </a: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</a:t>
            </a: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public key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33/65 bytes</a:t>
            </a: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redeem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script (</a:t>
            </a: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P2SH</a:t>
            </a: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lvl="0">
              <a:buClr>
                <a:schemeClr val="dk1"/>
              </a:buClr>
              <a:buSzPct val="100000"/>
            </a:pPr>
            <a:r>
              <a:rPr lang="hr-H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A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MULTISIG 5 </a:t>
            </a:r>
            <a:r>
              <a:rPr lang="es-AR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s-A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20!!! (20x SEC)</a:t>
            </a: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100000"/>
            </a:pPr>
            <a:endParaRPr lang="es-AR" dirty="0">
              <a:solidFill>
                <a:schemeClr val="accent6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45421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/>
        </p:nvSpPr>
        <p:spPr>
          <a:xfrm>
            <a:off x="6950045" y="4724073"/>
            <a:ext cx="1042827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s-ES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online.ing.puc.cl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2628800" y="131117"/>
            <a:ext cx="6305400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Scripts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subTitle" idx="1"/>
          </p:nvPr>
        </p:nvSpPr>
        <p:spPr>
          <a:xfrm>
            <a:off x="4286387" y="594095"/>
            <a:ext cx="4647900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rgbClr val="7F7F7F"/>
              </a:buClr>
              <a:buSzPct val="25000"/>
              <a:buFont typeface="Arial"/>
              <a:buNone/>
            </a:pPr>
            <a:r>
              <a:rPr lang="es-AR" sz="24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lang="es-ES" sz="2400" b="0" i="0" u="none" strike="noStrike" cap="none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129">
            <a:extLst>
              <a:ext uri="{FF2B5EF4-FFF2-40B4-BE49-F238E27FC236}">
                <a16:creationId xmlns:a16="http://schemas.microsoft.com/office/drawing/2014/main" id="{E30D21B9-E6C2-482A-A393-0EFC944124EF}"/>
              </a:ext>
            </a:extLst>
          </p:cNvPr>
          <p:cNvSpPr txBox="1"/>
          <p:nvPr/>
        </p:nvSpPr>
        <p:spPr>
          <a:xfrm>
            <a:off x="337524" y="1480248"/>
            <a:ext cx="8460111" cy="301555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Script = </a:t>
            </a: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sequence of 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bytes (</a:t>
            </a: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we receive it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lvl="0">
              <a:buClr>
                <a:schemeClr val="dk1"/>
              </a:buClr>
              <a:buSzPct val="100000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100000"/>
            </a:pP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I read a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byte </a:t>
            </a:r>
            <a:r>
              <a:rPr lang="es-AR" sz="24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between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0x01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0x4b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next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24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bytes </a:t>
            </a: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data</a:t>
            </a: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instance, a 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DER</a:t>
            </a: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signature 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70 bytes</a:t>
            </a: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</a:t>
            </a: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public key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33/65 bytes</a:t>
            </a: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redeem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script (</a:t>
            </a: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P2SH</a:t>
            </a: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lvl="0">
              <a:buClr>
                <a:schemeClr val="dk1"/>
              </a:buClr>
              <a:buSzPct val="100000"/>
            </a:pPr>
            <a:r>
              <a:rPr lang="hr-H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A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MULTISIG 5 </a:t>
            </a:r>
            <a:r>
              <a:rPr lang="es-AR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s-A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20!!! (20x SEC)</a:t>
            </a: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100000"/>
            </a:pPr>
            <a:endParaRPr lang="es-AR" dirty="0">
              <a:solidFill>
                <a:schemeClr val="accent6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Bocadillo: ovalado 1">
            <a:extLst>
              <a:ext uri="{FF2B5EF4-FFF2-40B4-BE49-F238E27FC236}">
                <a16:creationId xmlns:a16="http://schemas.microsoft.com/office/drawing/2014/main" id="{8C5E2C18-F1F6-439A-A92E-A107E3E47261}"/>
              </a:ext>
            </a:extLst>
          </p:cNvPr>
          <p:cNvSpPr/>
          <p:nvPr/>
        </p:nvSpPr>
        <p:spPr>
          <a:xfrm>
            <a:off x="4047460" y="333153"/>
            <a:ext cx="3281917" cy="1034903"/>
          </a:xfrm>
          <a:prstGeom prst="wedgeEllipseCallout">
            <a:avLst>
              <a:gd name="adj1" fmla="val -52798"/>
              <a:gd name="adj2" fmla="val 1419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n = 1 </a:t>
            </a:r>
            <a:r>
              <a:rPr lang="hr-HR" dirty="0"/>
              <a:t>to</a:t>
            </a:r>
            <a:r>
              <a:rPr lang="es-AR" dirty="0"/>
              <a:t> 75 bytes!!!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31268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/>
        </p:nvSpPr>
        <p:spPr>
          <a:xfrm>
            <a:off x="6950045" y="4724073"/>
            <a:ext cx="1042827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s-ES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online.ing.puc.cl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2628800" y="131117"/>
            <a:ext cx="6305400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Scripts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subTitle" idx="1"/>
          </p:nvPr>
        </p:nvSpPr>
        <p:spPr>
          <a:xfrm>
            <a:off x="4286387" y="594095"/>
            <a:ext cx="4647900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rgbClr val="7F7F7F"/>
              </a:buClr>
              <a:buSzPct val="25000"/>
              <a:buFont typeface="Arial"/>
              <a:buNone/>
            </a:pPr>
            <a:r>
              <a:rPr lang="es-AR" sz="24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lang="es-ES" sz="2400" b="0" i="0" u="none" strike="noStrike" cap="none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129">
            <a:extLst>
              <a:ext uri="{FF2B5EF4-FFF2-40B4-BE49-F238E27FC236}">
                <a16:creationId xmlns:a16="http://schemas.microsoft.com/office/drawing/2014/main" id="{E30D21B9-E6C2-482A-A393-0EFC944124EF}"/>
              </a:ext>
            </a:extLst>
          </p:cNvPr>
          <p:cNvSpPr txBox="1"/>
          <p:nvPr/>
        </p:nvSpPr>
        <p:spPr>
          <a:xfrm>
            <a:off x="337524" y="1480248"/>
            <a:ext cx="8460111" cy="301555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Script = </a:t>
            </a: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sequence of 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bytes (</a:t>
            </a: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we receive it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lvl="0">
              <a:buClr>
                <a:schemeClr val="dk1"/>
              </a:buClr>
              <a:buSzPct val="100000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100000"/>
            </a:pP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I read a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byte </a:t>
            </a:r>
            <a:r>
              <a:rPr lang="es-AR" sz="24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between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0x01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0x4b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next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24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bytes </a:t>
            </a: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data</a:t>
            </a: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instance, a 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DER</a:t>
            </a: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signature 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70 bytes</a:t>
            </a: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</a:t>
            </a: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public key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33/65 bytes</a:t>
            </a: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redeem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script (</a:t>
            </a: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P2SH</a:t>
            </a: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lvl="0">
              <a:buClr>
                <a:schemeClr val="dk1"/>
              </a:buClr>
              <a:buSzPct val="100000"/>
            </a:pPr>
            <a:r>
              <a:rPr lang="hr-H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A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MULTISIG 5 </a:t>
            </a:r>
            <a:r>
              <a:rPr lang="es-AR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s-A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20!!! (20x SEC)</a:t>
            </a: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100000"/>
            </a:pPr>
            <a:endParaRPr lang="es-AR" dirty="0">
              <a:solidFill>
                <a:schemeClr val="accent6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Bocadillo: ovalado 1">
            <a:extLst>
              <a:ext uri="{FF2B5EF4-FFF2-40B4-BE49-F238E27FC236}">
                <a16:creationId xmlns:a16="http://schemas.microsoft.com/office/drawing/2014/main" id="{8C5E2C18-F1F6-439A-A92E-A107E3E47261}"/>
              </a:ext>
            </a:extLst>
          </p:cNvPr>
          <p:cNvSpPr/>
          <p:nvPr/>
        </p:nvSpPr>
        <p:spPr>
          <a:xfrm>
            <a:off x="4047460" y="333153"/>
            <a:ext cx="3281917" cy="1034903"/>
          </a:xfrm>
          <a:prstGeom prst="wedgeEllipseCallout">
            <a:avLst>
              <a:gd name="adj1" fmla="val -52798"/>
              <a:gd name="adj2" fmla="val 1419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n = 1 </a:t>
            </a:r>
            <a:r>
              <a:rPr lang="hr-HR" dirty="0"/>
              <a:t>to</a:t>
            </a:r>
            <a:r>
              <a:rPr lang="es-AR" dirty="0"/>
              <a:t> 75 bytes!!!</a:t>
            </a:r>
            <a:endParaRPr lang="en-GB" dirty="0"/>
          </a:p>
        </p:txBody>
      </p:sp>
      <p:sp>
        <p:nvSpPr>
          <p:cNvPr id="8" name="Bocadillo: ovalado 7">
            <a:extLst>
              <a:ext uri="{FF2B5EF4-FFF2-40B4-BE49-F238E27FC236}">
                <a16:creationId xmlns:a16="http://schemas.microsoft.com/office/drawing/2014/main" id="{5BAEBD86-179B-4DAC-9EC7-9556C1C2A147}"/>
              </a:ext>
            </a:extLst>
          </p:cNvPr>
          <p:cNvSpPr/>
          <p:nvPr/>
        </p:nvSpPr>
        <p:spPr>
          <a:xfrm>
            <a:off x="5309086" y="2365587"/>
            <a:ext cx="3281917" cy="1034903"/>
          </a:xfrm>
          <a:prstGeom prst="wedgeEllipseCallout">
            <a:avLst>
              <a:gd name="adj1" fmla="val -82820"/>
              <a:gd name="adj2" fmla="val 1008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s-AR" dirty="0"/>
              <a:t>75 bytes</a:t>
            </a:r>
            <a:endParaRPr lang="en-GB" dirty="0"/>
          </a:p>
          <a:p>
            <a:pPr marL="285750" indent="-285750" algn="ctr">
              <a:buFont typeface="Wingdings" panose="05000000000000000000" pitchFamily="2" charset="2"/>
              <a:buChar char="Ø"/>
            </a:pPr>
            <a:endParaRPr lang="en-GB" dirty="0"/>
          </a:p>
          <a:p>
            <a:pPr algn="ctr"/>
            <a:r>
              <a:rPr lang="hr-HR" b="1" dirty="0"/>
              <a:t>What now?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28502007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/>
        </p:nvSpPr>
        <p:spPr>
          <a:xfrm>
            <a:off x="6950045" y="4724073"/>
            <a:ext cx="1042827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s-ES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online.ing.puc.cl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2628800" y="131117"/>
            <a:ext cx="6305400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Scripts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subTitle" idx="1"/>
          </p:nvPr>
        </p:nvSpPr>
        <p:spPr>
          <a:xfrm>
            <a:off x="4286387" y="594095"/>
            <a:ext cx="4647900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rgbClr val="7F7F7F"/>
              </a:buClr>
              <a:buSzPct val="25000"/>
              <a:buFont typeface="Arial"/>
              <a:buNone/>
            </a:pPr>
            <a:r>
              <a:rPr lang="es-AR" sz="24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lang="es-ES" sz="2400" b="0" i="0" u="none" strike="noStrike" cap="none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129">
            <a:extLst>
              <a:ext uri="{FF2B5EF4-FFF2-40B4-BE49-F238E27FC236}">
                <a16:creationId xmlns:a16="http://schemas.microsoft.com/office/drawing/2014/main" id="{E30D21B9-E6C2-482A-A393-0EFC944124EF}"/>
              </a:ext>
            </a:extLst>
          </p:cNvPr>
          <p:cNvSpPr txBox="1"/>
          <p:nvPr/>
        </p:nvSpPr>
        <p:spPr>
          <a:xfrm>
            <a:off x="337524" y="1480248"/>
            <a:ext cx="8460111" cy="301555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Script = </a:t>
            </a: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sequence of 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bytes (</a:t>
            </a: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we receive it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lvl="0">
              <a:buClr>
                <a:schemeClr val="dk1"/>
              </a:buClr>
              <a:buSzPct val="100000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100000"/>
            </a:pP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I read </a:t>
            </a:r>
            <a:r>
              <a:rPr lang="es-AR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0x4c = 76 = OP_PUSHDATA1 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 </a:t>
            </a: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byte = </a:t>
            </a: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length of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data</a:t>
            </a:r>
          </a:p>
          <a:p>
            <a:pPr lvl="0">
              <a:buClr>
                <a:schemeClr val="dk1"/>
              </a:buClr>
              <a:buSzPct val="100000"/>
            </a:pP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0x4c 0xff &lt;data </a:t>
            </a: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length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255 bytes&gt;</a:t>
            </a: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75 </a:t>
            </a: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255 bytes</a:t>
            </a:r>
          </a:p>
          <a:p>
            <a:pPr lvl="0">
              <a:buClr>
                <a:schemeClr val="dk1"/>
              </a:buClr>
              <a:buSzPct val="100000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100000"/>
            </a:pP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I read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0x4d = 77 = OP_PUSHDATA2 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 </a:t>
            </a: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 bytes = l</a:t>
            </a: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ength</a:t>
            </a: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100000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100000"/>
            </a:pP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0x4</a:t>
            </a: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b1 b2 &lt;data </a:t>
            </a: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length 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520 bytes&gt; – </a:t>
            </a: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256 </a:t>
            </a: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520 bytes</a:t>
            </a:r>
          </a:p>
          <a:p>
            <a:pPr lvl="0">
              <a:buClr>
                <a:schemeClr val="dk1"/>
              </a:buClr>
              <a:buSzPct val="100000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100000"/>
            </a:pPr>
            <a:endParaRPr lang="es-AR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100000"/>
            </a:pPr>
            <a:endParaRPr lang="es-AR" dirty="0">
              <a:solidFill>
                <a:schemeClr val="accent6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30684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/>
        </p:nvSpPr>
        <p:spPr>
          <a:xfrm>
            <a:off x="6950045" y="4724073"/>
            <a:ext cx="1042827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s-ES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online.ing.puc.cl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2628800" y="131117"/>
            <a:ext cx="6305400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Scripts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subTitle" idx="1"/>
          </p:nvPr>
        </p:nvSpPr>
        <p:spPr>
          <a:xfrm>
            <a:off x="4286387" y="594095"/>
            <a:ext cx="4647900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rgbClr val="7F7F7F"/>
              </a:buClr>
              <a:buSzPct val="25000"/>
              <a:buFont typeface="Arial"/>
              <a:buNone/>
            </a:pPr>
            <a:r>
              <a:rPr lang="es-AR" sz="24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lang="es-ES" sz="2400" b="0" i="0" u="none" strike="noStrike" cap="none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129">
            <a:extLst>
              <a:ext uri="{FF2B5EF4-FFF2-40B4-BE49-F238E27FC236}">
                <a16:creationId xmlns:a16="http://schemas.microsoft.com/office/drawing/2014/main" id="{E30D21B9-E6C2-482A-A393-0EFC944124EF}"/>
              </a:ext>
            </a:extLst>
          </p:cNvPr>
          <p:cNvSpPr txBox="1"/>
          <p:nvPr/>
        </p:nvSpPr>
        <p:spPr>
          <a:xfrm>
            <a:off x="337524" y="1480248"/>
            <a:ext cx="8460111" cy="301555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Script = </a:t>
            </a: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sequence of 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bytes (</a:t>
            </a: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we receive it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lvl="0">
              <a:buClr>
                <a:schemeClr val="dk1"/>
              </a:buClr>
              <a:buSzPct val="100000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100000"/>
            </a:pP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I read </a:t>
            </a:r>
            <a:r>
              <a:rPr lang="es-AR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0x4c = 76 = OP_PUSHDATA1 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 </a:t>
            </a: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byte = </a:t>
            </a: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length of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data</a:t>
            </a:r>
          </a:p>
          <a:p>
            <a:pPr lvl="0">
              <a:buClr>
                <a:schemeClr val="dk1"/>
              </a:buClr>
              <a:buSzPct val="100000"/>
            </a:pP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0x4c 0xff &lt;data </a:t>
            </a: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length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255 bytes&gt;</a:t>
            </a: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75 </a:t>
            </a: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255 bytes</a:t>
            </a:r>
          </a:p>
          <a:p>
            <a:pPr lvl="0">
              <a:buClr>
                <a:schemeClr val="dk1"/>
              </a:buClr>
              <a:buSzPct val="100000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100000"/>
            </a:pP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I read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0x4d = 77 = OP_PUSHDATA2 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 </a:t>
            </a: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 bytes = l</a:t>
            </a: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ength</a:t>
            </a: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100000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100000"/>
            </a:pP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0x4</a:t>
            </a: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b1 b2 &lt;data </a:t>
            </a: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length 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520 bytes&gt; – </a:t>
            </a: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256 </a:t>
            </a: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520 bytes</a:t>
            </a:r>
          </a:p>
          <a:p>
            <a:pPr lvl="0">
              <a:buClr>
                <a:schemeClr val="dk1"/>
              </a:buClr>
              <a:buSzPct val="100000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100000"/>
            </a:pPr>
            <a:endParaRPr lang="es-AR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100000"/>
            </a:pPr>
            <a:endParaRPr lang="es-AR" dirty="0">
              <a:solidFill>
                <a:schemeClr val="accent6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Bocadillo: ovalado 1">
            <a:extLst>
              <a:ext uri="{FF2B5EF4-FFF2-40B4-BE49-F238E27FC236}">
                <a16:creationId xmlns:a16="http://schemas.microsoft.com/office/drawing/2014/main" id="{17F4F701-C716-448F-806E-7D58914C329E}"/>
              </a:ext>
            </a:extLst>
          </p:cNvPr>
          <p:cNvSpPr/>
          <p:nvPr/>
        </p:nvSpPr>
        <p:spPr>
          <a:xfrm>
            <a:off x="2438400" y="990600"/>
            <a:ext cx="5119255" cy="1752600"/>
          </a:xfrm>
          <a:prstGeom prst="wedgeEllipseCallout">
            <a:avLst>
              <a:gd name="adj1" fmla="val 33971"/>
              <a:gd name="adj2" fmla="val 1285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Is it not</a:t>
            </a:r>
            <a:r>
              <a:rPr lang="es-AR" dirty="0"/>
              <a:t> </a:t>
            </a:r>
            <a:r>
              <a:rPr lang="en-US" dirty="0"/>
              <a:t>65535</a:t>
            </a:r>
            <a:r>
              <a:rPr lang="es-AR"/>
              <a:t>?</a:t>
            </a:r>
            <a:endParaRPr lang="es-AR" dirty="0"/>
          </a:p>
          <a:p>
            <a:pPr algn="ctr"/>
            <a:endParaRPr lang="es-AR" dirty="0"/>
          </a:p>
          <a:p>
            <a:pPr algn="ctr"/>
            <a:r>
              <a:rPr lang="es-AR" dirty="0"/>
              <a:t>NO: </a:t>
            </a:r>
            <a:r>
              <a:rPr lang="hr-HR" dirty="0"/>
              <a:t>Max size on the network is </a:t>
            </a:r>
            <a:r>
              <a:rPr lang="es-AR" dirty="0"/>
              <a:t>520 bytes!!!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41415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/>
        </p:nvSpPr>
        <p:spPr>
          <a:xfrm>
            <a:off x="6950045" y="4724073"/>
            <a:ext cx="1042827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s-ES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online.ing.puc.cl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2628800" y="131117"/>
            <a:ext cx="6305400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Scripts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subTitle" idx="1"/>
          </p:nvPr>
        </p:nvSpPr>
        <p:spPr>
          <a:xfrm>
            <a:off x="4286387" y="594095"/>
            <a:ext cx="4647900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rgbClr val="7F7F7F"/>
              </a:buClr>
              <a:buSzPct val="25000"/>
              <a:buFont typeface="Arial"/>
              <a:buNone/>
            </a:pPr>
            <a:r>
              <a:rPr lang="es-AR" sz="24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lang="es-ES" sz="2400" b="0" i="0" u="none" strike="noStrike" cap="none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129">
            <a:extLst>
              <a:ext uri="{FF2B5EF4-FFF2-40B4-BE49-F238E27FC236}">
                <a16:creationId xmlns:a16="http://schemas.microsoft.com/office/drawing/2014/main" id="{E30D21B9-E6C2-482A-A393-0EFC944124EF}"/>
              </a:ext>
            </a:extLst>
          </p:cNvPr>
          <p:cNvSpPr txBox="1"/>
          <p:nvPr/>
        </p:nvSpPr>
        <p:spPr>
          <a:xfrm>
            <a:off x="337524" y="1480248"/>
            <a:ext cx="8460111" cy="301555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Script = </a:t>
            </a: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sequence of 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bytes (</a:t>
            </a: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we receive it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lvl="0">
              <a:buClr>
                <a:schemeClr val="dk1"/>
              </a:buClr>
              <a:buSzPct val="100000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100000"/>
            </a:pPr>
            <a:r>
              <a:rPr lang="es-AR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0x4c = 76 = OP_PUSHDATA1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75 </a:t>
            </a: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255 bytes</a:t>
            </a:r>
          </a:p>
          <a:p>
            <a:pPr lvl="0">
              <a:buClr>
                <a:schemeClr val="dk1"/>
              </a:buClr>
              <a:buSzPct val="100000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100000"/>
            </a:pPr>
            <a:r>
              <a:rPr lang="es-AR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0x4d = 77 = OP_PUSHDATA2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256 </a:t>
            </a: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520 bytes</a:t>
            </a:r>
          </a:p>
          <a:p>
            <a:pPr lvl="0">
              <a:buClr>
                <a:schemeClr val="dk1"/>
              </a:buClr>
              <a:buSzPct val="100000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100000"/>
            </a:pPr>
            <a:r>
              <a:rPr lang="es-AR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0x4e = OP_PUSHDATA4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length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4 bytes; </a:t>
            </a: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currently in use</a:t>
            </a: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100000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100000"/>
            </a:pPr>
            <a:endParaRPr lang="es-AR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100000"/>
            </a:pPr>
            <a:endParaRPr lang="es-AR" dirty="0">
              <a:solidFill>
                <a:schemeClr val="accent6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818647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/>
        </p:nvSpPr>
        <p:spPr>
          <a:xfrm>
            <a:off x="6950045" y="4724073"/>
            <a:ext cx="1042827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s-ES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online.ing.puc.cl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2628800" y="131117"/>
            <a:ext cx="6305400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Scripts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subTitle" idx="1"/>
          </p:nvPr>
        </p:nvSpPr>
        <p:spPr>
          <a:xfrm>
            <a:off x="4286387" y="594095"/>
            <a:ext cx="4647900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rgbClr val="7F7F7F"/>
              </a:buClr>
              <a:buSzPct val="25000"/>
              <a:buFont typeface="Arial"/>
              <a:buNone/>
            </a:pPr>
            <a:r>
              <a:rPr lang="es-AR" sz="2400" b="0" i="0" u="none" strike="noStrike" cap="none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Commands</a:t>
            </a:r>
            <a:endParaRPr lang="es-ES" sz="2400" b="0" i="0" u="none" strike="noStrike" cap="none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129">
            <a:extLst>
              <a:ext uri="{FF2B5EF4-FFF2-40B4-BE49-F238E27FC236}">
                <a16:creationId xmlns:a16="http://schemas.microsoft.com/office/drawing/2014/main" id="{E30D21B9-E6C2-482A-A393-0EFC944124EF}"/>
              </a:ext>
            </a:extLst>
          </p:cNvPr>
          <p:cNvSpPr txBox="1"/>
          <p:nvPr/>
        </p:nvSpPr>
        <p:spPr>
          <a:xfrm>
            <a:off x="337524" y="1480248"/>
            <a:ext cx="8460111" cy="301555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types:</a:t>
            </a: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OP_CODES</a:t>
            </a:r>
          </a:p>
          <a:p>
            <a:pPr marL="457200" lvl="0" indent="-457200"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Bytes (data)</a:t>
            </a:r>
          </a:p>
          <a:p>
            <a:pPr marL="457200" lvl="0" indent="-457200">
              <a:buClr>
                <a:schemeClr val="dk1"/>
              </a:buClr>
              <a:buSzPct val="100000"/>
              <a:buFont typeface="+mj-lt"/>
              <a:buAutoNum type="arabicPeriod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100000"/>
            </a:pP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now?</a:t>
            </a: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s-AR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Parse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(bytes)</a:t>
            </a: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s-AR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Serialize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s-AR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bytes)</a:t>
            </a:r>
          </a:p>
          <a:p>
            <a:pPr lvl="0">
              <a:buClr>
                <a:schemeClr val="dk1"/>
              </a:buClr>
              <a:buSzPct val="100000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100000"/>
            </a:pPr>
            <a:endParaRPr lang="es-AR" dirty="0">
              <a:solidFill>
                <a:schemeClr val="accent6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41945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/>
        </p:nvSpPr>
        <p:spPr>
          <a:xfrm>
            <a:off x="6950045" y="4724073"/>
            <a:ext cx="1042827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s-ES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online.ing.puc.cl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2628800" y="131117"/>
            <a:ext cx="6305400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Scripts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subTitle" idx="1"/>
          </p:nvPr>
        </p:nvSpPr>
        <p:spPr>
          <a:xfrm>
            <a:off x="4286387" y="594095"/>
            <a:ext cx="4647900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rgbClr val="7F7F7F"/>
              </a:buClr>
              <a:buSzPct val="25000"/>
              <a:buFont typeface="Arial"/>
              <a:buNone/>
            </a:pPr>
            <a:r>
              <a:rPr lang="es-AR" sz="2400" b="0" i="0" u="none" strike="noStrike" cap="none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Parse</a:t>
            </a:r>
            <a:endParaRPr lang="es-ES" sz="2400" b="0" i="0" u="none" strike="noStrike" cap="none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129">
            <a:extLst>
              <a:ext uri="{FF2B5EF4-FFF2-40B4-BE49-F238E27FC236}">
                <a16:creationId xmlns:a16="http://schemas.microsoft.com/office/drawing/2014/main" id="{E30D21B9-E6C2-482A-A393-0EFC944124EF}"/>
              </a:ext>
            </a:extLst>
          </p:cNvPr>
          <p:cNvSpPr txBox="1"/>
          <p:nvPr/>
        </p:nvSpPr>
        <p:spPr>
          <a:xfrm>
            <a:off x="337524" y="1480248"/>
            <a:ext cx="8460111" cy="301555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s-A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b'</a:t>
            </a:r>
            <a:r>
              <a:rPr lang="es-AR" sz="16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\x76</a:t>
            </a:r>
            <a:r>
              <a:rPr lang="es-AR" sz="1600" dirty="0">
                <a:solidFill>
                  <a:schemeClr val="tx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\xa9</a:t>
            </a:r>
            <a:r>
              <a:rPr lang="es-AR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\x14</a:t>
            </a:r>
            <a:r>
              <a:rPr lang="es-AR" sz="1600" dirty="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\xf3\xa9\x9f3\x92\xf0\xd4\xa8\xd8|\x05\x84\x135\xd9\xf6l\x1a\xe3</a:t>
            </a:r>
            <a:r>
              <a:rPr lang="es-AR" sz="1600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,\x88</a:t>
            </a:r>
            <a:r>
              <a:rPr lang="es-A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\</a:t>
            </a:r>
            <a:r>
              <a:rPr lang="es-A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xac</a:t>
            </a:r>
            <a:r>
              <a:rPr lang="es-A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</a:p>
          <a:p>
            <a:pPr lvl="0">
              <a:buClr>
                <a:schemeClr val="dk1"/>
              </a:buClr>
              <a:buSzPct val="100000"/>
            </a:pPr>
            <a:endParaRPr lang="es-AR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100000"/>
            </a:pPr>
            <a:endParaRPr lang="es-AR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100000"/>
            </a:pPr>
            <a:endParaRPr lang="es-AR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100000"/>
            </a:pPr>
            <a:r>
              <a:rPr lang="es-AR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76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2400" dirty="0">
                <a:solidFill>
                  <a:schemeClr val="tx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a9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2400" dirty="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f3a99f3392f0d4a8d87c05841335d9f66c1ae32c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2400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88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ac</a:t>
            </a:r>
          </a:p>
          <a:p>
            <a:pPr lvl="0">
              <a:buClr>
                <a:schemeClr val="dk1"/>
              </a:buClr>
              <a:buSzPct val="100000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100000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100000"/>
            </a:pPr>
            <a:r>
              <a:rPr lang="es-AR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OP_DUP </a:t>
            </a:r>
            <a:r>
              <a:rPr lang="es-AR" dirty="0">
                <a:solidFill>
                  <a:schemeClr val="tx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OP_HASH160 </a:t>
            </a:r>
            <a:r>
              <a:rPr lang="es-AR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20 </a:t>
            </a:r>
            <a:r>
              <a:rPr lang="es-AR" dirty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f3a99f3392f0d4a8d87c05841335d9f66c1ae32c</a:t>
            </a:r>
            <a:r>
              <a:rPr lang="es-AR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OP_EQUALVERIFY </a:t>
            </a:r>
            <a:r>
              <a:rPr lang="es-AR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OP_CHECKSIG</a:t>
            </a:r>
          </a:p>
          <a:p>
            <a:pPr lvl="0">
              <a:buClr>
                <a:schemeClr val="dk1"/>
              </a:buClr>
              <a:buSzPct val="100000"/>
            </a:pPr>
            <a:endParaRPr lang="es-AR" dirty="0">
              <a:solidFill>
                <a:schemeClr val="accent6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EA3ED47C-BD92-4A95-B3D2-32221C2F0F64}"/>
              </a:ext>
            </a:extLst>
          </p:cNvPr>
          <p:cNvCxnSpPr/>
          <p:nvPr/>
        </p:nvCxnSpPr>
        <p:spPr>
          <a:xfrm flipH="1">
            <a:off x="595745" y="1766455"/>
            <a:ext cx="207819" cy="69965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BAEE3608-CCB0-4B3D-B8C5-CE29867A0B00}"/>
              </a:ext>
            </a:extLst>
          </p:cNvPr>
          <p:cNvCxnSpPr>
            <a:cxnSpLocks/>
          </p:cNvCxnSpPr>
          <p:nvPr/>
        </p:nvCxnSpPr>
        <p:spPr>
          <a:xfrm flipH="1">
            <a:off x="990600" y="1766455"/>
            <a:ext cx="175095" cy="69965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4FDBDDE3-79AE-42F1-87B6-9962CACBE31D}"/>
              </a:ext>
            </a:extLst>
          </p:cNvPr>
          <p:cNvCxnSpPr/>
          <p:nvPr/>
        </p:nvCxnSpPr>
        <p:spPr>
          <a:xfrm flipH="1">
            <a:off x="1352731" y="1766455"/>
            <a:ext cx="207819" cy="69965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1A5CB23D-F75B-4142-A206-51B7421AD924}"/>
              </a:ext>
            </a:extLst>
          </p:cNvPr>
          <p:cNvCxnSpPr>
            <a:cxnSpLocks/>
          </p:cNvCxnSpPr>
          <p:nvPr/>
        </p:nvCxnSpPr>
        <p:spPr>
          <a:xfrm flipH="1">
            <a:off x="7992872" y="1766455"/>
            <a:ext cx="103910" cy="80529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9F9817E8-E153-4714-8F92-E410E1918918}"/>
              </a:ext>
            </a:extLst>
          </p:cNvPr>
          <p:cNvCxnSpPr>
            <a:cxnSpLocks/>
          </p:cNvCxnSpPr>
          <p:nvPr/>
        </p:nvCxnSpPr>
        <p:spPr>
          <a:xfrm flipH="1">
            <a:off x="7598017" y="1766455"/>
            <a:ext cx="103910" cy="80529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63FF56F4-21B1-44A2-8E0D-672C1A2349AB}"/>
              </a:ext>
            </a:extLst>
          </p:cNvPr>
          <p:cNvCxnSpPr>
            <a:cxnSpLocks/>
          </p:cNvCxnSpPr>
          <p:nvPr/>
        </p:nvCxnSpPr>
        <p:spPr>
          <a:xfrm>
            <a:off x="4338342" y="1766455"/>
            <a:ext cx="0" cy="69965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AC723A80-AEA6-42E7-9AAF-1C30D583A243}"/>
              </a:ext>
            </a:extLst>
          </p:cNvPr>
          <p:cNvCxnSpPr>
            <a:cxnSpLocks/>
          </p:cNvCxnSpPr>
          <p:nvPr/>
        </p:nvCxnSpPr>
        <p:spPr>
          <a:xfrm>
            <a:off x="595746" y="2816163"/>
            <a:ext cx="103908" cy="76523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7CB7F276-7A7F-4411-AAD0-CA30B7F16978}"/>
              </a:ext>
            </a:extLst>
          </p:cNvPr>
          <p:cNvCxnSpPr>
            <a:cxnSpLocks/>
          </p:cNvCxnSpPr>
          <p:nvPr/>
        </p:nvCxnSpPr>
        <p:spPr>
          <a:xfrm>
            <a:off x="1018309" y="2816163"/>
            <a:ext cx="630382" cy="76523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185615F0-7A6A-4015-8B1F-423F39BA1B6D}"/>
              </a:ext>
            </a:extLst>
          </p:cNvPr>
          <p:cNvCxnSpPr>
            <a:cxnSpLocks/>
          </p:cNvCxnSpPr>
          <p:nvPr/>
        </p:nvCxnSpPr>
        <p:spPr>
          <a:xfrm>
            <a:off x="1404686" y="2816162"/>
            <a:ext cx="770478" cy="76523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DF4CAE09-ADA9-4D00-87F9-B3F8517410EA}"/>
              </a:ext>
            </a:extLst>
          </p:cNvPr>
          <p:cNvCxnSpPr>
            <a:cxnSpLocks/>
          </p:cNvCxnSpPr>
          <p:nvPr/>
        </p:nvCxnSpPr>
        <p:spPr>
          <a:xfrm>
            <a:off x="4338342" y="2848954"/>
            <a:ext cx="0" cy="69965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3BA27C61-61A7-4A53-A126-5D8590C8A91C}"/>
              </a:ext>
            </a:extLst>
          </p:cNvPr>
          <p:cNvCxnSpPr>
            <a:cxnSpLocks/>
          </p:cNvCxnSpPr>
          <p:nvPr/>
        </p:nvCxnSpPr>
        <p:spPr>
          <a:xfrm flipH="1">
            <a:off x="6610337" y="2848954"/>
            <a:ext cx="942336" cy="73244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0193209D-4670-4D80-8EEC-E565C0CC0367}"/>
              </a:ext>
            </a:extLst>
          </p:cNvPr>
          <p:cNvCxnSpPr>
            <a:cxnSpLocks/>
          </p:cNvCxnSpPr>
          <p:nvPr/>
        </p:nvCxnSpPr>
        <p:spPr>
          <a:xfrm flipH="1">
            <a:off x="7739314" y="2816162"/>
            <a:ext cx="177359" cy="76523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4FB5CB1E-9FC2-4C73-92F4-58F1A0CDD61F}"/>
              </a:ext>
            </a:extLst>
          </p:cNvPr>
          <p:cNvSpPr txBox="1"/>
          <p:nvPr/>
        </p:nvSpPr>
        <p:spPr>
          <a:xfrm>
            <a:off x="8340436" y="1480248"/>
            <a:ext cx="644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bytes</a:t>
            </a:r>
            <a:endParaRPr lang="en-GB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C187FB22-ADEE-46EC-9146-5A6245B4F3E9}"/>
              </a:ext>
            </a:extLst>
          </p:cNvPr>
          <p:cNvSpPr txBox="1"/>
          <p:nvPr/>
        </p:nvSpPr>
        <p:spPr>
          <a:xfrm>
            <a:off x="8330170" y="2541177"/>
            <a:ext cx="644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hex</a:t>
            </a:r>
            <a:endParaRPr lang="en-GB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4D1D8FD4-73D6-43B9-9ABC-95E8C64CE5C5}"/>
              </a:ext>
            </a:extLst>
          </p:cNvPr>
          <p:cNvSpPr txBox="1"/>
          <p:nvPr/>
        </p:nvSpPr>
        <p:spPr>
          <a:xfrm>
            <a:off x="8271763" y="3518488"/>
            <a:ext cx="644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ops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6467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/>
        </p:nvSpPr>
        <p:spPr>
          <a:xfrm>
            <a:off x="6950045" y="4724073"/>
            <a:ext cx="1042827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s-ES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online.ing.puc.cl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2628800" y="131117"/>
            <a:ext cx="6305400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Scripts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subTitle" idx="1"/>
          </p:nvPr>
        </p:nvSpPr>
        <p:spPr>
          <a:xfrm>
            <a:off x="4286387" y="594095"/>
            <a:ext cx="4647900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rgbClr val="7F7F7F"/>
              </a:buClr>
              <a:buSzPct val="25000"/>
              <a:buFont typeface="Arial"/>
              <a:buNone/>
            </a:pPr>
            <a:r>
              <a:rPr lang="hr-HR" sz="24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Commands</a:t>
            </a:r>
            <a:endParaRPr lang="es-ES" sz="2400" b="0" i="0" u="none" strike="noStrike" cap="none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129">
            <a:extLst>
              <a:ext uri="{FF2B5EF4-FFF2-40B4-BE49-F238E27FC236}">
                <a16:creationId xmlns:a16="http://schemas.microsoft.com/office/drawing/2014/main" id="{E30D21B9-E6C2-482A-A393-0EFC944124EF}"/>
              </a:ext>
            </a:extLst>
          </p:cNvPr>
          <p:cNvSpPr txBox="1"/>
          <p:nvPr/>
        </p:nvSpPr>
        <p:spPr>
          <a:xfrm>
            <a:off x="337524" y="1480248"/>
            <a:ext cx="8460111" cy="301555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types:</a:t>
            </a: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OP_CODES</a:t>
            </a:r>
          </a:p>
          <a:p>
            <a:pPr marL="457200" lvl="0" indent="-457200"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Bytes (data)</a:t>
            </a:r>
          </a:p>
          <a:p>
            <a:pPr lvl="0">
              <a:buClr>
                <a:schemeClr val="dk1"/>
              </a:buClr>
              <a:buSzPct val="100000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100000"/>
            </a:pPr>
            <a:endParaRPr lang="es-AR" dirty="0">
              <a:solidFill>
                <a:schemeClr val="accent6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41817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/>
        </p:nvSpPr>
        <p:spPr>
          <a:xfrm>
            <a:off x="6950045" y="4724073"/>
            <a:ext cx="1042827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s-ES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online.ing.puc.cl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2628800" y="131117"/>
            <a:ext cx="6305400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Scripts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subTitle" idx="1"/>
          </p:nvPr>
        </p:nvSpPr>
        <p:spPr>
          <a:xfrm>
            <a:off x="4286387" y="594095"/>
            <a:ext cx="4647900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rgbClr val="7F7F7F"/>
              </a:buClr>
              <a:buSzPct val="25000"/>
              <a:buFont typeface="Arial"/>
              <a:buNone/>
            </a:pPr>
            <a:r>
              <a:rPr lang="es-AR" sz="2400" b="0" i="0" u="none" strike="noStrike" cap="none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Parse</a:t>
            </a:r>
            <a:endParaRPr lang="es-ES" sz="2400" b="0" i="0" u="none" strike="noStrike" cap="none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129">
            <a:extLst>
              <a:ext uri="{FF2B5EF4-FFF2-40B4-BE49-F238E27FC236}">
                <a16:creationId xmlns:a16="http://schemas.microsoft.com/office/drawing/2014/main" id="{E30D21B9-E6C2-482A-A393-0EFC944124EF}"/>
              </a:ext>
            </a:extLst>
          </p:cNvPr>
          <p:cNvSpPr txBox="1"/>
          <p:nvPr/>
        </p:nvSpPr>
        <p:spPr>
          <a:xfrm>
            <a:off x="337524" y="1480248"/>
            <a:ext cx="8460111" cy="301555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s-A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b'</a:t>
            </a:r>
            <a:r>
              <a:rPr lang="es-AR" sz="16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\x76</a:t>
            </a:r>
            <a:r>
              <a:rPr lang="es-AR" sz="1600" dirty="0">
                <a:solidFill>
                  <a:schemeClr val="tx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\xa9</a:t>
            </a:r>
            <a:r>
              <a:rPr lang="es-AR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\x14</a:t>
            </a:r>
            <a:r>
              <a:rPr lang="es-AR" sz="1600" dirty="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\xf3\xa9\x9f3\x92\xf0\xd4\xa8\xd8|\x05\x84\x135\xd9\xf6l\x1a\xe3</a:t>
            </a:r>
            <a:r>
              <a:rPr lang="es-AR" sz="1600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,\x88</a:t>
            </a:r>
            <a:r>
              <a:rPr lang="es-A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\</a:t>
            </a:r>
            <a:r>
              <a:rPr lang="es-A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xac</a:t>
            </a:r>
            <a:r>
              <a:rPr lang="es-A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</a:p>
          <a:p>
            <a:pPr lvl="0">
              <a:buClr>
                <a:schemeClr val="dk1"/>
              </a:buClr>
              <a:buSzPct val="100000"/>
            </a:pPr>
            <a:endParaRPr lang="es-AR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100000"/>
            </a:pPr>
            <a:endParaRPr lang="es-AR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100000"/>
            </a:pPr>
            <a:endParaRPr lang="es-AR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100000"/>
            </a:pPr>
            <a:r>
              <a:rPr lang="es-AR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76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2400" dirty="0">
                <a:solidFill>
                  <a:schemeClr val="tx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a9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2400" dirty="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f3a99f3392f0d4a8d87c05841335d9f66c1ae32c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2400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88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ac</a:t>
            </a:r>
          </a:p>
          <a:p>
            <a:pPr lvl="0">
              <a:buClr>
                <a:schemeClr val="dk1"/>
              </a:buClr>
              <a:buSzPct val="100000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100000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100000"/>
            </a:pPr>
            <a:r>
              <a:rPr lang="es-AR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OP_DUP </a:t>
            </a:r>
            <a:r>
              <a:rPr lang="es-AR" dirty="0">
                <a:solidFill>
                  <a:schemeClr val="tx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OP_HASH160 </a:t>
            </a:r>
            <a:r>
              <a:rPr lang="es-AR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20 </a:t>
            </a:r>
            <a:r>
              <a:rPr lang="es-AR" dirty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f3a99f3392f0d4a8d87c05841335d9f66c1ae32c</a:t>
            </a:r>
            <a:r>
              <a:rPr lang="es-AR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OP_EQUALVERIFY </a:t>
            </a:r>
            <a:r>
              <a:rPr lang="es-AR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OP_CHECKSIG</a:t>
            </a:r>
          </a:p>
          <a:p>
            <a:pPr lvl="0">
              <a:buClr>
                <a:schemeClr val="dk1"/>
              </a:buClr>
              <a:buSzPct val="100000"/>
            </a:pPr>
            <a:endParaRPr lang="es-AR" dirty="0">
              <a:solidFill>
                <a:schemeClr val="accent6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EA3ED47C-BD92-4A95-B3D2-32221C2F0F64}"/>
              </a:ext>
            </a:extLst>
          </p:cNvPr>
          <p:cNvCxnSpPr/>
          <p:nvPr/>
        </p:nvCxnSpPr>
        <p:spPr>
          <a:xfrm flipH="1">
            <a:off x="595745" y="1766455"/>
            <a:ext cx="207819" cy="69965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BAEE3608-CCB0-4B3D-B8C5-CE29867A0B00}"/>
              </a:ext>
            </a:extLst>
          </p:cNvPr>
          <p:cNvCxnSpPr>
            <a:cxnSpLocks/>
          </p:cNvCxnSpPr>
          <p:nvPr/>
        </p:nvCxnSpPr>
        <p:spPr>
          <a:xfrm flipH="1">
            <a:off x="990600" y="1766455"/>
            <a:ext cx="175095" cy="69965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4FDBDDE3-79AE-42F1-87B6-9962CACBE31D}"/>
              </a:ext>
            </a:extLst>
          </p:cNvPr>
          <p:cNvCxnSpPr/>
          <p:nvPr/>
        </p:nvCxnSpPr>
        <p:spPr>
          <a:xfrm flipH="1">
            <a:off x="1352731" y="1766455"/>
            <a:ext cx="207819" cy="69965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1A5CB23D-F75B-4142-A206-51B7421AD924}"/>
              </a:ext>
            </a:extLst>
          </p:cNvPr>
          <p:cNvCxnSpPr>
            <a:cxnSpLocks/>
          </p:cNvCxnSpPr>
          <p:nvPr/>
        </p:nvCxnSpPr>
        <p:spPr>
          <a:xfrm flipH="1">
            <a:off x="7992872" y="1766455"/>
            <a:ext cx="103910" cy="80529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9F9817E8-E153-4714-8F92-E410E1918918}"/>
              </a:ext>
            </a:extLst>
          </p:cNvPr>
          <p:cNvCxnSpPr>
            <a:cxnSpLocks/>
          </p:cNvCxnSpPr>
          <p:nvPr/>
        </p:nvCxnSpPr>
        <p:spPr>
          <a:xfrm flipH="1">
            <a:off x="7598017" y="1766455"/>
            <a:ext cx="103910" cy="80529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63FF56F4-21B1-44A2-8E0D-672C1A2349AB}"/>
              </a:ext>
            </a:extLst>
          </p:cNvPr>
          <p:cNvCxnSpPr>
            <a:cxnSpLocks/>
          </p:cNvCxnSpPr>
          <p:nvPr/>
        </p:nvCxnSpPr>
        <p:spPr>
          <a:xfrm>
            <a:off x="4338342" y="1766455"/>
            <a:ext cx="0" cy="69965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AC723A80-AEA6-42E7-9AAF-1C30D583A243}"/>
              </a:ext>
            </a:extLst>
          </p:cNvPr>
          <p:cNvCxnSpPr>
            <a:cxnSpLocks/>
          </p:cNvCxnSpPr>
          <p:nvPr/>
        </p:nvCxnSpPr>
        <p:spPr>
          <a:xfrm>
            <a:off x="595746" y="2816163"/>
            <a:ext cx="103908" cy="76523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7CB7F276-7A7F-4411-AAD0-CA30B7F16978}"/>
              </a:ext>
            </a:extLst>
          </p:cNvPr>
          <p:cNvCxnSpPr>
            <a:cxnSpLocks/>
          </p:cNvCxnSpPr>
          <p:nvPr/>
        </p:nvCxnSpPr>
        <p:spPr>
          <a:xfrm>
            <a:off x="1018309" y="2816163"/>
            <a:ext cx="630382" cy="76523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185615F0-7A6A-4015-8B1F-423F39BA1B6D}"/>
              </a:ext>
            </a:extLst>
          </p:cNvPr>
          <p:cNvCxnSpPr>
            <a:cxnSpLocks/>
          </p:cNvCxnSpPr>
          <p:nvPr/>
        </p:nvCxnSpPr>
        <p:spPr>
          <a:xfrm>
            <a:off x="1404686" y="2816162"/>
            <a:ext cx="770478" cy="76523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DF4CAE09-ADA9-4D00-87F9-B3F8517410EA}"/>
              </a:ext>
            </a:extLst>
          </p:cNvPr>
          <p:cNvCxnSpPr>
            <a:cxnSpLocks/>
          </p:cNvCxnSpPr>
          <p:nvPr/>
        </p:nvCxnSpPr>
        <p:spPr>
          <a:xfrm>
            <a:off x="4338342" y="2848954"/>
            <a:ext cx="0" cy="69965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3BA27C61-61A7-4A53-A126-5D8590C8A91C}"/>
              </a:ext>
            </a:extLst>
          </p:cNvPr>
          <p:cNvCxnSpPr>
            <a:cxnSpLocks/>
          </p:cNvCxnSpPr>
          <p:nvPr/>
        </p:nvCxnSpPr>
        <p:spPr>
          <a:xfrm flipH="1">
            <a:off x="6610337" y="2848954"/>
            <a:ext cx="942336" cy="73244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0193209D-4670-4D80-8EEC-E565C0CC0367}"/>
              </a:ext>
            </a:extLst>
          </p:cNvPr>
          <p:cNvCxnSpPr>
            <a:cxnSpLocks/>
          </p:cNvCxnSpPr>
          <p:nvPr/>
        </p:nvCxnSpPr>
        <p:spPr>
          <a:xfrm flipH="1">
            <a:off x="7739314" y="2816162"/>
            <a:ext cx="177359" cy="76523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4FB5CB1E-9FC2-4C73-92F4-58F1A0CDD61F}"/>
              </a:ext>
            </a:extLst>
          </p:cNvPr>
          <p:cNvSpPr txBox="1"/>
          <p:nvPr/>
        </p:nvSpPr>
        <p:spPr>
          <a:xfrm>
            <a:off x="8340436" y="1480248"/>
            <a:ext cx="644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bytes</a:t>
            </a:r>
            <a:endParaRPr lang="en-GB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C187FB22-ADEE-46EC-9146-5A6245B4F3E9}"/>
              </a:ext>
            </a:extLst>
          </p:cNvPr>
          <p:cNvSpPr txBox="1"/>
          <p:nvPr/>
        </p:nvSpPr>
        <p:spPr>
          <a:xfrm>
            <a:off x="8330170" y="2541177"/>
            <a:ext cx="644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hex</a:t>
            </a:r>
            <a:endParaRPr lang="en-GB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4D1D8FD4-73D6-43B9-9ABC-95E8C64CE5C5}"/>
              </a:ext>
            </a:extLst>
          </p:cNvPr>
          <p:cNvSpPr txBox="1"/>
          <p:nvPr/>
        </p:nvSpPr>
        <p:spPr>
          <a:xfrm>
            <a:off x="8271763" y="3518488"/>
            <a:ext cx="644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ops</a:t>
            </a:r>
            <a:endParaRPr lang="en-GB" dirty="0"/>
          </a:p>
        </p:txBody>
      </p:sp>
      <p:sp>
        <p:nvSpPr>
          <p:cNvPr id="22" name="Bocadillo: ovalado 21">
            <a:extLst>
              <a:ext uri="{FF2B5EF4-FFF2-40B4-BE49-F238E27FC236}">
                <a16:creationId xmlns:a16="http://schemas.microsoft.com/office/drawing/2014/main" id="{33D303BE-D5D8-4D51-9D5C-A6C1F420F2D8}"/>
              </a:ext>
            </a:extLst>
          </p:cNvPr>
          <p:cNvSpPr/>
          <p:nvPr/>
        </p:nvSpPr>
        <p:spPr>
          <a:xfrm>
            <a:off x="2680860" y="4281355"/>
            <a:ext cx="4811678" cy="536099"/>
          </a:xfrm>
          <a:prstGeom prst="wedgeEllipseCallout">
            <a:avLst>
              <a:gd name="adj1" fmla="val 68321"/>
              <a:gd name="adj2" fmla="val -1390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Only for visualization</a:t>
            </a:r>
            <a:r>
              <a:rPr lang="es-AR" dirty="0"/>
              <a:t>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00383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/>
        </p:nvSpPr>
        <p:spPr>
          <a:xfrm>
            <a:off x="6950045" y="4724073"/>
            <a:ext cx="1042827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s-ES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online.ing.puc.cl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2628800" y="131117"/>
            <a:ext cx="6305400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Scripts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subTitle" idx="1"/>
          </p:nvPr>
        </p:nvSpPr>
        <p:spPr>
          <a:xfrm>
            <a:off x="4286387" y="594095"/>
            <a:ext cx="4647900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rgbClr val="7F7F7F"/>
              </a:buClr>
              <a:buSzPct val="25000"/>
              <a:buFont typeface="Arial"/>
              <a:buNone/>
            </a:pPr>
            <a:r>
              <a:rPr lang="es-AR" sz="2400" b="0" i="0" u="none" strike="noStrike" cap="none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Parse</a:t>
            </a:r>
            <a:endParaRPr lang="es-ES" sz="2400" b="0" i="0" u="none" strike="noStrike" cap="none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129">
            <a:extLst>
              <a:ext uri="{FF2B5EF4-FFF2-40B4-BE49-F238E27FC236}">
                <a16:creationId xmlns:a16="http://schemas.microsoft.com/office/drawing/2014/main" id="{E30D21B9-E6C2-482A-A393-0EFC944124EF}"/>
              </a:ext>
            </a:extLst>
          </p:cNvPr>
          <p:cNvSpPr txBox="1"/>
          <p:nvPr/>
        </p:nvSpPr>
        <p:spPr>
          <a:xfrm>
            <a:off x="337524" y="1480248"/>
            <a:ext cx="8460111" cy="301555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s-A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b'</a:t>
            </a:r>
            <a:r>
              <a:rPr lang="es-AR" sz="16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\x76</a:t>
            </a:r>
            <a:r>
              <a:rPr lang="es-AR" sz="1600" dirty="0">
                <a:solidFill>
                  <a:schemeClr val="tx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\xa9</a:t>
            </a:r>
            <a:r>
              <a:rPr lang="es-AR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\x14</a:t>
            </a:r>
            <a:r>
              <a:rPr lang="es-AR" sz="1600" dirty="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\xf3\xa9\x9f3\x92\xf0\xd4\xa8\xd8|\x05\x84\x135\xd9\xf6l\x1a\xe3</a:t>
            </a:r>
            <a:r>
              <a:rPr lang="es-AR" sz="1600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,\x88</a:t>
            </a:r>
            <a:r>
              <a:rPr lang="es-A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\</a:t>
            </a:r>
            <a:r>
              <a:rPr lang="es-A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xac</a:t>
            </a:r>
            <a:r>
              <a:rPr lang="es-A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</a:p>
          <a:p>
            <a:pPr lvl="0">
              <a:buClr>
                <a:schemeClr val="dk1"/>
              </a:buClr>
              <a:buSzPct val="100000"/>
            </a:pPr>
            <a:endParaRPr lang="es-AR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100000"/>
            </a:pPr>
            <a:endParaRPr lang="es-AR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100000"/>
            </a:pPr>
            <a:endParaRPr lang="es-AR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100000"/>
            </a:pPr>
            <a:r>
              <a:rPr lang="es-AR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76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2400" dirty="0">
                <a:solidFill>
                  <a:schemeClr val="tx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a9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2400" dirty="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f3a99f3392f0d4a8d87c05841335d9f66c1ae32c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2400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88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ac</a:t>
            </a:r>
          </a:p>
          <a:p>
            <a:pPr lvl="0">
              <a:buClr>
                <a:schemeClr val="dk1"/>
              </a:buClr>
              <a:buSzPct val="100000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100000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100000"/>
            </a:pPr>
            <a:r>
              <a:rPr lang="es-AR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OP_DUP </a:t>
            </a:r>
            <a:r>
              <a:rPr lang="es-AR" dirty="0">
                <a:solidFill>
                  <a:schemeClr val="tx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OP_HASH160 </a:t>
            </a:r>
            <a:r>
              <a:rPr lang="es-AR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20 </a:t>
            </a:r>
            <a:r>
              <a:rPr lang="es-AR" dirty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f3a99f3392f0d4a8d87c05841335d9f66c1ae32c</a:t>
            </a:r>
            <a:r>
              <a:rPr lang="es-AR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OP_EQUALVERIFY </a:t>
            </a:r>
            <a:r>
              <a:rPr lang="es-AR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OP_CHECKSIG</a:t>
            </a:r>
          </a:p>
          <a:p>
            <a:pPr lvl="0">
              <a:buClr>
                <a:schemeClr val="dk1"/>
              </a:buClr>
              <a:buSzPct val="100000"/>
            </a:pPr>
            <a:endParaRPr lang="es-AR" dirty="0">
              <a:solidFill>
                <a:schemeClr val="accent6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EA3ED47C-BD92-4A95-B3D2-32221C2F0F64}"/>
              </a:ext>
            </a:extLst>
          </p:cNvPr>
          <p:cNvCxnSpPr/>
          <p:nvPr/>
        </p:nvCxnSpPr>
        <p:spPr>
          <a:xfrm flipH="1">
            <a:off x="595745" y="1766455"/>
            <a:ext cx="207819" cy="69965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BAEE3608-CCB0-4B3D-B8C5-CE29867A0B00}"/>
              </a:ext>
            </a:extLst>
          </p:cNvPr>
          <p:cNvCxnSpPr>
            <a:cxnSpLocks/>
          </p:cNvCxnSpPr>
          <p:nvPr/>
        </p:nvCxnSpPr>
        <p:spPr>
          <a:xfrm flipH="1">
            <a:off x="990600" y="1766455"/>
            <a:ext cx="175095" cy="69965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4FDBDDE3-79AE-42F1-87B6-9962CACBE31D}"/>
              </a:ext>
            </a:extLst>
          </p:cNvPr>
          <p:cNvCxnSpPr/>
          <p:nvPr/>
        </p:nvCxnSpPr>
        <p:spPr>
          <a:xfrm flipH="1">
            <a:off x="1352731" y="1766455"/>
            <a:ext cx="207819" cy="69965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1A5CB23D-F75B-4142-A206-51B7421AD924}"/>
              </a:ext>
            </a:extLst>
          </p:cNvPr>
          <p:cNvCxnSpPr>
            <a:cxnSpLocks/>
          </p:cNvCxnSpPr>
          <p:nvPr/>
        </p:nvCxnSpPr>
        <p:spPr>
          <a:xfrm flipH="1">
            <a:off x="7992872" y="1766455"/>
            <a:ext cx="103910" cy="80529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9F9817E8-E153-4714-8F92-E410E1918918}"/>
              </a:ext>
            </a:extLst>
          </p:cNvPr>
          <p:cNvCxnSpPr>
            <a:cxnSpLocks/>
          </p:cNvCxnSpPr>
          <p:nvPr/>
        </p:nvCxnSpPr>
        <p:spPr>
          <a:xfrm flipH="1">
            <a:off x="7598017" y="1766455"/>
            <a:ext cx="103910" cy="80529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63FF56F4-21B1-44A2-8E0D-672C1A2349AB}"/>
              </a:ext>
            </a:extLst>
          </p:cNvPr>
          <p:cNvCxnSpPr>
            <a:cxnSpLocks/>
          </p:cNvCxnSpPr>
          <p:nvPr/>
        </p:nvCxnSpPr>
        <p:spPr>
          <a:xfrm>
            <a:off x="4338342" y="1766455"/>
            <a:ext cx="0" cy="69965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AC723A80-AEA6-42E7-9AAF-1C30D583A243}"/>
              </a:ext>
            </a:extLst>
          </p:cNvPr>
          <p:cNvCxnSpPr>
            <a:cxnSpLocks/>
          </p:cNvCxnSpPr>
          <p:nvPr/>
        </p:nvCxnSpPr>
        <p:spPr>
          <a:xfrm>
            <a:off x="595746" y="2816163"/>
            <a:ext cx="103908" cy="76523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7CB7F276-7A7F-4411-AAD0-CA30B7F16978}"/>
              </a:ext>
            </a:extLst>
          </p:cNvPr>
          <p:cNvCxnSpPr>
            <a:cxnSpLocks/>
          </p:cNvCxnSpPr>
          <p:nvPr/>
        </p:nvCxnSpPr>
        <p:spPr>
          <a:xfrm>
            <a:off x="1018309" y="2816163"/>
            <a:ext cx="630382" cy="76523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185615F0-7A6A-4015-8B1F-423F39BA1B6D}"/>
              </a:ext>
            </a:extLst>
          </p:cNvPr>
          <p:cNvCxnSpPr>
            <a:cxnSpLocks/>
          </p:cNvCxnSpPr>
          <p:nvPr/>
        </p:nvCxnSpPr>
        <p:spPr>
          <a:xfrm>
            <a:off x="1404686" y="2816162"/>
            <a:ext cx="770478" cy="76523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DF4CAE09-ADA9-4D00-87F9-B3F8517410EA}"/>
              </a:ext>
            </a:extLst>
          </p:cNvPr>
          <p:cNvCxnSpPr>
            <a:cxnSpLocks/>
          </p:cNvCxnSpPr>
          <p:nvPr/>
        </p:nvCxnSpPr>
        <p:spPr>
          <a:xfrm>
            <a:off x="4338342" y="2848954"/>
            <a:ext cx="0" cy="69965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3BA27C61-61A7-4A53-A126-5D8590C8A91C}"/>
              </a:ext>
            </a:extLst>
          </p:cNvPr>
          <p:cNvCxnSpPr>
            <a:cxnSpLocks/>
          </p:cNvCxnSpPr>
          <p:nvPr/>
        </p:nvCxnSpPr>
        <p:spPr>
          <a:xfrm flipH="1">
            <a:off x="6610337" y="2848954"/>
            <a:ext cx="942336" cy="73244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0193209D-4670-4D80-8EEC-E565C0CC0367}"/>
              </a:ext>
            </a:extLst>
          </p:cNvPr>
          <p:cNvCxnSpPr>
            <a:cxnSpLocks/>
          </p:cNvCxnSpPr>
          <p:nvPr/>
        </p:nvCxnSpPr>
        <p:spPr>
          <a:xfrm flipH="1">
            <a:off x="7739314" y="2816162"/>
            <a:ext cx="177359" cy="76523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4FB5CB1E-9FC2-4C73-92F4-58F1A0CDD61F}"/>
              </a:ext>
            </a:extLst>
          </p:cNvPr>
          <p:cNvSpPr txBox="1"/>
          <p:nvPr/>
        </p:nvSpPr>
        <p:spPr>
          <a:xfrm>
            <a:off x="8340436" y="1480248"/>
            <a:ext cx="644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bytes</a:t>
            </a:r>
            <a:endParaRPr lang="en-GB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C187FB22-ADEE-46EC-9146-5A6245B4F3E9}"/>
              </a:ext>
            </a:extLst>
          </p:cNvPr>
          <p:cNvSpPr txBox="1"/>
          <p:nvPr/>
        </p:nvSpPr>
        <p:spPr>
          <a:xfrm>
            <a:off x="8330170" y="2541177"/>
            <a:ext cx="644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hex</a:t>
            </a:r>
            <a:endParaRPr lang="en-GB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4D1D8FD4-73D6-43B9-9ABC-95E8C64CE5C5}"/>
              </a:ext>
            </a:extLst>
          </p:cNvPr>
          <p:cNvSpPr txBox="1"/>
          <p:nvPr/>
        </p:nvSpPr>
        <p:spPr>
          <a:xfrm>
            <a:off x="8271763" y="3518488"/>
            <a:ext cx="644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ops</a:t>
            </a:r>
            <a:endParaRPr lang="en-GB" dirty="0"/>
          </a:p>
        </p:txBody>
      </p:sp>
      <p:sp>
        <p:nvSpPr>
          <p:cNvPr id="22" name="Bocadillo: ovalado 21">
            <a:extLst>
              <a:ext uri="{FF2B5EF4-FFF2-40B4-BE49-F238E27FC236}">
                <a16:creationId xmlns:a16="http://schemas.microsoft.com/office/drawing/2014/main" id="{33D303BE-D5D8-4D51-9D5C-A6C1F420F2D8}"/>
              </a:ext>
            </a:extLst>
          </p:cNvPr>
          <p:cNvSpPr/>
          <p:nvPr/>
        </p:nvSpPr>
        <p:spPr>
          <a:xfrm>
            <a:off x="2680860" y="4281355"/>
            <a:ext cx="4811678" cy="536099"/>
          </a:xfrm>
          <a:prstGeom prst="wedgeEllipseCallout">
            <a:avLst>
              <a:gd name="adj1" fmla="val 68609"/>
              <a:gd name="adj2" fmla="val -3109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This is used in practice</a:t>
            </a:r>
            <a:r>
              <a:rPr lang="es-AR" dirty="0"/>
              <a:t>!</a:t>
            </a:r>
            <a:endParaRPr lang="en-GB" dirty="0"/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AD51F0F3-A2C1-446A-A387-319091F0FC97}"/>
              </a:ext>
            </a:extLst>
          </p:cNvPr>
          <p:cNvSpPr/>
          <p:nvPr/>
        </p:nvSpPr>
        <p:spPr>
          <a:xfrm>
            <a:off x="337524" y="2466109"/>
            <a:ext cx="8460092" cy="455695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77171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/>
        </p:nvSpPr>
        <p:spPr>
          <a:xfrm>
            <a:off x="6950045" y="4724073"/>
            <a:ext cx="1042827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s-ES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online.ing.puc.cl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2628800" y="131117"/>
            <a:ext cx="6305400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Scripts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subTitle" idx="1"/>
          </p:nvPr>
        </p:nvSpPr>
        <p:spPr>
          <a:xfrm>
            <a:off x="4286387" y="594095"/>
            <a:ext cx="4647900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rgbClr val="7F7F7F"/>
              </a:buClr>
              <a:buSzPct val="25000"/>
              <a:buFont typeface="Arial"/>
              <a:buNone/>
            </a:pPr>
            <a:r>
              <a:rPr lang="es-AR" sz="2400" b="0" i="0" u="none" strike="noStrike" cap="none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Parse</a:t>
            </a:r>
            <a:endParaRPr lang="es-ES" sz="2400" b="0" i="0" u="none" strike="noStrike" cap="none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129">
            <a:extLst>
              <a:ext uri="{FF2B5EF4-FFF2-40B4-BE49-F238E27FC236}">
                <a16:creationId xmlns:a16="http://schemas.microsoft.com/office/drawing/2014/main" id="{E30D21B9-E6C2-482A-A393-0EFC944124EF}"/>
              </a:ext>
            </a:extLst>
          </p:cNvPr>
          <p:cNvSpPr txBox="1"/>
          <p:nvPr/>
        </p:nvSpPr>
        <p:spPr>
          <a:xfrm>
            <a:off x="337524" y="1480248"/>
            <a:ext cx="8460111" cy="301555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s-A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b'</a:t>
            </a:r>
            <a:r>
              <a:rPr lang="es-AR" sz="16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\x76</a:t>
            </a:r>
            <a:r>
              <a:rPr lang="es-AR" sz="1600" dirty="0">
                <a:solidFill>
                  <a:schemeClr val="tx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\xa9</a:t>
            </a:r>
            <a:r>
              <a:rPr lang="es-AR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\x14</a:t>
            </a:r>
            <a:r>
              <a:rPr lang="es-AR" sz="1600" dirty="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\xf3\xa9\x9f3\x92\xf0\xd4\xa8\xd8|\x05\x84\x135\xd9\xf6l\x1a\xe3</a:t>
            </a:r>
            <a:r>
              <a:rPr lang="es-AR" sz="1600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,\x88</a:t>
            </a:r>
            <a:r>
              <a:rPr lang="es-A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\</a:t>
            </a:r>
            <a:r>
              <a:rPr lang="es-A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xac</a:t>
            </a:r>
            <a:r>
              <a:rPr lang="es-A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</a:p>
          <a:p>
            <a:pPr lvl="0">
              <a:buClr>
                <a:schemeClr val="dk1"/>
              </a:buClr>
              <a:buSzPct val="100000"/>
            </a:pPr>
            <a:endParaRPr lang="es-AR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100000"/>
            </a:pPr>
            <a:endParaRPr lang="es-AR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100000"/>
            </a:pPr>
            <a:endParaRPr lang="es-AR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100000"/>
            </a:pPr>
            <a:r>
              <a:rPr lang="es-AR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76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2400" dirty="0">
                <a:solidFill>
                  <a:schemeClr val="tx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a9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2400" dirty="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f3a99f3392f0d4a8d87c05841335d9f66c1ae32c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2400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88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ac</a:t>
            </a:r>
          </a:p>
          <a:p>
            <a:pPr lvl="0">
              <a:buClr>
                <a:schemeClr val="dk1"/>
              </a:buClr>
              <a:buSzPct val="100000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100000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100000"/>
            </a:pPr>
            <a:r>
              <a:rPr lang="es-AR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OP_DUP </a:t>
            </a:r>
            <a:r>
              <a:rPr lang="es-AR" dirty="0">
                <a:solidFill>
                  <a:schemeClr val="tx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OP_HASH160 </a:t>
            </a:r>
            <a:r>
              <a:rPr lang="es-AR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20 </a:t>
            </a:r>
            <a:r>
              <a:rPr lang="es-AR" dirty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f3a99f3392f0d4a8d87c05841335d9f66c1ae32c</a:t>
            </a:r>
            <a:r>
              <a:rPr lang="es-AR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OP_EQUALVERIFY </a:t>
            </a:r>
            <a:r>
              <a:rPr lang="es-AR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OP_CHECKSIG</a:t>
            </a:r>
          </a:p>
          <a:p>
            <a:pPr lvl="0">
              <a:buClr>
                <a:schemeClr val="dk1"/>
              </a:buClr>
              <a:buSzPct val="100000"/>
            </a:pPr>
            <a:endParaRPr lang="es-AR" dirty="0">
              <a:solidFill>
                <a:schemeClr val="accent6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EA3ED47C-BD92-4A95-B3D2-32221C2F0F64}"/>
              </a:ext>
            </a:extLst>
          </p:cNvPr>
          <p:cNvCxnSpPr/>
          <p:nvPr/>
        </p:nvCxnSpPr>
        <p:spPr>
          <a:xfrm flipH="1">
            <a:off x="595745" y="1766455"/>
            <a:ext cx="207819" cy="69965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BAEE3608-CCB0-4B3D-B8C5-CE29867A0B00}"/>
              </a:ext>
            </a:extLst>
          </p:cNvPr>
          <p:cNvCxnSpPr>
            <a:cxnSpLocks/>
          </p:cNvCxnSpPr>
          <p:nvPr/>
        </p:nvCxnSpPr>
        <p:spPr>
          <a:xfrm flipH="1">
            <a:off x="990600" y="1766455"/>
            <a:ext cx="175095" cy="69965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4FDBDDE3-79AE-42F1-87B6-9962CACBE31D}"/>
              </a:ext>
            </a:extLst>
          </p:cNvPr>
          <p:cNvCxnSpPr/>
          <p:nvPr/>
        </p:nvCxnSpPr>
        <p:spPr>
          <a:xfrm flipH="1">
            <a:off x="1352731" y="1766455"/>
            <a:ext cx="207819" cy="69965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1A5CB23D-F75B-4142-A206-51B7421AD924}"/>
              </a:ext>
            </a:extLst>
          </p:cNvPr>
          <p:cNvCxnSpPr>
            <a:cxnSpLocks/>
          </p:cNvCxnSpPr>
          <p:nvPr/>
        </p:nvCxnSpPr>
        <p:spPr>
          <a:xfrm flipH="1">
            <a:off x="7992872" y="1766455"/>
            <a:ext cx="103910" cy="80529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9F9817E8-E153-4714-8F92-E410E1918918}"/>
              </a:ext>
            </a:extLst>
          </p:cNvPr>
          <p:cNvCxnSpPr>
            <a:cxnSpLocks/>
          </p:cNvCxnSpPr>
          <p:nvPr/>
        </p:nvCxnSpPr>
        <p:spPr>
          <a:xfrm flipH="1">
            <a:off x="7598017" y="1766455"/>
            <a:ext cx="103910" cy="80529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63FF56F4-21B1-44A2-8E0D-672C1A2349AB}"/>
              </a:ext>
            </a:extLst>
          </p:cNvPr>
          <p:cNvCxnSpPr>
            <a:cxnSpLocks/>
          </p:cNvCxnSpPr>
          <p:nvPr/>
        </p:nvCxnSpPr>
        <p:spPr>
          <a:xfrm>
            <a:off x="4338342" y="1766455"/>
            <a:ext cx="0" cy="69965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AC723A80-AEA6-42E7-9AAF-1C30D583A243}"/>
              </a:ext>
            </a:extLst>
          </p:cNvPr>
          <p:cNvCxnSpPr>
            <a:cxnSpLocks/>
          </p:cNvCxnSpPr>
          <p:nvPr/>
        </p:nvCxnSpPr>
        <p:spPr>
          <a:xfrm>
            <a:off x="595746" y="2816163"/>
            <a:ext cx="103908" cy="76523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7CB7F276-7A7F-4411-AAD0-CA30B7F16978}"/>
              </a:ext>
            </a:extLst>
          </p:cNvPr>
          <p:cNvCxnSpPr>
            <a:cxnSpLocks/>
          </p:cNvCxnSpPr>
          <p:nvPr/>
        </p:nvCxnSpPr>
        <p:spPr>
          <a:xfrm>
            <a:off x="1018309" y="2816163"/>
            <a:ext cx="630382" cy="76523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185615F0-7A6A-4015-8B1F-423F39BA1B6D}"/>
              </a:ext>
            </a:extLst>
          </p:cNvPr>
          <p:cNvCxnSpPr>
            <a:cxnSpLocks/>
          </p:cNvCxnSpPr>
          <p:nvPr/>
        </p:nvCxnSpPr>
        <p:spPr>
          <a:xfrm>
            <a:off x="1404686" y="2816162"/>
            <a:ext cx="770478" cy="76523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DF4CAE09-ADA9-4D00-87F9-B3F8517410EA}"/>
              </a:ext>
            </a:extLst>
          </p:cNvPr>
          <p:cNvCxnSpPr>
            <a:cxnSpLocks/>
          </p:cNvCxnSpPr>
          <p:nvPr/>
        </p:nvCxnSpPr>
        <p:spPr>
          <a:xfrm>
            <a:off x="4338342" y="2848954"/>
            <a:ext cx="0" cy="69965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3BA27C61-61A7-4A53-A126-5D8590C8A91C}"/>
              </a:ext>
            </a:extLst>
          </p:cNvPr>
          <p:cNvCxnSpPr>
            <a:cxnSpLocks/>
          </p:cNvCxnSpPr>
          <p:nvPr/>
        </p:nvCxnSpPr>
        <p:spPr>
          <a:xfrm flipH="1">
            <a:off x="6610337" y="2848954"/>
            <a:ext cx="942336" cy="73244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0193209D-4670-4D80-8EEC-E565C0CC0367}"/>
              </a:ext>
            </a:extLst>
          </p:cNvPr>
          <p:cNvCxnSpPr>
            <a:cxnSpLocks/>
          </p:cNvCxnSpPr>
          <p:nvPr/>
        </p:nvCxnSpPr>
        <p:spPr>
          <a:xfrm flipH="1">
            <a:off x="7739314" y="2816162"/>
            <a:ext cx="177359" cy="76523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4FB5CB1E-9FC2-4C73-92F4-58F1A0CDD61F}"/>
              </a:ext>
            </a:extLst>
          </p:cNvPr>
          <p:cNvSpPr txBox="1"/>
          <p:nvPr/>
        </p:nvSpPr>
        <p:spPr>
          <a:xfrm>
            <a:off x="8340436" y="1480248"/>
            <a:ext cx="644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bytes</a:t>
            </a:r>
            <a:endParaRPr lang="en-GB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C187FB22-ADEE-46EC-9146-5A6245B4F3E9}"/>
              </a:ext>
            </a:extLst>
          </p:cNvPr>
          <p:cNvSpPr txBox="1"/>
          <p:nvPr/>
        </p:nvSpPr>
        <p:spPr>
          <a:xfrm>
            <a:off x="8330170" y="2541177"/>
            <a:ext cx="644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hex</a:t>
            </a:r>
            <a:endParaRPr lang="en-GB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4D1D8FD4-73D6-43B9-9ABC-95E8C64CE5C5}"/>
              </a:ext>
            </a:extLst>
          </p:cNvPr>
          <p:cNvSpPr txBox="1"/>
          <p:nvPr/>
        </p:nvSpPr>
        <p:spPr>
          <a:xfrm>
            <a:off x="8271763" y="3518488"/>
            <a:ext cx="644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ops</a:t>
            </a:r>
            <a:endParaRPr lang="en-GB" dirty="0"/>
          </a:p>
        </p:txBody>
      </p:sp>
      <p:sp>
        <p:nvSpPr>
          <p:cNvPr id="22" name="Bocadillo: ovalado 21">
            <a:extLst>
              <a:ext uri="{FF2B5EF4-FFF2-40B4-BE49-F238E27FC236}">
                <a16:creationId xmlns:a16="http://schemas.microsoft.com/office/drawing/2014/main" id="{33D303BE-D5D8-4D51-9D5C-A6C1F420F2D8}"/>
              </a:ext>
            </a:extLst>
          </p:cNvPr>
          <p:cNvSpPr/>
          <p:nvPr/>
        </p:nvSpPr>
        <p:spPr>
          <a:xfrm>
            <a:off x="2680860" y="4281355"/>
            <a:ext cx="4811678" cy="536099"/>
          </a:xfrm>
          <a:prstGeom prst="wedgeEllipseCallout">
            <a:avLst>
              <a:gd name="adj1" fmla="val 68609"/>
              <a:gd name="adj2" fmla="val -3109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This is used in practice</a:t>
            </a:r>
            <a:r>
              <a:rPr lang="es-AR" dirty="0"/>
              <a:t>!</a:t>
            </a:r>
            <a:endParaRPr lang="en-GB" dirty="0"/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AD51F0F3-A2C1-446A-A387-319091F0FC97}"/>
              </a:ext>
            </a:extLst>
          </p:cNvPr>
          <p:cNvSpPr/>
          <p:nvPr/>
        </p:nvSpPr>
        <p:spPr>
          <a:xfrm>
            <a:off x="337524" y="2466109"/>
            <a:ext cx="8460092" cy="455695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9EFED0C-1A59-4D0F-A20C-88E5582D6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4827" y="776399"/>
            <a:ext cx="3009900" cy="3228975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875223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/>
        </p:nvSpPr>
        <p:spPr>
          <a:xfrm>
            <a:off x="6950045" y="4724073"/>
            <a:ext cx="1042827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s-ES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online.ing.puc.cl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2628800" y="131117"/>
            <a:ext cx="6305400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Scripts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subTitle" idx="1"/>
          </p:nvPr>
        </p:nvSpPr>
        <p:spPr>
          <a:xfrm>
            <a:off x="4286387" y="594095"/>
            <a:ext cx="4647900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rgbClr val="7F7F7F"/>
              </a:buClr>
              <a:buSzPct val="25000"/>
              <a:buFont typeface="Arial"/>
              <a:buNone/>
            </a:pPr>
            <a:r>
              <a:rPr lang="es-AR" sz="2400" b="0" i="0" u="none" strike="noStrike" cap="none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Parse</a:t>
            </a:r>
            <a:endParaRPr lang="es-ES" sz="2400" b="0" i="0" u="none" strike="noStrike" cap="none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129">
            <a:extLst>
              <a:ext uri="{FF2B5EF4-FFF2-40B4-BE49-F238E27FC236}">
                <a16:creationId xmlns:a16="http://schemas.microsoft.com/office/drawing/2014/main" id="{E30D21B9-E6C2-482A-A393-0EFC944124EF}"/>
              </a:ext>
            </a:extLst>
          </p:cNvPr>
          <p:cNvSpPr txBox="1"/>
          <p:nvPr/>
        </p:nvSpPr>
        <p:spPr>
          <a:xfrm>
            <a:off x="337524" y="1480248"/>
            <a:ext cx="8460111" cy="301555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hr-H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Serializations starts with the length of the script </a:t>
            </a:r>
            <a:r>
              <a:rPr lang="es-A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s-AR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varint</a:t>
            </a:r>
            <a:r>
              <a:rPr lang="es-A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lvl="0">
              <a:buClr>
                <a:schemeClr val="dk1"/>
              </a:buClr>
              <a:buSzPct val="100000"/>
            </a:pPr>
            <a:endParaRPr lang="es-AR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100000"/>
            </a:pPr>
            <a:r>
              <a:rPr lang="es-AR" sz="24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r>
              <a:rPr lang="es-AR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76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2400" dirty="0">
                <a:solidFill>
                  <a:schemeClr val="tx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a9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2400" dirty="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f3a99f3392f0d4a8d87c05841335d9f66c1ae32c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2400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88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ac</a:t>
            </a:r>
          </a:p>
          <a:p>
            <a:pPr lvl="0">
              <a:buClr>
                <a:schemeClr val="dk1"/>
              </a:buClr>
              <a:buSzPct val="100000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100000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100000"/>
            </a:pPr>
            <a:r>
              <a:rPr lang="es-AR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       OP_DUP </a:t>
            </a:r>
            <a:r>
              <a:rPr lang="es-AR" dirty="0">
                <a:solidFill>
                  <a:schemeClr val="tx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OP_HASH160 </a:t>
            </a:r>
            <a:r>
              <a:rPr lang="es-AR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20 </a:t>
            </a:r>
            <a:r>
              <a:rPr lang="es-AR" dirty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f3a99f3392f0d4a8d87c05841335d9f66c1ae32c</a:t>
            </a:r>
            <a:r>
              <a:rPr lang="es-AR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OP_EQUALVERIFY </a:t>
            </a:r>
            <a:r>
              <a:rPr lang="es-AR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OP_CHECKSIG</a:t>
            </a:r>
          </a:p>
          <a:p>
            <a:pPr lvl="0">
              <a:buClr>
                <a:schemeClr val="dk1"/>
              </a:buClr>
              <a:buSzPct val="100000"/>
            </a:pPr>
            <a:endParaRPr lang="es-AR" dirty="0">
              <a:solidFill>
                <a:schemeClr val="accent6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Bocadillo: ovalado 1">
            <a:extLst>
              <a:ext uri="{FF2B5EF4-FFF2-40B4-BE49-F238E27FC236}">
                <a16:creationId xmlns:a16="http://schemas.microsoft.com/office/drawing/2014/main" id="{46E34FEC-5EC8-434D-BDD1-DBD4904F7146}"/>
              </a:ext>
            </a:extLst>
          </p:cNvPr>
          <p:cNvSpPr/>
          <p:nvPr/>
        </p:nvSpPr>
        <p:spPr>
          <a:xfrm>
            <a:off x="218108" y="4073837"/>
            <a:ext cx="1711037" cy="536099"/>
          </a:xfrm>
          <a:prstGeom prst="wedgeEllipseCallout">
            <a:avLst>
              <a:gd name="adj1" fmla="val -30954"/>
              <a:gd name="adj2" fmla="val -3729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25 (</a:t>
            </a:r>
            <a:r>
              <a:rPr lang="es-AR" dirty="0" err="1"/>
              <a:t>hex</a:t>
            </a:r>
            <a:r>
              <a:rPr lang="es-AR" dirty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79294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/>
        </p:nvSpPr>
        <p:spPr>
          <a:xfrm>
            <a:off x="6950045" y="4724073"/>
            <a:ext cx="1042827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s-ES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online.ing.puc.cl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2628800" y="131117"/>
            <a:ext cx="6305400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Scripts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subTitle" idx="1"/>
          </p:nvPr>
        </p:nvSpPr>
        <p:spPr>
          <a:xfrm>
            <a:off x="4286387" y="594095"/>
            <a:ext cx="4647900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rgbClr val="7F7F7F"/>
              </a:buClr>
              <a:buSzPct val="25000"/>
              <a:buFont typeface="Arial"/>
              <a:buNone/>
            </a:pPr>
            <a:r>
              <a:rPr lang="es-AR" sz="2400" b="0" i="0" u="none" strike="noStrike" cap="none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Parse</a:t>
            </a:r>
            <a:endParaRPr lang="es-ES" sz="2400" b="0" i="0" u="none" strike="noStrike" cap="none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CEECE91-BFEA-497E-B9D9-3DB4F8E85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082" y="1692624"/>
            <a:ext cx="7349836" cy="175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0381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/>
        </p:nvSpPr>
        <p:spPr>
          <a:xfrm>
            <a:off x="6950045" y="4724073"/>
            <a:ext cx="1042827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s-ES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online.ing.puc.cl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2628800" y="131117"/>
            <a:ext cx="6305400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Scripts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subTitle" idx="1"/>
          </p:nvPr>
        </p:nvSpPr>
        <p:spPr>
          <a:xfrm>
            <a:off x="4286387" y="594095"/>
            <a:ext cx="4647900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rgbClr val="7F7F7F"/>
              </a:buClr>
              <a:buSzPct val="25000"/>
              <a:buFont typeface="Arial"/>
              <a:buNone/>
            </a:pPr>
            <a:r>
              <a:rPr lang="es-AR" sz="2400" b="0" i="0" u="none" strike="noStrike" cap="none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Parse</a:t>
            </a:r>
            <a:endParaRPr lang="es-ES" sz="2400" b="0" i="0" u="none" strike="noStrike" cap="none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61A54B4-5913-4126-98AF-8101D1EB8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586" y="94718"/>
            <a:ext cx="4879196" cy="491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6392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/>
        </p:nvSpPr>
        <p:spPr>
          <a:xfrm>
            <a:off x="6950045" y="4724073"/>
            <a:ext cx="1042827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s-ES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online.ing.puc.cl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2628800" y="131117"/>
            <a:ext cx="6305400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Scripts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subTitle" idx="1"/>
          </p:nvPr>
        </p:nvSpPr>
        <p:spPr>
          <a:xfrm>
            <a:off x="4286387" y="594095"/>
            <a:ext cx="4647900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rgbClr val="7F7F7F"/>
              </a:buClr>
              <a:buSzPct val="25000"/>
              <a:buFont typeface="Arial"/>
              <a:buNone/>
            </a:pPr>
            <a:r>
              <a:rPr lang="es-AR" sz="2400" b="0" i="0" u="none" strike="noStrike" cap="none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Serialize</a:t>
            </a:r>
            <a:endParaRPr lang="es-ES" sz="2400" b="0" i="0" u="none" strike="noStrike" cap="none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129">
            <a:extLst>
              <a:ext uri="{FF2B5EF4-FFF2-40B4-BE49-F238E27FC236}">
                <a16:creationId xmlns:a16="http://schemas.microsoft.com/office/drawing/2014/main" id="{E30D21B9-E6C2-482A-A393-0EFC944124EF}"/>
              </a:ext>
            </a:extLst>
          </p:cNvPr>
          <p:cNvSpPr txBox="1"/>
          <p:nvPr/>
        </p:nvSpPr>
        <p:spPr>
          <a:xfrm>
            <a:off x="337524" y="1480248"/>
            <a:ext cx="8460111" cy="301555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s-AR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OP_DUP </a:t>
            </a:r>
            <a:r>
              <a:rPr lang="es-AR" dirty="0">
                <a:solidFill>
                  <a:schemeClr val="tx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OP_HASH160 </a:t>
            </a:r>
            <a:r>
              <a:rPr lang="es-AR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20 </a:t>
            </a:r>
            <a:r>
              <a:rPr lang="es-AR" dirty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f3a99f3392f0d4a8d87c05841335d9f66c1ae32c</a:t>
            </a:r>
            <a:r>
              <a:rPr lang="es-AR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OP_EQUALVERIFY </a:t>
            </a:r>
            <a:r>
              <a:rPr lang="es-AR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OP_CHECKSIG</a:t>
            </a:r>
          </a:p>
          <a:p>
            <a:pPr lvl="0">
              <a:buClr>
                <a:schemeClr val="dk1"/>
              </a:buClr>
              <a:buSzPct val="100000"/>
            </a:pPr>
            <a:endParaRPr lang="es-AR" dirty="0">
              <a:solidFill>
                <a:schemeClr val="accent6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100000"/>
            </a:pPr>
            <a:endParaRPr lang="es-AR" dirty="0">
              <a:solidFill>
                <a:schemeClr val="accent6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100000"/>
            </a:pPr>
            <a:endParaRPr lang="es-AR" dirty="0">
              <a:solidFill>
                <a:schemeClr val="accent6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100000"/>
            </a:pPr>
            <a:endParaRPr lang="es-AR" dirty="0">
              <a:solidFill>
                <a:schemeClr val="accent6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100000"/>
            </a:pPr>
            <a:endParaRPr lang="es-AR" dirty="0">
              <a:solidFill>
                <a:schemeClr val="accent6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chemeClr val="dk1"/>
              </a:buClr>
              <a:buSzPct val="100000"/>
            </a:pPr>
            <a:r>
              <a:rPr lang="es-AR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76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2400" dirty="0">
                <a:solidFill>
                  <a:schemeClr val="tx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a9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2400" dirty="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f3a99f3392f0d4a8d87c05841335d9f66c1ae32c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2400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88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ac</a:t>
            </a:r>
          </a:p>
          <a:p>
            <a:pPr>
              <a:buClr>
                <a:schemeClr val="dk1"/>
              </a:buClr>
              <a:buSzPct val="100000"/>
            </a:pPr>
            <a:endParaRPr lang="es-AR" sz="2400" dirty="0">
              <a:solidFill>
                <a:schemeClr val="tx1">
                  <a:lumMod val="50000"/>
                  <a:lumOff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chemeClr val="dk1"/>
              </a:buClr>
              <a:buSzPct val="100000"/>
            </a:pPr>
            <a:r>
              <a:rPr lang="es-AR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r>
              <a:rPr lang="es-A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76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2400" dirty="0">
                <a:solidFill>
                  <a:schemeClr val="tx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a9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2400" dirty="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f3a99f3392f0d4a8d87c05841335d9f66c1ae32c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2400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88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ac</a:t>
            </a:r>
          </a:p>
          <a:p>
            <a:pPr>
              <a:buClr>
                <a:schemeClr val="dk1"/>
              </a:buClr>
              <a:buSzPct val="100000"/>
            </a:pPr>
            <a:endParaRPr lang="es-AR" sz="2400" dirty="0">
              <a:solidFill>
                <a:schemeClr val="tx1">
                  <a:lumMod val="50000"/>
                  <a:lumOff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100000"/>
            </a:pPr>
            <a:endParaRPr lang="es-AR" dirty="0">
              <a:solidFill>
                <a:schemeClr val="accent6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AC723A80-AEA6-42E7-9AAF-1C30D583A243}"/>
              </a:ext>
            </a:extLst>
          </p:cNvPr>
          <p:cNvCxnSpPr>
            <a:cxnSpLocks/>
          </p:cNvCxnSpPr>
          <p:nvPr/>
        </p:nvCxnSpPr>
        <p:spPr>
          <a:xfrm flipH="1">
            <a:off x="568035" y="1806513"/>
            <a:ext cx="103910" cy="102057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7CB7F276-7A7F-4411-AAD0-CA30B7F16978}"/>
              </a:ext>
            </a:extLst>
          </p:cNvPr>
          <p:cNvCxnSpPr>
            <a:cxnSpLocks/>
          </p:cNvCxnSpPr>
          <p:nvPr/>
        </p:nvCxnSpPr>
        <p:spPr>
          <a:xfrm flipH="1">
            <a:off x="1032164" y="1806513"/>
            <a:ext cx="269854" cy="102057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185615F0-7A6A-4015-8B1F-423F39BA1B6D}"/>
              </a:ext>
            </a:extLst>
          </p:cNvPr>
          <p:cNvCxnSpPr>
            <a:cxnSpLocks/>
          </p:cNvCxnSpPr>
          <p:nvPr/>
        </p:nvCxnSpPr>
        <p:spPr>
          <a:xfrm flipH="1">
            <a:off x="1391451" y="1773930"/>
            <a:ext cx="789591" cy="105315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DF4CAE09-ADA9-4D00-87F9-B3F8517410EA}"/>
              </a:ext>
            </a:extLst>
          </p:cNvPr>
          <p:cNvCxnSpPr>
            <a:cxnSpLocks/>
          </p:cNvCxnSpPr>
          <p:nvPr/>
        </p:nvCxnSpPr>
        <p:spPr>
          <a:xfrm>
            <a:off x="4414541" y="1839304"/>
            <a:ext cx="0" cy="91082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3BA27C61-61A7-4A53-A126-5D8590C8A91C}"/>
              </a:ext>
            </a:extLst>
          </p:cNvPr>
          <p:cNvCxnSpPr>
            <a:cxnSpLocks/>
          </p:cNvCxnSpPr>
          <p:nvPr/>
        </p:nvCxnSpPr>
        <p:spPr>
          <a:xfrm>
            <a:off x="6577720" y="1773930"/>
            <a:ext cx="1005441" cy="105315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0193209D-4670-4D80-8EEC-E565C0CC0367}"/>
              </a:ext>
            </a:extLst>
          </p:cNvPr>
          <p:cNvCxnSpPr>
            <a:cxnSpLocks/>
          </p:cNvCxnSpPr>
          <p:nvPr/>
        </p:nvCxnSpPr>
        <p:spPr>
          <a:xfrm>
            <a:off x="7679310" y="1839304"/>
            <a:ext cx="285777" cy="9877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4D1D8FD4-73D6-43B9-9ABC-95E8C64CE5C5}"/>
              </a:ext>
            </a:extLst>
          </p:cNvPr>
          <p:cNvSpPr txBox="1"/>
          <p:nvPr/>
        </p:nvSpPr>
        <p:spPr>
          <a:xfrm>
            <a:off x="8373486" y="1466153"/>
            <a:ext cx="644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ops</a:t>
            </a:r>
            <a:endParaRPr lang="en-GB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91016D53-E6F5-4E02-8D8E-2F29043BA796}"/>
              </a:ext>
            </a:extLst>
          </p:cNvPr>
          <p:cNvSpPr txBox="1"/>
          <p:nvPr/>
        </p:nvSpPr>
        <p:spPr>
          <a:xfrm>
            <a:off x="8385752" y="2827087"/>
            <a:ext cx="644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err="1"/>
              <a:t>hex</a:t>
            </a:r>
            <a:endParaRPr lang="en-GB" dirty="0"/>
          </a:p>
        </p:txBody>
      </p:sp>
      <p:sp>
        <p:nvSpPr>
          <p:cNvPr id="16" name="Bocadillo: ovalado 15">
            <a:extLst>
              <a:ext uri="{FF2B5EF4-FFF2-40B4-BE49-F238E27FC236}">
                <a16:creationId xmlns:a16="http://schemas.microsoft.com/office/drawing/2014/main" id="{4382C9C7-7342-4E55-B3B6-3846A237ED50}"/>
              </a:ext>
            </a:extLst>
          </p:cNvPr>
          <p:cNvSpPr/>
          <p:nvPr/>
        </p:nvSpPr>
        <p:spPr>
          <a:xfrm>
            <a:off x="1454727" y="4107873"/>
            <a:ext cx="1773382" cy="720436"/>
          </a:xfrm>
          <a:prstGeom prst="wedgeEllipseCallout">
            <a:avLst>
              <a:gd name="adj1" fmla="val -97005"/>
              <a:gd name="adj2" fmla="val -798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Length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00536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/>
        </p:nvSpPr>
        <p:spPr>
          <a:xfrm>
            <a:off x="6950045" y="4724073"/>
            <a:ext cx="1042827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s-ES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online.ing.puc.cl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2628800" y="131117"/>
            <a:ext cx="6305400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Scripts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subTitle" idx="1"/>
          </p:nvPr>
        </p:nvSpPr>
        <p:spPr>
          <a:xfrm>
            <a:off x="4286387" y="594095"/>
            <a:ext cx="4647900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rgbClr val="7F7F7F"/>
              </a:buClr>
              <a:buSzPct val="25000"/>
              <a:buFont typeface="Arial"/>
              <a:buNone/>
            </a:pPr>
            <a:r>
              <a:rPr lang="es-AR" sz="2400" b="0" i="0" u="none" strike="noStrike" cap="none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Serialize</a:t>
            </a:r>
            <a:endParaRPr lang="es-ES" sz="2400" b="0" i="0" u="none" strike="noStrike" cap="none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129">
            <a:extLst>
              <a:ext uri="{FF2B5EF4-FFF2-40B4-BE49-F238E27FC236}">
                <a16:creationId xmlns:a16="http://schemas.microsoft.com/office/drawing/2014/main" id="{E30D21B9-E6C2-482A-A393-0EFC944124EF}"/>
              </a:ext>
            </a:extLst>
          </p:cNvPr>
          <p:cNvSpPr txBox="1"/>
          <p:nvPr/>
        </p:nvSpPr>
        <p:spPr>
          <a:xfrm>
            <a:off x="337524" y="1480248"/>
            <a:ext cx="8460111" cy="301555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ct val="100000"/>
            </a:pPr>
            <a:r>
              <a:rPr lang="es-AR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76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2400" dirty="0">
                <a:solidFill>
                  <a:schemeClr val="tx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a9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2400" dirty="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f3a99f3392f0d4a8d87c05841335d9f66c1ae32c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2400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88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ac</a:t>
            </a:r>
          </a:p>
          <a:p>
            <a:pPr>
              <a:buClr>
                <a:schemeClr val="dk1"/>
              </a:buClr>
              <a:buSzPct val="100000"/>
            </a:pPr>
            <a:endParaRPr lang="es-AR" sz="2400" dirty="0">
              <a:solidFill>
                <a:schemeClr val="tx1">
                  <a:lumMod val="50000"/>
                  <a:lumOff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chemeClr val="dk1"/>
              </a:buClr>
              <a:buSzPct val="100000"/>
            </a:pPr>
            <a:endParaRPr lang="es-AR" sz="2400" dirty="0">
              <a:solidFill>
                <a:schemeClr val="tx1">
                  <a:lumMod val="50000"/>
                  <a:lumOff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chemeClr val="dk1"/>
              </a:buClr>
              <a:buSzPct val="100000"/>
            </a:pPr>
            <a:r>
              <a:rPr lang="es-AR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\x19</a:t>
            </a:r>
            <a:r>
              <a:rPr lang="es-A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\x</a:t>
            </a:r>
            <a:r>
              <a:rPr lang="es-AR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76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\x</a:t>
            </a:r>
            <a:r>
              <a:rPr lang="es-AR" sz="2400" dirty="0">
                <a:solidFill>
                  <a:schemeClr val="tx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a9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\x</a:t>
            </a:r>
            <a:r>
              <a:rPr lang="es-AR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2400" dirty="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f3a99f3392…</a:t>
            </a:r>
            <a:endParaRPr lang="es-AR" sz="2400" dirty="0">
              <a:solidFill>
                <a:schemeClr val="tx1">
                  <a:lumMod val="50000"/>
                  <a:lumOff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chemeClr val="dk1"/>
              </a:buClr>
              <a:buSzPct val="100000"/>
            </a:pPr>
            <a:endParaRPr lang="es-AR" sz="2400" dirty="0">
              <a:solidFill>
                <a:schemeClr val="tx1">
                  <a:lumMod val="50000"/>
                  <a:lumOff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100000"/>
            </a:pPr>
            <a:endParaRPr lang="es-AR" dirty="0">
              <a:solidFill>
                <a:schemeClr val="accent6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91016D53-E6F5-4E02-8D8E-2F29043BA796}"/>
              </a:ext>
            </a:extLst>
          </p:cNvPr>
          <p:cNvSpPr txBox="1"/>
          <p:nvPr/>
        </p:nvSpPr>
        <p:spPr>
          <a:xfrm>
            <a:off x="8324996" y="1545541"/>
            <a:ext cx="644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err="1"/>
              <a:t>hex</a:t>
            </a:r>
            <a:endParaRPr lang="en-GB" dirty="0"/>
          </a:p>
        </p:txBody>
      </p:sp>
      <p:sp>
        <p:nvSpPr>
          <p:cNvPr id="16" name="Bocadillo: ovalado 15">
            <a:extLst>
              <a:ext uri="{FF2B5EF4-FFF2-40B4-BE49-F238E27FC236}">
                <a16:creationId xmlns:a16="http://schemas.microsoft.com/office/drawing/2014/main" id="{4382C9C7-7342-4E55-B3B6-3846A237ED50}"/>
              </a:ext>
            </a:extLst>
          </p:cNvPr>
          <p:cNvSpPr/>
          <p:nvPr/>
        </p:nvSpPr>
        <p:spPr>
          <a:xfrm>
            <a:off x="1454727" y="4107873"/>
            <a:ext cx="1773382" cy="720436"/>
          </a:xfrm>
          <a:prstGeom prst="wedgeEllipseCallout">
            <a:avLst>
              <a:gd name="adj1" fmla="val 133854"/>
              <a:gd name="adj2" fmla="val -1865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In reality!</a:t>
            </a:r>
            <a:endParaRPr lang="en-GB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22822266-A74D-4E1C-9073-62D9D73A5FC7}"/>
              </a:ext>
            </a:extLst>
          </p:cNvPr>
          <p:cNvSpPr txBox="1"/>
          <p:nvPr/>
        </p:nvSpPr>
        <p:spPr>
          <a:xfrm>
            <a:off x="8324996" y="2571750"/>
            <a:ext cx="644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bytes</a:t>
            </a:r>
            <a:endParaRPr lang="en-GB" dirty="0"/>
          </a:p>
        </p:txBody>
      </p:sp>
      <p:sp>
        <p:nvSpPr>
          <p:cNvPr id="2" name="Flecha: hacia abajo 1">
            <a:extLst>
              <a:ext uri="{FF2B5EF4-FFF2-40B4-BE49-F238E27FC236}">
                <a16:creationId xmlns:a16="http://schemas.microsoft.com/office/drawing/2014/main" id="{627E14ED-93AA-4821-BF78-ED24B4495EF0}"/>
              </a:ext>
            </a:extLst>
          </p:cNvPr>
          <p:cNvSpPr/>
          <p:nvPr/>
        </p:nvSpPr>
        <p:spPr>
          <a:xfrm>
            <a:off x="2895600" y="1923590"/>
            <a:ext cx="394855" cy="7204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49653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/>
        </p:nvSpPr>
        <p:spPr>
          <a:xfrm>
            <a:off x="6950045" y="4724073"/>
            <a:ext cx="1042827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s-ES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online.ing.puc.cl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2628800" y="131117"/>
            <a:ext cx="6305400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Scripts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subTitle" idx="1"/>
          </p:nvPr>
        </p:nvSpPr>
        <p:spPr>
          <a:xfrm>
            <a:off x="4286387" y="594095"/>
            <a:ext cx="4647900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rgbClr val="7F7F7F"/>
              </a:buClr>
              <a:buSzPct val="25000"/>
              <a:buFont typeface="Arial"/>
              <a:buNone/>
            </a:pPr>
            <a:r>
              <a:rPr lang="es-AR" sz="2400" b="0" i="0" u="none" strike="noStrike" cap="none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Serialize</a:t>
            </a:r>
            <a:endParaRPr lang="es-ES" sz="2400" b="0" i="0" u="none" strike="noStrike" cap="none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8C84E74-E7BF-4187-B6F8-7940B8257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713" y="862144"/>
            <a:ext cx="7481455" cy="349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2387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/>
        </p:nvSpPr>
        <p:spPr>
          <a:xfrm>
            <a:off x="6950045" y="4724073"/>
            <a:ext cx="1042827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s-ES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online.ing.puc.cl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2628800" y="131117"/>
            <a:ext cx="6305400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Scripts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subTitle" idx="1"/>
          </p:nvPr>
        </p:nvSpPr>
        <p:spPr>
          <a:xfrm>
            <a:off x="4286387" y="594095"/>
            <a:ext cx="4647900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rgbClr val="7F7F7F"/>
              </a:buClr>
              <a:buSzPct val="25000"/>
              <a:buFont typeface="Arial"/>
              <a:buNone/>
            </a:pPr>
            <a:r>
              <a:rPr lang="es-AR" sz="2400" b="0" i="0" u="none" strike="noStrike" cap="none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Serialize</a:t>
            </a:r>
            <a:endParaRPr lang="es-ES" sz="2400" b="0" i="0" u="none" strike="noStrike" cap="none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8C84E74-E7BF-4187-B6F8-7940B8257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713" y="862144"/>
            <a:ext cx="7481455" cy="3490092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2549D329-99D1-4A6C-9A7A-CB0F666AB0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680" y="2588538"/>
            <a:ext cx="7686675" cy="2143125"/>
          </a:xfrm>
          <a:prstGeom prst="rect">
            <a:avLst/>
          </a:prstGeom>
          <a:ln w="31750">
            <a:solidFill>
              <a:schemeClr val="accent1">
                <a:shade val="95000"/>
                <a:satMod val="10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95708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2628800" y="131117"/>
            <a:ext cx="6305400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>
              <a:buSzPct val="25000"/>
            </a:pPr>
            <a:r>
              <a:rPr lang="es-A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Script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127">
            <a:extLst>
              <a:ext uri="{FF2B5EF4-FFF2-40B4-BE49-F238E27FC236}">
                <a16:creationId xmlns:a16="http://schemas.microsoft.com/office/drawing/2014/main" id="{35C456DA-1757-40CE-89D9-A87411110C6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411066" y="594095"/>
            <a:ext cx="4523221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 err="1">
                <a:solidFill>
                  <a:srgbClr val="7F7F7F"/>
                </a:solidFill>
              </a:rPr>
              <a:t>Op</a:t>
            </a:r>
            <a:r>
              <a:rPr lang="es-AR" sz="2400" dirty="0">
                <a:solidFill>
                  <a:srgbClr val="7F7F7F"/>
                </a:solidFill>
              </a:rPr>
              <a:t> </a:t>
            </a:r>
            <a:r>
              <a:rPr lang="es-AR" sz="2400" dirty="0" err="1">
                <a:solidFill>
                  <a:srgbClr val="7F7F7F"/>
                </a:solidFill>
              </a:rPr>
              <a:t>codes</a:t>
            </a:r>
            <a:r>
              <a:rPr lang="es-AR" sz="2400" dirty="0">
                <a:solidFill>
                  <a:srgbClr val="7F7F7F"/>
                </a:solidFill>
              </a:rPr>
              <a:t> </a:t>
            </a:r>
            <a:endParaRPr lang="es-ES" sz="2400" dirty="0">
              <a:solidFill>
                <a:srgbClr val="7F7F7F"/>
              </a:solidFill>
            </a:endParaRPr>
          </a:p>
          <a:p>
            <a:pPr lvl="0"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>
                <a:solidFill>
                  <a:srgbClr val="7F7F7F"/>
                </a:solidFill>
              </a:rPr>
              <a:t> </a:t>
            </a:r>
            <a:endParaRPr lang="es-ES" sz="2400" dirty="0">
              <a:solidFill>
                <a:srgbClr val="7F7F7F"/>
              </a:solidFill>
            </a:endParaRPr>
          </a:p>
        </p:txBody>
      </p:sp>
      <p:sp>
        <p:nvSpPr>
          <p:cNvPr id="9" name="Shape 129">
            <a:extLst>
              <a:ext uri="{FF2B5EF4-FFF2-40B4-BE49-F238E27FC236}">
                <a16:creationId xmlns:a16="http://schemas.microsoft.com/office/drawing/2014/main" id="{D7FD9B7D-EE29-4CA3-A96C-801AF01BF03F}"/>
              </a:ext>
            </a:extLst>
          </p:cNvPr>
          <p:cNvSpPr txBox="1"/>
          <p:nvPr/>
        </p:nvSpPr>
        <p:spPr>
          <a:xfrm>
            <a:off x="337524" y="1480249"/>
            <a:ext cx="8596676" cy="33245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20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20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lvl="0">
              <a:buClr>
                <a:schemeClr val="dk1"/>
              </a:buClr>
              <a:buSzPct val="100000"/>
            </a:pPr>
            <a:endParaRPr lang="es-AR" sz="2000" b="1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495AAC1-C93A-414C-9EE4-578BFC4A1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24" y="1369679"/>
            <a:ext cx="8806476" cy="240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4162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/>
        </p:nvSpPr>
        <p:spPr>
          <a:xfrm>
            <a:off x="6950045" y="4724073"/>
            <a:ext cx="1042827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s-ES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online.ing.puc.cl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2628800" y="131117"/>
            <a:ext cx="6305400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Scripts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subTitle" idx="1"/>
          </p:nvPr>
        </p:nvSpPr>
        <p:spPr>
          <a:xfrm>
            <a:off x="4286387" y="594095"/>
            <a:ext cx="4647900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rgbClr val="7F7F7F"/>
              </a:buClr>
              <a:buSzPct val="25000"/>
              <a:buFont typeface="Arial"/>
              <a:buNone/>
            </a:pPr>
            <a:r>
              <a:rPr lang="es-AR" sz="2400" b="0" i="0" u="none" strike="noStrike" cap="none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Evaluate</a:t>
            </a:r>
            <a:endParaRPr lang="es-ES" sz="2400" b="0" i="0" u="none" strike="noStrike" cap="none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Shape 129">
            <a:extLst>
              <a:ext uri="{FF2B5EF4-FFF2-40B4-BE49-F238E27FC236}">
                <a16:creationId xmlns:a16="http://schemas.microsoft.com/office/drawing/2014/main" id="{0FCF481E-2843-4564-8E26-5E5710416300}"/>
              </a:ext>
            </a:extLst>
          </p:cNvPr>
          <p:cNvSpPr txBox="1"/>
          <p:nvPr/>
        </p:nvSpPr>
        <p:spPr>
          <a:xfrm>
            <a:off x="337524" y="1480248"/>
            <a:ext cx="8460111" cy="301555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we missing?</a:t>
            </a: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need to execute 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Script</a:t>
            </a:r>
          </a:p>
          <a:p>
            <a:pPr lvl="0">
              <a:buClr>
                <a:schemeClr val="dk1"/>
              </a:buClr>
              <a:buSzPct val="100000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100000"/>
            </a:pP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do this?</a:t>
            </a: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Command by command using the </a:t>
            </a:r>
            <a:r>
              <a:rPr lang="es-AR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 lang="es-AR" sz="2000" dirty="0">
              <a:solidFill>
                <a:schemeClr val="tx1">
                  <a:lumMod val="50000"/>
                  <a:lumOff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100000"/>
            </a:pPr>
            <a:endParaRPr lang="es-AR" dirty="0">
              <a:solidFill>
                <a:schemeClr val="accent6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99285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/>
        </p:nvSpPr>
        <p:spPr>
          <a:xfrm>
            <a:off x="6950045" y="4724073"/>
            <a:ext cx="1042827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s-ES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online.ing.puc.cl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2628800" y="131117"/>
            <a:ext cx="6305400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Scripts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subTitle" idx="1"/>
          </p:nvPr>
        </p:nvSpPr>
        <p:spPr>
          <a:xfrm>
            <a:off x="4286387" y="594095"/>
            <a:ext cx="4647900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rgbClr val="7F7F7F"/>
              </a:buClr>
              <a:buSzPct val="25000"/>
              <a:buFont typeface="Arial"/>
              <a:buNone/>
            </a:pPr>
            <a:r>
              <a:rPr lang="es-AR" sz="2400" b="0" i="0" u="none" strike="noStrike" cap="none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Evaluate</a:t>
            </a:r>
            <a:endParaRPr lang="es-ES" sz="2400" b="0" i="0" u="none" strike="noStrike" cap="none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D954F30-5596-4ED2-B39E-8AC334466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5" y="338610"/>
            <a:ext cx="7500031" cy="467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8067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/>
        </p:nvSpPr>
        <p:spPr>
          <a:xfrm>
            <a:off x="6950045" y="4724073"/>
            <a:ext cx="1042827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s-ES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online.ing.puc.cl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2628800" y="131117"/>
            <a:ext cx="6305400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Scripts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subTitle" idx="1"/>
          </p:nvPr>
        </p:nvSpPr>
        <p:spPr>
          <a:xfrm>
            <a:off x="4286387" y="594095"/>
            <a:ext cx="4647900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rgbClr val="7F7F7F"/>
              </a:buClr>
              <a:buSzPct val="25000"/>
              <a:buFont typeface="Arial"/>
              <a:buNone/>
            </a:pPr>
            <a:r>
              <a:rPr lang="es-AR" sz="2400" b="0" i="0" u="none" strike="noStrike" cap="none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Evaluate</a:t>
            </a:r>
            <a:endParaRPr lang="es-ES" sz="2400" b="0" i="0" u="none" strike="noStrike" cap="none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D954F30-5596-4ED2-B39E-8AC334466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5" y="338610"/>
            <a:ext cx="7500031" cy="4673773"/>
          </a:xfrm>
          <a:prstGeom prst="rect">
            <a:avLst/>
          </a:prstGeom>
        </p:spPr>
      </p:pic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2F8C207B-956A-4BDC-A2E8-AC28E5C8606F}"/>
              </a:ext>
            </a:extLst>
          </p:cNvPr>
          <p:cNvSpPr/>
          <p:nvPr/>
        </p:nvSpPr>
        <p:spPr>
          <a:xfrm>
            <a:off x="845128" y="1600200"/>
            <a:ext cx="2396836" cy="214745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67490AF-9493-4FAB-ADC1-37B2C0B85B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3935" y="690210"/>
            <a:ext cx="2266069" cy="4077728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30A34FF6-8FDF-430A-B543-C458150C70C0}"/>
              </a:ext>
            </a:extLst>
          </p:cNvPr>
          <p:cNvSpPr txBox="1"/>
          <p:nvPr/>
        </p:nvSpPr>
        <p:spPr>
          <a:xfrm>
            <a:off x="4337596" y="326744"/>
            <a:ext cx="1558636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bg1"/>
                </a:solidFill>
              </a:rPr>
              <a:t>In op.py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9276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/>
        </p:nvSpPr>
        <p:spPr>
          <a:xfrm>
            <a:off x="6950045" y="4724073"/>
            <a:ext cx="1042827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s-ES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online.ing.puc.cl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2628800" y="131117"/>
            <a:ext cx="6305400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Scripts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subTitle" idx="1"/>
          </p:nvPr>
        </p:nvSpPr>
        <p:spPr>
          <a:xfrm>
            <a:off x="4286387" y="594095"/>
            <a:ext cx="4647900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rgbClr val="7F7F7F"/>
              </a:buClr>
              <a:buSzPct val="25000"/>
              <a:buFont typeface="Arial"/>
              <a:buNone/>
            </a:pPr>
            <a:r>
              <a:rPr lang="es-AR" sz="2400" b="0" i="0" u="none" strike="noStrike" cap="none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Evaluate</a:t>
            </a:r>
            <a:endParaRPr lang="es-ES" sz="2400" b="0" i="0" u="none" strike="noStrike" cap="none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D954F30-5596-4ED2-B39E-8AC334466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5" y="338610"/>
            <a:ext cx="7500031" cy="4673773"/>
          </a:xfrm>
          <a:prstGeom prst="rect">
            <a:avLst/>
          </a:prstGeom>
        </p:spPr>
      </p:pic>
      <p:sp>
        <p:nvSpPr>
          <p:cNvPr id="10" name="Bocadillo: ovalado 9">
            <a:extLst>
              <a:ext uri="{FF2B5EF4-FFF2-40B4-BE49-F238E27FC236}">
                <a16:creationId xmlns:a16="http://schemas.microsoft.com/office/drawing/2014/main" id="{8D71E5D6-FD98-40A6-B7F6-C5CC70AE7735}"/>
              </a:ext>
            </a:extLst>
          </p:cNvPr>
          <p:cNvSpPr/>
          <p:nvPr/>
        </p:nvSpPr>
        <p:spPr>
          <a:xfrm>
            <a:off x="4807528" y="2675496"/>
            <a:ext cx="3345871" cy="817418"/>
          </a:xfrm>
          <a:prstGeom prst="wedgeEllipseCallout">
            <a:avLst>
              <a:gd name="adj1" fmla="val -149955"/>
              <a:gd name="adj2" fmla="val -3175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/>
              <a:t>sig_hash</a:t>
            </a:r>
            <a:endParaRPr lang="es-AR" dirty="0"/>
          </a:p>
          <a:p>
            <a:pPr algn="ctr"/>
            <a:r>
              <a:rPr lang="es-AR" dirty="0"/>
              <a:t>i.e. </a:t>
            </a:r>
            <a:r>
              <a:rPr lang="hr-HR" dirty="0"/>
              <a:t>What we sign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0302192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/>
        </p:nvSpPr>
        <p:spPr>
          <a:xfrm>
            <a:off x="6950045" y="4724073"/>
            <a:ext cx="1042827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s-ES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online.ing.puc.cl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2628800" y="131117"/>
            <a:ext cx="6305400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Scripts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subTitle" idx="1"/>
          </p:nvPr>
        </p:nvSpPr>
        <p:spPr>
          <a:xfrm>
            <a:off x="4286387" y="594095"/>
            <a:ext cx="4647900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rgbClr val="7F7F7F"/>
              </a:buClr>
              <a:buSzPct val="25000"/>
              <a:buFont typeface="Arial"/>
              <a:buNone/>
            </a:pPr>
            <a:r>
              <a:rPr lang="es-AR" sz="2400" b="0" i="0" u="none" strike="noStrike" cap="none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Evaluate</a:t>
            </a:r>
            <a:endParaRPr lang="es-ES" sz="2400" b="0" i="0" u="none" strike="noStrike" cap="none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D954F30-5596-4ED2-B39E-8AC334466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5" y="338610"/>
            <a:ext cx="7500031" cy="4673773"/>
          </a:xfrm>
          <a:prstGeom prst="rect">
            <a:avLst/>
          </a:prstGeom>
        </p:spPr>
      </p:pic>
      <p:sp>
        <p:nvSpPr>
          <p:cNvPr id="10" name="Bocadillo: ovalado 9">
            <a:extLst>
              <a:ext uri="{FF2B5EF4-FFF2-40B4-BE49-F238E27FC236}">
                <a16:creationId xmlns:a16="http://schemas.microsoft.com/office/drawing/2014/main" id="{8D71E5D6-FD98-40A6-B7F6-C5CC70AE7735}"/>
              </a:ext>
            </a:extLst>
          </p:cNvPr>
          <p:cNvSpPr/>
          <p:nvPr/>
        </p:nvSpPr>
        <p:spPr>
          <a:xfrm>
            <a:off x="4807528" y="2675496"/>
            <a:ext cx="3345871" cy="817418"/>
          </a:xfrm>
          <a:prstGeom prst="wedgeEllipseCallout">
            <a:avLst>
              <a:gd name="adj1" fmla="val -122005"/>
              <a:gd name="adj2" fmla="val -1065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CHECKSIG </a:t>
            </a:r>
            <a:r>
              <a:rPr lang="hr-HR" dirty="0"/>
              <a:t>uses</a:t>
            </a:r>
            <a:r>
              <a:rPr lang="es-AR" dirty="0"/>
              <a:t> z!!!</a:t>
            </a:r>
          </a:p>
        </p:txBody>
      </p:sp>
    </p:spTree>
    <p:extLst>
      <p:ext uri="{BB962C8B-B14F-4D97-AF65-F5344CB8AC3E}">
        <p14:creationId xmlns:p14="http://schemas.microsoft.com/office/powerpoint/2010/main" val="42398995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/>
        </p:nvSpPr>
        <p:spPr>
          <a:xfrm>
            <a:off x="6950045" y="4724073"/>
            <a:ext cx="1042827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s-ES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online.ing.puc.cl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2628800" y="131117"/>
            <a:ext cx="6305400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Scripts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subTitle" idx="1"/>
          </p:nvPr>
        </p:nvSpPr>
        <p:spPr>
          <a:xfrm>
            <a:off x="4286387" y="594095"/>
            <a:ext cx="4647900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rgbClr val="7F7F7F"/>
              </a:buClr>
              <a:buSzPct val="25000"/>
              <a:buFont typeface="Arial"/>
              <a:buNone/>
            </a:pPr>
            <a:r>
              <a:rPr lang="es-AR" sz="2400" b="0" i="0" u="none" strike="noStrike" cap="none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Evaluate</a:t>
            </a:r>
            <a:endParaRPr lang="es-ES" sz="2400" b="0" i="0" u="none" strike="noStrike" cap="none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D954F30-5596-4ED2-B39E-8AC334466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5" y="338610"/>
            <a:ext cx="7500031" cy="4673773"/>
          </a:xfrm>
          <a:prstGeom prst="rect">
            <a:avLst/>
          </a:prstGeom>
        </p:spPr>
      </p:pic>
      <p:sp>
        <p:nvSpPr>
          <p:cNvPr id="7" name="Bocadillo: ovalado 6">
            <a:extLst>
              <a:ext uri="{FF2B5EF4-FFF2-40B4-BE49-F238E27FC236}">
                <a16:creationId xmlns:a16="http://schemas.microsoft.com/office/drawing/2014/main" id="{8D282BC1-7BD8-4771-9E47-1CC769F2B339}"/>
              </a:ext>
            </a:extLst>
          </p:cNvPr>
          <p:cNvSpPr/>
          <p:nvPr/>
        </p:nvSpPr>
        <p:spPr>
          <a:xfrm>
            <a:off x="4516582" y="2452255"/>
            <a:ext cx="4281053" cy="1497859"/>
          </a:xfrm>
          <a:prstGeom prst="wedgeEllipseCallout">
            <a:avLst>
              <a:gd name="adj1" fmla="val -114400"/>
              <a:gd name="adj2" fmla="val -1587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Only for </a:t>
            </a:r>
            <a:r>
              <a:rPr lang="es-AR" dirty="0"/>
              <a:t>P2SH</a:t>
            </a:r>
          </a:p>
        </p:txBody>
      </p:sp>
    </p:spTree>
    <p:extLst>
      <p:ext uri="{BB962C8B-B14F-4D97-AF65-F5344CB8AC3E}">
        <p14:creationId xmlns:p14="http://schemas.microsoft.com/office/powerpoint/2010/main" val="792561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/>
        </p:nvSpPr>
        <p:spPr>
          <a:xfrm>
            <a:off x="6950045" y="4724073"/>
            <a:ext cx="1042827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s-ES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online.ing.puc.cl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2628800" y="131117"/>
            <a:ext cx="6305400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Scripts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subTitle" idx="1"/>
          </p:nvPr>
        </p:nvSpPr>
        <p:spPr>
          <a:xfrm>
            <a:off x="4286387" y="594095"/>
            <a:ext cx="4647900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rgbClr val="7F7F7F"/>
              </a:buClr>
              <a:buSzPct val="25000"/>
              <a:buFont typeface="Arial"/>
              <a:buNone/>
            </a:pPr>
            <a:r>
              <a:rPr lang="es-AR" sz="2400" b="0" i="0" u="none" strike="noStrike" cap="none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Evaluate</a:t>
            </a:r>
            <a:endParaRPr lang="es-ES" sz="2400" b="0" i="0" u="none" strike="noStrike" cap="none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D954F30-5596-4ED2-B39E-8AC334466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5" y="338610"/>
            <a:ext cx="7500031" cy="4673773"/>
          </a:xfrm>
          <a:prstGeom prst="rect">
            <a:avLst/>
          </a:prstGeom>
        </p:spPr>
      </p:pic>
      <p:sp>
        <p:nvSpPr>
          <p:cNvPr id="7" name="Bocadillo: ovalado 6">
            <a:extLst>
              <a:ext uri="{FF2B5EF4-FFF2-40B4-BE49-F238E27FC236}">
                <a16:creationId xmlns:a16="http://schemas.microsoft.com/office/drawing/2014/main" id="{8D282BC1-7BD8-4771-9E47-1CC769F2B339}"/>
              </a:ext>
            </a:extLst>
          </p:cNvPr>
          <p:cNvSpPr/>
          <p:nvPr/>
        </p:nvSpPr>
        <p:spPr>
          <a:xfrm>
            <a:off x="4516582" y="2452255"/>
            <a:ext cx="4281053" cy="1497859"/>
          </a:xfrm>
          <a:prstGeom prst="wedgeEllipseCallout">
            <a:avLst>
              <a:gd name="adj1" fmla="val -128316"/>
              <a:gd name="adj2" fmla="val -1546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/>
              <a:t>Stack.init</a:t>
            </a:r>
            <a:r>
              <a:rPr lang="es-AR" dirty="0"/>
              <a:t>()</a:t>
            </a:r>
          </a:p>
          <a:p>
            <a:pPr algn="ctr"/>
            <a:r>
              <a:rPr lang="hr-HR" dirty="0"/>
              <a:t>We don’t implement</a:t>
            </a:r>
            <a:r>
              <a:rPr lang="es-AR" dirty="0"/>
              <a:t> </a:t>
            </a:r>
            <a:r>
              <a:rPr lang="es-AR" dirty="0" err="1"/>
              <a:t>altstack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286670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/>
        </p:nvSpPr>
        <p:spPr>
          <a:xfrm>
            <a:off x="6950045" y="4724073"/>
            <a:ext cx="1042827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s-ES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online.ing.puc.cl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2628800" y="131117"/>
            <a:ext cx="6305400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Scripts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subTitle" idx="1"/>
          </p:nvPr>
        </p:nvSpPr>
        <p:spPr>
          <a:xfrm>
            <a:off x="4286387" y="594095"/>
            <a:ext cx="4647900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rgbClr val="7F7F7F"/>
              </a:buClr>
              <a:buSzPct val="25000"/>
              <a:buFont typeface="Arial"/>
              <a:buNone/>
            </a:pPr>
            <a:r>
              <a:rPr lang="es-AR" sz="2400" b="0" i="0" u="none" strike="noStrike" cap="none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Evaluate</a:t>
            </a:r>
            <a:endParaRPr lang="es-ES" sz="2400" b="0" i="0" u="none" strike="noStrike" cap="none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D954F30-5596-4ED2-B39E-8AC334466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5" y="338610"/>
            <a:ext cx="7500031" cy="4673773"/>
          </a:xfrm>
          <a:prstGeom prst="rect">
            <a:avLst/>
          </a:prstGeom>
        </p:spPr>
      </p:pic>
      <p:sp>
        <p:nvSpPr>
          <p:cNvPr id="7" name="Bocadillo: ovalado 6">
            <a:extLst>
              <a:ext uri="{FF2B5EF4-FFF2-40B4-BE49-F238E27FC236}">
                <a16:creationId xmlns:a16="http://schemas.microsoft.com/office/drawing/2014/main" id="{8D282BC1-7BD8-4771-9E47-1CC769F2B339}"/>
              </a:ext>
            </a:extLst>
          </p:cNvPr>
          <p:cNvSpPr/>
          <p:nvPr/>
        </p:nvSpPr>
        <p:spPr>
          <a:xfrm>
            <a:off x="4516582" y="2452255"/>
            <a:ext cx="4281053" cy="1497859"/>
          </a:xfrm>
          <a:prstGeom prst="wedgeEllipseCallout">
            <a:avLst>
              <a:gd name="adj1" fmla="val -112458"/>
              <a:gd name="adj2" fmla="val -136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Execution continues while we have commands to execute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817876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/>
        </p:nvSpPr>
        <p:spPr>
          <a:xfrm>
            <a:off x="6950045" y="4724073"/>
            <a:ext cx="1042827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s-ES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online.ing.puc.cl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2628800" y="131117"/>
            <a:ext cx="6305400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Scripts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subTitle" idx="1"/>
          </p:nvPr>
        </p:nvSpPr>
        <p:spPr>
          <a:xfrm>
            <a:off x="4286387" y="594095"/>
            <a:ext cx="4647900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rgbClr val="7F7F7F"/>
              </a:buClr>
              <a:buSzPct val="25000"/>
              <a:buFont typeface="Arial"/>
              <a:buNone/>
            </a:pPr>
            <a:r>
              <a:rPr lang="es-AR" sz="2400" b="0" i="0" u="none" strike="noStrike" cap="none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Evaluate</a:t>
            </a:r>
            <a:endParaRPr lang="es-ES" sz="2400" b="0" i="0" u="none" strike="noStrike" cap="none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D954F30-5596-4ED2-B39E-8AC334466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5" y="338610"/>
            <a:ext cx="7500031" cy="4673773"/>
          </a:xfrm>
          <a:prstGeom prst="rect">
            <a:avLst/>
          </a:prstGeom>
        </p:spPr>
      </p:pic>
      <p:sp>
        <p:nvSpPr>
          <p:cNvPr id="7" name="Bocadillo: ovalado 6">
            <a:extLst>
              <a:ext uri="{FF2B5EF4-FFF2-40B4-BE49-F238E27FC236}">
                <a16:creationId xmlns:a16="http://schemas.microsoft.com/office/drawing/2014/main" id="{8D282BC1-7BD8-4771-9E47-1CC769F2B339}"/>
              </a:ext>
            </a:extLst>
          </p:cNvPr>
          <p:cNvSpPr/>
          <p:nvPr/>
        </p:nvSpPr>
        <p:spPr>
          <a:xfrm>
            <a:off x="4516582" y="2452255"/>
            <a:ext cx="4281053" cy="1497859"/>
          </a:xfrm>
          <a:prstGeom prst="wedgeEllipseCallout">
            <a:avLst>
              <a:gd name="adj1" fmla="val -107765"/>
              <a:gd name="adj2" fmla="val -1162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The command</a:t>
            </a:r>
            <a:r>
              <a:rPr lang="es-AR" dirty="0"/>
              <a:t> </a:t>
            </a:r>
            <a:r>
              <a:rPr lang="es-AR" dirty="0" err="1"/>
              <a:t>OPcode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499095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/>
        </p:nvSpPr>
        <p:spPr>
          <a:xfrm>
            <a:off x="6950045" y="4724073"/>
            <a:ext cx="1042827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s-ES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online.ing.puc.cl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2628800" y="131117"/>
            <a:ext cx="6305400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Scripts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subTitle" idx="1"/>
          </p:nvPr>
        </p:nvSpPr>
        <p:spPr>
          <a:xfrm>
            <a:off x="4286387" y="594095"/>
            <a:ext cx="4647900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rgbClr val="7F7F7F"/>
              </a:buClr>
              <a:buSzPct val="25000"/>
              <a:buFont typeface="Arial"/>
              <a:buNone/>
            </a:pPr>
            <a:r>
              <a:rPr lang="es-AR" sz="2400" b="0" i="0" u="none" strike="noStrike" cap="none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Evaluate</a:t>
            </a:r>
            <a:endParaRPr lang="es-ES" sz="2400" b="0" i="0" u="none" strike="noStrike" cap="none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D954F30-5596-4ED2-B39E-8AC334466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5" y="338610"/>
            <a:ext cx="7500031" cy="4673773"/>
          </a:xfrm>
          <a:prstGeom prst="rect">
            <a:avLst/>
          </a:prstGeom>
        </p:spPr>
      </p:pic>
      <p:sp>
        <p:nvSpPr>
          <p:cNvPr id="7" name="Bocadillo: ovalado 6">
            <a:extLst>
              <a:ext uri="{FF2B5EF4-FFF2-40B4-BE49-F238E27FC236}">
                <a16:creationId xmlns:a16="http://schemas.microsoft.com/office/drawing/2014/main" id="{8D282BC1-7BD8-4771-9E47-1CC769F2B339}"/>
              </a:ext>
            </a:extLst>
          </p:cNvPr>
          <p:cNvSpPr/>
          <p:nvPr/>
        </p:nvSpPr>
        <p:spPr>
          <a:xfrm>
            <a:off x="4516582" y="2452255"/>
            <a:ext cx="4281053" cy="1497859"/>
          </a:xfrm>
          <a:prstGeom prst="wedgeEllipseCallout">
            <a:avLst>
              <a:gd name="adj1" fmla="val -80581"/>
              <a:gd name="adj2" fmla="val -968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What function will we use?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01145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2628800" y="131117"/>
            <a:ext cx="6305400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>
              <a:buSzPct val="25000"/>
            </a:pPr>
            <a:r>
              <a:rPr lang="es-AR" sz="3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</a:t>
            </a:r>
            <a:r>
              <a:rPr lang="es-A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3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s-A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3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</a:t>
            </a:r>
            <a:r>
              <a:rPr lang="es-A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3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codes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127">
            <a:extLst>
              <a:ext uri="{FF2B5EF4-FFF2-40B4-BE49-F238E27FC236}">
                <a16:creationId xmlns:a16="http://schemas.microsoft.com/office/drawing/2014/main" id="{35C456DA-1757-40CE-89D9-A87411110C6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411066" y="594095"/>
            <a:ext cx="4523221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>
                <a:solidFill>
                  <a:srgbClr val="7F7F7F"/>
                </a:solidFill>
              </a:rPr>
              <a:t>OP_DUP, OP_VERIFY </a:t>
            </a:r>
            <a:endParaRPr lang="es-ES" sz="2400" dirty="0">
              <a:solidFill>
                <a:srgbClr val="7F7F7F"/>
              </a:solidFill>
            </a:endParaRPr>
          </a:p>
          <a:p>
            <a:pPr lvl="0"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>
                <a:solidFill>
                  <a:srgbClr val="7F7F7F"/>
                </a:solidFill>
              </a:rPr>
              <a:t> </a:t>
            </a:r>
            <a:endParaRPr lang="es-ES" sz="2400" dirty="0">
              <a:solidFill>
                <a:srgbClr val="7F7F7F"/>
              </a:solidFill>
            </a:endParaRPr>
          </a:p>
        </p:txBody>
      </p:sp>
      <p:sp>
        <p:nvSpPr>
          <p:cNvPr id="9" name="Shape 129">
            <a:extLst>
              <a:ext uri="{FF2B5EF4-FFF2-40B4-BE49-F238E27FC236}">
                <a16:creationId xmlns:a16="http://schemas.microsoft.com/office/drawing/2014/main" id="{D7FD9B7D-EE29-4CA3-A96C-801AF01BF03F}"/>
              </a:ext>
            </a:extLst>
          </p:cNvPr>
          <p:cNvSpPr txBox="1"/>
          <p:nvPr/>
        </p:nvSpPr>
        <p:spPr>
          <a:xfrm>
            <a:off x="337524" y="1480249"/>
            <a:ext cx="8596676" cy="33245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20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20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CF7D840-BF49-49B0-95E6-6951CDDBC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499" y="1081348"/>
            <a:ext cx="4539167" cy="3723409"/>
          </a:xfrm>
          <a:prstGeom prst="rect">
            <a:avLst/>
          </a:prstGeom>
        </p:spPr>
      </p:pic>
      <p:sp>
        <p:nvSpPr>
          <p:cNvPr id="4" name="Bocadillo: ovalado 3">
            <a:extLst>
              <a:ext uri="{FF2B5EF4-FFF2-40B4-BE49-F238E27FC236}">
                <a16:creationId xmlns:a16="http://schemas.microsoft.com/office/drawing/2014/main" id="{30386C80-74A6-4EB6-9724-6DE0AE0E5E95}"/>
              </a:ext>
            </a:extLst>
          </p:cNvPr>
          <p:cNvSpPr/>
          <p:nvPr/>
        </p:nvSpPr>
        <p:spPr>
          <a:xfrm>
            <a:off x="5410200" y="1565564"/>
            <a:ext cx="3685309" cy="1655618"/>
          </a:xfrm>
          <a:prstGeom prst="wedgeEllipseCallout">
            <a:avLst>
              <a:gd name="adj1" fmla="val -106735"/>
              <a:gd name="adj2" fmla="val -659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Always manipulate the </a:t>
            </a:r>
            <a:r>
              <a:rPr lang="es-AR" dirty="0" err="1"/>
              <a:t>stack</a:t>
            </a:r>
            <a:r>
              <a:rPr lang="es-AR" dirty="0"/>
              <a:t>!!!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28349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/>
        </p:nvSpPr>
        <p:spPr>
          <a:xfrm>
            <a:off x="6950045" y="4724073"/>
            <a:ext cx="1042827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s-ES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online.ing.puc.cl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2628800" y="131117"/>
            <a:ext cx="6305400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Scripts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subTitle" idx="1"/>
          </p:nvPr>
        </p:nvSpPr>
        <p:spPr>
          <a:xfrm>
            <a:off x="4286387" y="594095"/>
            <a:ext cx="4647900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rgbClr val="7F7F7F"/>
              </a:buClr>
              <a:buSzPct val="25000"/>
              <a:buFont typeface="Arial"/>
              <a:buNone/>
            </a:pPr>
            <a:r>
              <a:rPr lang="es-AR" sz="2400" b="0" i="0" u="none" strike="noStrike" cap="none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Evaluate</a:t>
            </a:r>
            <a:endParaRPr lang="es-ES" sz="2400" b="0" i="0" u="none" strike="noStrike" cap="none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D954F30-5596-4ED2-B39E-8AC334466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5" y="338610"/>
            <a:ext cx="7500031" cy="4673773"/>
          </a:xfrm>
          <a:prstGeom prst="rect">
            <a:avLst/>
          </a:prstGeom>
        </p:spPr>
      </p:pic>
      <p:sp>
        <p:nvSpPr>
          <p:cNvPr id="7" name="Bocadillo: ovalado 6">
            <a:extLst>
              <a:ext uri="{FF2B5EF4-FFF2-40B4-BE49-F238E27FC236}">
                <a16:creationId xmlns:a16="http://schemas.microsoft.com/office/drawing/2014/main" id="{8D282BC1-7BD8-4771-9E47-1CC769F2B339}"/>
              </a:ext>
            </a:extLst>
          </p:cNvPr>
          <p:cNvSpPr/>
          <p:nvPr/>
        </p:nvSpPr>
        <p:spPr>
          <a:xfrm>
            <a:off x="4516582" y="2452255"/>
            <a:ext cx="4281053" cy="1497859"/>
          </a:xfrm>
          <a:prstGeom prst="wedgeEllipseCallout">
            <a:avLst>
              <a:gd name="adj1" fmla="val -84626"/>
              <a:gd name="adj2" fmla="val -413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For</a:t>
            </a:r>
            <a:r>
              <a:rPr lang="es-AR" dirty="0"/>
              <a:t> CHEKCSIG </a:t>
            </a:r>
            <a:r>
              <a:rPr lang="hr-HR" dirty="0"/>
              <a:t>we need to pass the hash as an argument in addition to the stack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854859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/>
        </p:nvSpPr>
        <p:spPr>
          <a:xfrm>
            <a:off x="6950045" y="4724073"/>
            <a:ext cx="1042827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s-ES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online.ing.puc.cl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2628800" y="131117"/>
            <a:ext cx="6305400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Scripts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subTitle" idx="1"/>
          </p:nvPr>
        </p:nvSpPr>
        <p:spPr>
          <a:xfrm>
            <a:off x="4286387" y="594095"/>
            <a:ext cx="4647900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rgbClr val="7F7F7F"/>
              </a:buClr>
              <a:buSzPct val="25000"/>
              <a:buFont typeface="Arial"/>
              <a:buNone/>
            </a:pPr>
            <a:r>
              <a:rPr lang="es-AR" sz="2400" b="0" i="0" u="none" strike="noStrike" cap="none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Evaluate</a:t>
            </a:r>
            <a:endParaRPr lang="es-ES" sz="2400" b="0" i="0" u="none" strike="noStrike" cap="none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D954F30-5596-4ED2-B39E-8AC334466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5" y="338610"/>
            <a:ext cx="7500031" cy="4673773"/>
          </a:xfrm>
          <a:prstGeom prst="rect">
            <a:avLst/>
          </a:prstGeom>
        </p:spPr>
      </p:pic>
      <p:sp>
        <p:nvSpPr>
          <p:cNvPr id="7" name="Bocadillo: ovalado 6">
            <a:extLst>
              <a:ext uri="{FF2B5EF4-FFF2-40B4-BE49-F238E27FC236}">
                <a16:creationId xmlns:a16="http://schemas.microsoft.com/office/drawing/2014/main" id="{8D282BC1-7BD8-4771-9E47-1CC769F2B339}"/>
              </a:ext>
            </a:extLst>
          </p:cNvPr>
          <p:cNvSpPr/>
          <p:nvPr/>
        </p:nvSpPr>
        <p:spPr>
          <a:xfrm>
            <a:off x="4516582" y="2452255"/>
            <a:ext cx="4281053" cy="1497859"/>
          </a:xfrm>
          <a:prstGeom prst="wedgeEllipseCallout">
            <a:avLst>
              <a:gd name="adj1" fmla="val -89642"/>
              <a:gd name="adj2" fmla="val -61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Other commands need only the</a:t>
            </a:r>
            <a:r>
              <a:rPr lang="es-AR" dirty="0"/>
              <a:t> </a:t>
            </a:r>
            <a:r>
              <a:rPr lang="es-AR" dirty="0" err="1"/>
              <a:t>stack</a:t>
            </a:r>
            <a:r>
              <a:rPr lang="es-AR" dirty="0"/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6132349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/>
        </p:nvSpPr>
        <p:spPr>
          <a:xfrm>
            <a:off x="6950045" y="4724073"/>
            <a:ext cx="1042827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s-ES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online.ing.puc.cl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2628800" y="131117"/>
            <a:ext cx="6305400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Scripts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subTitle" idx="1"/>
          </p:nvPr>
        </p:nvSpPr>
        <p:spPr>
          <a:xfrm>
            <a:off x="4286387" y="594095"/>
            <a:ext cx="4647900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rgbClr val="7F7F7F"/>
              </a:buClr>
              <a:buSzPct val="25000"/>
              <a:buFont typeface="Arial"/>
              <a:buNone/>
            </a:pPr>
            <a:r>
              <a:rPr lang="es-AR" sz="2400" b="0" i="0" u="none" strike="noStrike" cap="none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Evaluate</a:t>
            </a:r>
            <a:endParaRPr lang="es-ES" sz="2400" b="0" i="0" u="none" strike="noStrike" cap="none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D954F30-5596-4ED2-B39E-8AC334466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5" y="338610"/>
            <a:ext cx="7500031" cy="4673773"/>
          </a:xfrm>
          <a:prstGeom prst="rect">
            <a:avLst/>
          </a:prstGeom>
        </p:spPr>
      </p:pic>
      <p:sp>
        <p:nvSpPr>
          <p:cNvPr id="7" name="Bocadillo: ovalado 6">
            <a:extLst>
              <a:ext uri="{FF2B5EF4-FFF2-40B4-BE49-F238E27FC236}">
                <a16:creationId xmlns:a16="http://schemas.microsoft.com/office/drawing/2014/main" id="{8D282BC1-7BD8-4771-9E47-1CC769F2B339}"/>
              </a:ext>
            </a:extLst>
          </p:cNvPr>
          <p:cNvSpPr/>
          <p:nvPr/>
        </p:nvSpPr>
        <p:spPr>
          <a:xfrm>
            <a:off x="4516582" y="2452255"/>
            <a:ext cx="4281053" cy="1497859"/>
          </a:xfrm>
          <a:prstGeom prst="wedgeEllipseCallout">
            <a:avLst>
              <a:gd name="adj1" fmla="val -93364"/>
              <a:gd name="adj2" fmla="val 109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If</a:t>
            </a:r>
            <a:r>
              <a:rPr lang="es-AR" dirty="0"/>
              <a:t> </a:t>
            </a:r>
            <a:r>
              <a:rPr lang="es-AR" dirty="0" err="1"/>
              <a:t>cmd</a:t>
            </a:r>
            <a:r>
              <a:rPr lang="es-AR" dirty="0"/>
              <a:t> </a:t>
            </a:r>
            <a:r>
              <a:rPr lang="hr-HR" dirty="0"/>
              <a:t>is not </a:t>
            </a:r>
            <a:r>
              <a:rPr lang="hr-HR"/>
              <a:t>a command </a:t>
            </a:r>
            <a:r>
              <a:rPr lang="hr-HR" dirty="0"/>
              <a:t>it is</a:t>
            </a:r>
            <a:r>
              <a:rPr lang="es-AR" dirty="0"/>
              <a:t> data!</a:t>
            </a:r>
          </a:p>
        </p:txBody>
      </p:sp>
    </p:spTree>
    <p:extLst>
      <p:ext uri="{BB962C8B-B14F-4D97-AF65-F5344CB8AC3E}">
        <p14:creationId xmlns:p14="http://schemas.microsoft.com/office/powerpoint/2010/main" val="9483099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/>
        </p:nvSpPr>
        <p:spPr>
          <a:xfrm>
            <a:off x="6950045" y="4724073"/>
            <a:ext cx="1042827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s-ES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online.ing.puc.cl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2628800" y="131117"/>
            <a:ext cx="6305400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Scripts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subTitle" idx="1"/>
          </p:nvPr>
        </p:nvSpPr>
        <p:spPr>
          <a:xfrm>
            <a:off x="4286387" y="594095"/>
            <a:ext cx="4647900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rgbClr val="7F7F7F"/>
              </a:buClr>
              <a:buSzPct val="25000"/>
              <a:buFont typeface="Arial"/>
              <a:buNone/>
            </a:pPr>
            <a:r>
              <a:rPr lang="es-AR" sz="2400" b="0" i="0" u="none" strike="noStrike" cap="none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Evaluate</a:t>
            </a:r>
            <a:endParaRPr lang="es-ES" sz="2400" b="0" i="0" u="none" strike="noStrike" cap="none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D954F30-5596-4ED2-B39E-8AC334466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5" y="338610"/>
            <a:ext cx="7500031" cy="4673773"/>
          </a:xfrm>
          <a:prstGeom prst="rect">
            <a:avLst/>
          </a:prstGeom>
        </p:spPr>
      </p:pic>
      <p:sp>
        <p:nvSpPr>
          <p:cNvPr id="7" name="Bocadillo: ovalado 6">
            <a:extLst>
              <a:ext uri="{FF2B5EF4-FFF2-40B4-BE49-F238E27FC236}">
                <a16:creationId xmlns:a16="http://schemas.microsoft.com/office/drawing/2014/main" id="{8D282BC1-7BD8-4771-9E47-1CC769F2B339}"/>
              </a:ext>
            </a:extLst>
          </p:cNvPr>
          <p:cNvSpPr/>
          <p:nvPr/>
        </p:nvSpPr>
        <p:spPr>
          <a:xfrm>
            <a:off x="4516582" y="2452255"/>
            <a:ext cx="4281053" cy="1497859"/>
          </a:xfrm>
          <a:prstGeom prst="wedgeEllipseCallout">
            <a:avLst>
              <a:gd name="adj1" fmla="val -113221"/>
              <a:gd name="adj2" fmla="val 619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At the end, the stack can not be empty!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599777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/>
        </p:nvSpPr>
        <p:spPr>
          <a:xfrm>
            <a:off x="6950045" y="4724073"/>
            <a:ext cx="1042827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s-ES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online.ing.puc.cl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2628800" y="131117"/>
            <a:ext cx="6305400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Scripts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subTitle" idx="1"/>
          </p:nvPr>
        </p:nvSpPr>
        <p:spPr>
          <a:xfrm>
            <a:off x="4286387" y="594095"/>
            <a:ext cx="4647900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rgbClr val="7F7F7F"/>
              </a:buClr>
              <a:buSzPct val="25000"/>
              <a:buFont typeface="Arial"/>
              <a:buNone/>
            </a:pPr>
            <a:r>
              <a:rPr lang="es-AR" sz="2400" b="0" i="0" u="none" strike="noStrike" cap="none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Evaluate</a:t>
            </a:r>
            <a:endParaRPr lang="es-ES" sz="2400" b="0" i="0" u="none" strike="noStrike" cap="none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D954F30-5596-4ED2-B39E-8AC334466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5" y="338610"/>
            <a:ext cx="7500031" cy="4673773"/>
          </a:xfrm>
          <a:prstGeom prst="rect">
            <a:avLst/>
          </a:prstGeom>
        </p:spPr>
      </p:pic>
      <p:sp>
        <p:nvSpPr>
          <p:cNvPr id="7" name="Bocadillo: ovalado 6">
            <a:extLst>
              <a:ext uri="{FF2B5EF4-FFF2-40B4-BE49-F238E27FC236}">
                <a16:creationId xmlns:a16="http://schemas.microsoft.com/office/drawing/2014/main" id="{8D282BC1-7BD8-4771-9E47-1CC769F2B339}"/>
              </a:ext>
            </a:extLst>
          </p:cNvPr>
          <p:cNvSpPr/>
          <p:nvPr/>
        </p:nvSpPr>
        <p:spPr>
          <a:xfrm>
            <a:off x="4516582" y="2452255"/>
            <a:ext cx="4281053" cy="1497859"/>
          </a:xfrm>
          <a:prstGeom prst="wedgeEllipseCallout">
            <a:avLst>
              <a:gd name="adj1" fmla="val -111385"/>
              <a:gd name="adj2" fmla="val 1001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At the end, the stack can not contain False!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6279092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/>
        </p:nvSpPr>
        <p:spPr>
          <a:xfrm>
            <a:off x="6950045" y="4724073"/>
            <a:ext cx="1042827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s-ES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online.ing.puc.cl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2628800" y="131117"/>
            <a:ext cx="6305400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Scripts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subTitle" idx="1"/>
          </p:nvPr>
        </p:nvSpPr>
        <p:spPr>
          <a:xfrm>
            <a:off x="4286387" y="594095"/>
            <a:ext cx="4647900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rgbClr val="7F7F7F"/>
              </a:buClr>
              <a:buSzPct val="25000"/>
              <a:buFont typeface="Arial"/>
              <a:buNone/>
            </a:pPr>
            <a:r>
              <a:rPr lang="es-AR" sz="2400" b="0" i="0" u="none" strike="noStrike" cap="none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Evaluate</a:t>
            </a:r>
            <a:endParaRPr lang="es-ES" sz="2400" b="0" i="0" u="none" strike="noStrike" cap="none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D954F30-5596-4ED2-B39E-8AC334466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5" y="338610"/>
            <a:ext cx="7500031" cy="4673773"/>
          </a:xfrm>
          <a:prstGeom prst="rect">
            <a:avLst/>
          </a:prstGeom>
        </p:spPr>
      </p:pic>
      <p:sp>
        <p:nvSpPr>
          <p:cNvPr id="7" name="Bocadillo: ovalado 6">
            <a:extLst>
              <a:ext uri="{FF2B5EF4-FFF2-40B4-BE49-F238E27FC236}">
                <a16:creationId xmlns:a16="http://schemas.microsoft.com/office/drawing/2014/main" id="{8D282BC1-7BD8-4771-9E47-1CC769F2B339}"/>
              </a:ext>
            </a:extLst>
          </p:cNvPr>
          <p:cNvSpPr/>
          <p:nvPr/>
        </p:nvSpPr>
        <p:spPr>
          <a:xfrm>
            <a:off x="4516582" y="2452255"/>
            <a:ext cx="4281053" cy="1497859"/>
          </a:xfrm>
          <a:prstGeom prst="wedgeEllipseCallout">
            <a:avLst>
              <a:gd name="adj1" fmla="val -127404"/>
              <a:gd name="adj2" fmla="val 1149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Successfull execution</a:t>
            </a:r>
            <a:r>
              <a:rPr lang="es-A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9709644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/>
        </p:nvSpPr>
        <p:spPr>
          <a:xfrm>
            <a:off x="6950045" y="4724073"/>
            <a:ext cx="1042827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s-ES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online.ing.puc.cl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2628800" y="131117"/>
            <a:ext cx="6305400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Scripts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subTitle" idx="1"/>
          </p:nvPr>
        </p:nvSpPr>
        <p:spPr>
          <a:xfrm>
            <a:off x="4286387" y="594095"/>
            <a:ext cx="4647900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rgbClr val="7F7F7F"/>
              </a:buClr>
              <a:buSzPct val="25000"/>
              <a:buFont typeface="Arial"/>
              <a:buNone/>
            </a:pPr>
            <a:r>
              <a:rPr lang="es-AR" sz="2400" b="0" i="0" u="none" strike="noStrike" cap="none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Evaluate</a:t>
            </a:r>
            <a:endParaRPr lang="es-ES" sz="2400" b="0" i="0" u="none" strike="noStrike" cap="none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D954F30-5596-4ED2-B39E-8AC334466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5" y="338610"/>
            <a:ext cx="7500031" cy="4673773"/>
          </a:xfrm>
          <a:prstGeom prst="rect">
            <a:avLst/>
          </a:prstGeom>
        </p:spPr>
      </p:pic>
      <p:sp>
        <p:nvSpPr>
          <p:cNvPr id="7" name="Bocadillo: ovalado 6">
            <a:extLst>
              <a:ext uri="{FF2B5EF4-FFF2-40B4-BE49-F238E27FC236}">
                <a16:creationId xmlns:a16="http://schemas.microsoft.com/office/drawing/2014/main" id="{8D282BC1-7BD8-4771-9E47-1CC769F2B339}"/>
              </a:ext>
            </a:extLst>
          </p:cNvPr>
          <p:cNvSpPr/>
          <p:nvPr/>
        </p:nvSpPr>
        <p:spPr>
          <a:xfrm>
            <a:off x="4516582" y="2452255"/>
            <a:ext cx="4281053" cy="1497859"/>
          </a:xfrm>
          <a:prstGeom prst="wedgeEllipseCallout">
            <a:avLst>
              <a:gd name="adj1" fmla="val -106044"/>
              <a:gd name="adj2" fmla="val -1168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We do not implement:</a:t>
            </a:r>
            <a:endParaRPr lang="es-AR" dirty="0"/>
          </a:p>
          <a:p>
            <a:pPr marL="342900" indent="-342900" algn="ctr">
              <a:buAutoNum type="arabicParenR"/>
            </a:pPr>
            <a:r>
              <a:rPr lang="es-AR" dirty="0"/>
              <a:t>IF/ELSE</a:t>
            </a:r>
          </a:p>
          <a:p>
            <a:pPr marL="342900" indent="-342900" algn="ctr">
              <a:buAutoNum type="arabicParenR"/>
            </a:pPr>
            <a:r>
              <a:rPr lang="es-AR" dirty="0" err="1"/>
              <a:t>Altstack</a:t>
            </a:r>
            <a:endParaRPr lang="es-AR" dirty="0"/>
          </a:p>
          <a:p>
            <a:pPr marL="342900" indent="-342900" algn="ctr">
              <a:buAutoNum type="arabicParenR"/>
            </a:pPr>
            <a:r>
              <a:rPr lang="es-AR" dirty="0"/>
              <a:t>MULTISIG</a:t>
            </a:r>
          </a:p>
        </p:txBody>
      </p:sp>
    </p:spTree>
    <p:extLst>
      <p:ext uri="{BB962C8B-B14F-4D97-AF65-F5344CB8AC3E}">
        <p14:creationId xmlns:p14="http://schemas.microsoft.com/office/powerpoint/2010/main" val="145605914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/>
        </p:nvSpPr>
        <p:spPr>
          <a:xfrm>
            <a:off x="6950045" y="4724073"/>
            <a:ext cx="1042827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s-ES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online.ing.puc.cl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2628800" y="131117"/>
            <a:ext cx="6305400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Scripts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subTitle" idx="1"/>
          </p:nvPr>
        </p:nvSpPr>
        <p:spPr>
          <a:xfrm>
            <a:off x="4286387" y="594095"/>
            <a:ext cx="4647900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rgbClr val="7F7F7F"/>
              </a:buClr>
              <a:buSzPct val="25000"/>
              <a:buFont typeface="Arial"/>
              <a:buNone/>
            </a:pPr>
            <a:r>
              <a:rPr lang="es-AR" sz="2400" b="0" i="0" u="none" strike="noStrike" cap="none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Verification</a:t>
            </a:r>
            <a:endParaRPr lang="es-ES" sz="2400" b="0" i="0" u="none" strike="noStrike" cap="none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BB971DF-4D28-4501-96DD-3B1EC14A1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813" y="277782"/>
            <a:ext cx="6384715" cy="473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5258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/>
        </p:nvSpPr>
        <p:spPr>
          <a:xfrm>
            <a:off x="6950045" y="4724073"/>
            <a:ext cx="1042827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s-ES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online.ing.puc.cl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2628800" y="131117"/>
            <a:ext cx="6305400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Scripts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subTitle" idx="1"/>
          </p:nvPr>
        </p:nvSpPr>
        <p:spPr>
          <a:xfrm>
            <a:off x="4286387" y="594095"/>
            <a:ext cx="4647900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rgbClr val="7F7F7F"/>
              </a:buClr>
              <a:buSzPct val="25000"/>
              <a:buFont typeface="Arial"/>
              <a:buNone/>
            </a:pPr>
            <a:r>
              <a:rPr lang="hr-HR" sz="24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Signing</a:t>
            </a:r>
            <a:endParaRPr lang="es-ES" sz="2400" b="0" i="0" u="none" strike="noStrike" cap="none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5977144-710F-437D-BC0E-304451EE5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713" y="1053771"/>
            <a:ext cx="7702416" cy="395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1972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/>
        </p:nvSpPr>
        <p:spPr>
          <a:xfrm>
            <a:off x="6950045" y="4724073"/>
            <a:ext cx="1042827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s-ES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online.ing.puc.cl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2628800" y="131117"/>
            <a:ext cx="6305400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hr-H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Spending money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subTitle" idx="1"/>
          </p:nvPr>
        </p:nvSpPr>
        <p:spPr>
          <a:xfrm>
            <a:off x="4286387" y="594095"/>
            <a:ext cx="4647900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rgbClr val="7F7F7F"/>
              </a:buClr>
              <a:buSzPct val="25000"/>
              <a:buFont typeface="Arial"/>
              <a:buNone/>
            </a:pPr>
            <a:r>
              <a:rPr lang="es-ES" sz="24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Shape 129">
            <a:extLst>
              <a:ext uri="{FF2B5EF4-FFF2-40B4-BE49-F238E27FC236}">
                <a16:creationId xmlns:a16="http://schemas.microsoft.com/office/drawing/2014/main" id="{A33BF5D2-0B7B-45E9-BF61-9524DEBD0552}"/>
              </a:ext>
            </a:extLst>
          </p:cNvPr>
          <p:cNvSpPr txBox="1"/>
          <p:nvPr/>
        </p:nvSpPr>
        <p:spPr>
          <a:xfrm>
            <a:off x="337524" y="1480248"/>
            <a:ext cx="8460111" cy="301555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do I spend my 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bitcoins?</a:t>
            </a:r>
          </a:p>
          <a:p>
            <a:pPr marL="285750" lvl="0" indent="-28575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address is a public key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  <a:p>
            <a:pPr marL="285750" indent="-28575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an address used for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  <a:p>
            <a:pPr marL="285750" indent="-28575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do I find my bitcoins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  <a:p>
            <a:pPr marL="285750" indent="-28575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s-AR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Waaaaa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!!!</a:t>
            </a:r>
          </a:p>
          <a:p>
            <a:pPr marL="285750" lvl="0" indent="-28575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100000"/>
            </a:pPr>
            <a:endParaRPr lang="es-AR" dirty="0">
              <a:solidFill>
                <a:schemeClr val="accent6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5114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2628800" y="131117"/>
            <a:ext cx="6305400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>
              <a:buSzPct val="25000"/>
            </a:pPr>
            <a:r>
              <a:rPr lang="es-AR" sz="3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</a:t>
            </a:r>
            <a:r>
              <a:rPr lang="es-A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3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s-A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3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</a:t>
            </a:r>
            <a:r>
              <a:rPr lang="es-A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3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codes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127">
            <a:extLst>
              <a:ext uri="{FF2B5EF4-FFF2-40B4-BE49-F238E27FC236}">
                <a16:creationId xmlns:a16="http://schemas.microsoft.com/office/drawing/2014/main" id="{35C456DA-1757-40CE-89D9-A87411110C6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411066" y="594095"/>
            <a:ext cx="4523221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>
                <a:solidFill>
                  <a:srgbClr val="7F7F7F"/>
                </a:solidFill>
              </a:rPr>
              <a:t>OP_DUP, OP_VERIFY </a:t>
            </a:r>
            <a:endParaRPr lang="es-ES" sz="2400" dirty="0">
              <a:solidFill>
                <a:srgbClr val="7F7F7F"/>
              </a:solidFill>
            </a:endParaRPr>
          </a:p>
          <a:p>
            <a:pPr lvl="0"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>
                <a:solidFill>
                  <a:srgbClr val="7F7F7F"/>
                </a:solidFill>
              </a:rPr>
              <a:t> </a:t>
            </a:r>
            <a:endParaRPr lang="es-ES" sz="2400" dirty="0">
              <a:solidFill>
                <a:srgbClr val="7F7F7F"/>
              </a:solidFill>
            </a:endParaRPr>
          </a:p>
        </p:txBody>
      </p:sp>
      <p:sp>
        <p:nvSpPr>
          <p:cNvPr id="9" name="Shape 129">
            <a:extLst>
              <a:ext uri="{FF2B5EF4-FFF2-40B4-BE49-F238E27FC236}">
                <a16:creationId xmlns:a16="http://schemas.microsoft.com/office/drawing/2014/main" id="{D7FD9B7D-EE29-4CA3-A96C-801AF01BF03F}"/>
              </a:ext>
            </a:extLst>
          </p:cNvPr>
          <p:cNvSpPr txBox="1"/>
          <p:nvPr/>
        </p:nvSpPr>
        <p:spPr>
          <a:xfrm>
            <a:off x="337524" y="1480249"/>
            <a:ext cx="8596676" cy="33245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20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20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CF7D840-BF49-49B0-95E6-6951CDDBC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499" y="1081348"/>
            <a:ext cx="4539167" cy="3723409"/>
          </a:xfrm>
          <a:prstGeom prst="rect">
            <a:avLst/>
          </a:prstGeom>
        </p:spPr>
      </p:pic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ED9DBF76-E923-4782-B724-D6C517EB9EF9}"/>
              </a:ext>
            </a:extLst>
          </p:cNvPr>
          <p:cNvSpPr/>
          <p:nvPr/>
        </p:nvSpPr>
        <p:spPr>
          <a:xfrm>
            <a:off x="1593273" y="2147455"/>
            <a:ext cx="2320636" cy="290945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42581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/>
        </p:nvSpPr>
        <p:spPr>
          <a:xfrm>
            <a:off x="6950045" y="4724073"/>
            <a:ext cx="1042827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s-ES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online.ing.puc.cl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2628800" y="131117"/>
            <a:ext cx="6305400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3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Spending</a:t>
            </a:r>
            <a:r>
              <a:rPr lang="es-A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3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money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subTitle" idx="1"/>
          </p:nvPr>
        </p:nvSpPr>
        <p:spPr>
          <a:xfrm>
            <a:off x="4286387" y="594095"/>
            <a:ext cx="4647900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rgbClr val="7F7F7F"/>
              </a:buClr>
              <a:buSzPct val="25000"/>
              <a:buFont typeface="Arial"/>
              <a:buNone/>
            </a:pPr>
            <a:r>
              <a:rPr lang="es-ES" sz="24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Shape 129">
            <a:extLst>
              <a:ext uri="{FF2B5EF4-FFF2-40B4-BE49-F238E27FC236}">
                <a16:creationId xmlns:a16="http://schemas.microsoft.com/office/drawing/2014/main" id="{A33BF5D2-0B7B-45E9-BF61-9524DEBD0552}"/>
              </a:ext>
            </a:extLst>
          </p:cNvPr>
          <p:cNvSpPr txBox="1"/>
          <p:nvPr/>
        </p:nvSpPr>
        <p:spPr>
          <a:xfrm>
            <a:off x="337524" y="1480248"/>
            <a:ext cx="8460111" cy="301555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do I spend my 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bitcoins?</a:t>
            </a:r>
          </a:p>
          <a:p>
            <a:pPr marL="285750" indent="-28575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hr-HR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address is a public key</a:t>
            </a:r>
            <a:r>
              <a:rPr lang="es-AR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r>
              <a:rPr lang="hr-HR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hr-HR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for </a:t>
            </a:r>
            <a:r>
              <a:rPr lang="es-AR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P2PK</a:t>
            </a:r>
          </a:p>
          <a:p>
            <a:pPr marL="285750" indent="-28575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an address used for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  <a:p>
            <a:pPr marL="285750" indent="-28575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do I find my bitcoins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  <a:p>
            <a:pPr marL="285750" indent="-28575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s-AR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Waaaaa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!!!</a:t>
            </a:r>
          </a:p>
          <a:p>
            <a:pPr marL="285750" lvl="0" indent="-28575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100000"/>
            </a:pPr>
            <a:endParaRPr lang="es-AR" dirty="0">
              <a:solidFill>
                <a:schemeClr val="accent6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4357658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/>
        </p:nvSpPr>
        <p:spPr>
          <a:xfrm>
            <a:off x="6950045" y="4724073"/>
            <a:ext cx="1042827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s-ES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online.ing.puc.cl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2628800" y="131117"/>
            <a:ext cx="6305400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3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Spending</a:t>
            </a:r>
            <a:r>
              <a:rPr lang="es-A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3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money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subTitle" idx="1"/>
          </p:nvPr>
        </p:nvSpPr>
        <p:spPr>
          <a:xfrm>
            <a:off x="4286387" y="594095"/>
            <a:ext cx="4647900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rgbClr val="7F7F7F"/>
              </a:buClr>
              <a:buSzPct val="25000"/>
              <a:buFont typeface="Arial"/>
              <a:buNone/>
            </a:pPr>
            <a:r>
              <a:rPr lang="es-ES" sz="24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Shape 129">
            <a:extLst>
              <a:ext uri="{FF2B5EF4-FFF2-40B4-BE49-F238E27FC236}">
                <a16:creationId xmlns:a16="http://schemas.microsoft.com/office/drawing/2014/main" id="{A33BF5D2-0B7B-45E9-BF61-9524DEBD0552}"/>
              </a:ext>
            </a:extLst>
          </p:cNvPr>
          <p:cNvSpPr txBox="1"/>
          <p:nvPr/>
        </p:nvSpPr>
        <p:spPr>
          <a:xfrm>
            <a:off x="337524" y="1480248"/>
            <a:ext cx="8460111" cy="301555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do I spend my 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bitcoins?</a:t>
            </a:r>
          </a:p>
          <a:p>
            <a:pPr marL="285750" indent="-28575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address is a public key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for 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P2PK</a:t>
            </a:r>
          </a:p>
          <a:p>
            <a:pPr marL="285750" indent="-28575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hr-HR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an address used for</a:t>
            </a:r>
            <a:r>
              <a:rPr lang="es-AR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r>
              <a:rPr lang="hr-HR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P2PKH, P2SH</a:t>
            </a:r>
            <a:endParaRPr lang="es-AR"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do I find my bitcoins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  <a:p>
            <a:pPr marL="285750" indent="-28575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s-AR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Waaaaa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!!!</a:t>
            </a:r>
          </a:p>
          <a:p>
            <a:pPr marL="285750" lvl="0" indent="-28575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100000"/>
            </a:pPr>
            <a:endParaRPr lang="es-AR" dirty="0">
              <a:solidFill>
                <a:schemeClr val="accent6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221209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/>
        </p:nvSpPr>
        <p:spPr>
          <a:xfrm>
            <a:off x="6950045" y="4724073"/>
            <a:ext cx="1042827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s-ES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online.ing.puc.cl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2628800" y="131117"/>
            <a:ext cx="6305400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3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Spending</a:t>
            </a:r>
            <a:r>
              <a:rPr lang="es-A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3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money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subTitle" idx="1"/>
          </p:nvPr>
        </p:nvSpPr>
        <p:spPr>
          <a:xfrm>
            <a:off x="4286387" y="594095"/>
            <a:ext cx="4647900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rgbClr val="7F7F7F"/>
              </a:buClr>
              <a:buSzPct val="25000"/>
              <a:buFont typeface="Arial"/>
              <a:buNone/>
            </a:pPr>
            <a:r>
              <a:rPr lang="es-ES" sz="24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Shape 129">
            <a:extLst>
              <a:ext uri="{FF2B5EF4-FFF2-40B4-BE49-F238E27FC236}">
                <a16:creationId xmlns:a16="http://schemas.microsoft.com/office/drawing/2014/main" id="{A33BF5D2-0B7B-45E9-BF61-9524DEBD0552}"/>
              </a:ext>
            </a:extLst>
          </p:cNvPr>
          <p:cNvSpPr txBox="1"/>
          <p:nvPr/>
        </p:nvSpPr>
        <p:spPr>
          <a:xfrm>
            <a:off x="337524" y="1480248"/>
            <a:ext cx="8460111" cy="301555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do I spend my 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bitcoins?</a:t>
            </a:r>
          </a:p>
          <a:p>
            <a:pPr marL="285750" indent="-28575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address is a public key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for 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P2PK</a:t>
            </a:r>
          </a:p>
          <a:p>
            <a:pPr marL="285750" indent="-28575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an address used for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  <a:p>
            <a:pPr marL="285750" indent="-28575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hr-HR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do I find my bitcoins</a:t>
            </a:r>
            <a:r>
              <a:rPr lang="es-AR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r>
              <a:rPr lang="hr-HR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You already know (full node)</a:t>
            </a:r>
            <a:endParaRPr lang="es-AR"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s-AR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Waaaaa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!!!</a:t>
            </a:r>
          </a:p>
          <a:p>
            <a:pPr marL="285750" lvl="0" indent="-28575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100000"/>
            </a:pPr>
            <a:endParaRPr lang="es-AR" dirty="0">
              <a:solidFill>
                <a:schemeClr val="accent6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076104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/>
        </p:nvSpPr>
        <p:spPr>
          <a:xfrm>
            <a:off x="6950045" y="4724073"/>
            <a:ext cx="1042827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s-ES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online.ing.puc.cl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2628800" y="131117"/>
            <a:ext cx="6305400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3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Spending</a:t>
            </a:r>
            <a:r>
              <a:rPr lang="es-A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3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money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subTitle" idx="1"/>
          </p:nvPr>
        </p:nvSpPr>
        <p:spPr>
          <a:xfrm>
            <a:off x="4286387" y="594095"/>
            <a:ext cx="4647900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rgbClr val="7F7F7F"/>
              </a:buClr>
              <a:buSzPct val="25000"/>
              <a:buFont typeface="Arial"/>
              <a:buNone/>
            </a:pPr>
            <a:r>
              <a:rPr lang="es-ES" sz="24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Shape 129">
            <a:extLst>
              <a:ext uri="{FF2B5EF4-FFF2-40B4-BE49-F238E27FC236}">
                <a16:creationId xmlns:a16="http://schemas.microsoft.com/office/drawing/2014/main" id="{A33BF5D2-0B7B-45E9-BF61-9524DEBD0552}"/>
              </a:ext>
            </a:extLst>
          </p:cNvPr>
          <p:cNvSpPr txBox="1"/>
          <p:nvPr/>
        </p:nvSpPr>
        <p:spPr>
          <a:xfrm>
            <a:off x="337524" y="1480248"/>
            <a:ext cx="8460111" cy="301555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do I spend my 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bitcoins?</a:t>
            </a:r>
          </a:p>
          <a:p>
            <a:pPr marL="285750" indent="-28575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address is a public key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for 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P2PK</a:t>
            </a:r>
          </a:p>
          <a:p>
            <a:pPr marL="285750" indent="-28575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an address used for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  <a:p>
            <a:pPr marL="285750" indent="-28575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do I find my bitcoins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r>
              <a:rPr lang="hr-H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You already know (full node)</a:t>
            </a: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s-AR" sz="24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Waaaaa</a:t>
            </a:r>
            <a:r>
              <a:rPr lang="es-AR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!!!</a:t>
            </a:r>
            <a:r>
              <a:rPr lang="hr-HR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OK, I’ll make your life a bit easier!</a:t>
            </a:r>
            <a:endParaRPr lang="es-AR"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100000"/>
            </a:pPr>
            <a:endParaRPr lang="es-AR" dirty="0">
              <a:solidFill>
                <a:schemeClr val="accent6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6882463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/>
        </p:nvSpPr>
        <p:spPr>
          <a:xfrm>
            <a:off x="6950045" y="4724073"/>
            <a:ext cx="1042827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s-ES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online.ing.puc.cl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2628800" y="131117"/>
            <a:ext cx="6305400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3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Spending</a:t>
            </a:r>
            <a:r>
              <a:rPr lang="es-A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3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money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subTitle" idx="1"/>
          </p:nvPr>
        </p:nvSpPr>
        <p:spPr>
          <a:xfrm>
            <a:off x="4286387" y="594095"/>
            <a:ext cx="4647900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rgbClr val="7F7F7F"/>
              </a:buClr>
              <a:buSzPct val="25000"/>
              <a:buFont typeface="Arial"/>
              <a:buNone/>
            </a:pPr>
            <a:r>
              <a:rPr lang="es-ES" sz="24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Shape 129">
            <a:extLst>
              <a:ext uri="{FF2B5EF4-FFF2-40B4-BE49-F238E27FC236}">
                <a16:creationId xmlns:a16="http://schemas.microsoft.com/office/drawing/2014/main" id="{A33BF5D2-0B7B-45E9-BF61-9524DEBD0552}"/>
              </a:ext>
            </a:extLst>
          </p:cNvPr>
          <p:cNvSpPr txBox="1"/>
          <p:nvPr/>
        </p:nvSpPr>
        <p:spPr>
          <a:xfrm>
            <a:off x="337524" y="1480248"/>
            <a:ext cx="8460111" cy="301555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hr-HR" sz="24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do I spend my </a:t>
            </a:r>
            <a:r>
              <a:rPr lang="es-AR" sz="24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bitcoins?</a:t>
            </a:r>
          </a:p>
          <a:p>
            <a:pPr marL="285750" indent="-28575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hr-HR" sz="24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address is a public key</a:t>
            </a:r>
            <a:r>
              <a:rPr lang="es-AR" sz="24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r>
              <a:rPr lang="hr-HR" sz="24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24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hr-HR" sz="24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for </a:t>
            </a:r>
            <a:r>
              <a:rPr lang="es-AR" sz="24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P2PK</a:t>
            </a:r>
          </a:p>
          <a:p>
            <a:pPr marL="285750" indent="-28575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hr-HR" sz="24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an address used for</a:t>
            </a:r>
            <a:r>
              <a:rPr lang="es-AR" sz="24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  <a:p>
            <a:pPr marL="285750" indent="-28575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hr-HR" sz="24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do I find my bitcoins</a:t>
            </a:r>
            <a:r>
              <a:rPr lang="es-AR" sz="24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r>
              <a:rPr lang="hr-HR" sz="24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You already know (full node)</a:t>
            </a:r>
            <a:endParaRPr lang="es-AR" sz="2400" strike="sng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s-AR" sz="2400" b="1" strike="sngStrik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Waaaaa</a:t>
            </a:r>
            <a:r>
              <a:rPr lang="es-AR" sz="2400" b="1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!!!</a:t>
            </a:r>
            <a:r>
              <a:rPr lang="hr-HR" sz="2400" b="1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OK, I’ll make your life a bit easier!</a:t>
            </a:r>
            <a:endParaRPr lang="es-AR" sz="2400" b="1" strike="sng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chemeClr val="dk1"/>
              </a:buClr>
              <a:buSzPct val="100000"/>
            </a:pPr>
            <a:r>
              <a:rPr lang="hr-HR" sz="3600" b="1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I’ll send you a </a:t>
            </a:r>
            <a:r>
              <a:rPr lang="es-AR" sz="3600" b="1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script!!!</a:t>
            </a:r>
          </a:p>
          <a:p>
            <a:pPr>
              <a:buClr>
                <a:schemeClr val="dk1"/>
              </a:buClr>
              <a:buSzPct val="100000"/>
            </a:pPr>
            <a:r>
              <a:rPr lang="hr-HR" sz="20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Which </a:t>
            </a:r>
            <a:r>
              <a:rPr lang="es-AR" sz="20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script?</a:t>
            </a:r>
            <a:endParaRPr lang="es-AR" sz="3200" b="1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100000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100000"/>
            </a:pPr>
            <a:endParaRPr lang="es-AR" dirty="0">
              <a:solidFill>
                <a:schemeClr val="accent6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535472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/>
        </p:nvSpPr>
        <p:spPr>
          <a:xfrm>
            <a:off x="6950045" y="4724073"/>
            <a:ext cx="1042827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s-ES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online.ing.puc.cl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2628800" y="131117"/>
            <a:ext cx="6305400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3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Addresses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subTitle" idx="1"/>
          </p:nvPr>
        </p:nvSpPr>
        <p:spPr>
          <a:xfrm>
            <a:off x="4286387" y="594095"/>
            <a:ext cx="4647900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rgbClr val="7F7F7F"/>
              </a:buClr>
              <a:buSzPct val="25000"/>
              <a:buFont typeface="Arial"/>
              <a:buNone/>
            </a:pPr>
            <a:r>
              <a:rPr lang="es-AR" sz="24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P2PK</a:t>
            </a:r>
            <a:endParaRPr lang="es-ES" sz="2400" b="0" i="0" u="none" strike="noStrike" cap="none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Shape 129">
            <a:extLst>
              <a:ext uri="{FF2B5EF4-FFF2-40B4-BE49-F238E27FC236}">
                <a16:creationId xmlns:a16="http://schemas.microsoft.com/office/drawing/2014/main" id="{78993F68-75CB-42C9-859D-2767EDF5CB87}"/>
              </a:ext>
            </a:extLst>
          </p:cNvPr>
          <p:cNvSpPr txBox="1"/>
          <p:nvPr/>
        </p:nvSpPr>
        <p:spPr>
          <a:xfrm>
            <a:off x="337524" y="1480248"/>
            <a:ext cx="8460111" cy="301555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100000"/>
            </a:pPr>
            <a:endParaRPr lang="es-AR" dirty="0">
              <a:solidFill>
                <a:schemeClr val="accent6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95DA891-579A-43BB-8595-BA4A469AD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18" y="1382875"/>
            <a:ext cx="7330040" cy="3227061"/>
          </a:xfrm>
          <a:prstGeom prst="rect">
            <a:avLst/>
          </a:prstGeom>
        </p:spPr>
      </p:pic>
      <p:sp>
        <p:nvSpPr>
          <p:cNvPr id="2" name="Diagrama de flujo: proceso alternativo 1">
            <a:extLst>
              <a:ext uri="{FF2B5EF4-FFF2-40B4-BE49-F238E27FC236}">
                <a16:creationId xmlns:a16="http://schemas.microsoft.com/office/drawing/2014/main" id="{368786DF-00D7-4654-9508-2AEDE21AC2C4}"/>
              </a:ext>
            </a:extLst>
          </p:cNvPr>
          <p:cNvSpPr/>
          <p:nvPr/>
        </p:nvSpPr>
        <p:spPr>
          <a:xfrm>
            <a:off x="1101436" y="3546764"/>
            <a:ext cx="6303819" cy="401781"/>
          </a:xfrm>
          <a:prstGeom prst="flowChartAlternateProcess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269356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/>
        </p:nvSpPr>
        <p:spPr>
          <a:xfrm>
            <a:off x="6950045" y="4724073"/>
            <a:ext cx="1042827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s-ES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online.ing.puc.cl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2628800" y="131117"/>
            <a:ext cx="6305400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3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Addresses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subTitle" idx="1"/>
          </p:nvPr>
        </p:nvSpPr>
        <p:spPr>
          <a:xfrm>
            <a:off x="4286387" y="594095"/>
            <a:ext cx="4647900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rgbClr val="7F7F7F"/>
              </a:buClr>
              <a:buSzPct val="25000"/>
              <a:buFont typeface="Arial"/>
              <a:buNone/>
            </a:pPr>
            <a:r>
              <a:rPr lang="es-AR" sz="24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P2PK</a:t>
            </a:r>
            <a:endParaRPr lang="es-ES" sz="2400" b="0" i="0" u="none" strike="noStrike" cap="none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Shape 129">
            <a:extLst>
              <a:ext uri="{FF2B5EF4-FFF2-40B4-BE49-F238E27FC236}">
                <a16:creationId xmlns:a16="http://schemas.microsoft.com/office/drawing/2014/main" id="{78993F68-75CB-42C9-859D-2767EDF5CB87}"/>
              </a:ext>
            </a:extLst>
          </p:cNvPr>
          <p:cNvSpPr txBox="1"/>
          <p:nvPr/>
        </p:nvSpPr>
        <p:spPr>
          <a:xfrm>
            <a:off x="337524" y="1480248"/>
            <a:ext cx="8460111" cy="301555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100000"/>
            </a:pPr>
            <a:endParaRPr lang="es-AR" dirty="0">
              <a:solidFill>
                <a:schemeClr val="accent6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95DA891-579A-43BB-8595-BA4A469AD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18" y="1382875"/>
            <a:ext cx="7330040" cy="3227061"/>
          </a:xfrm>
          <a:prstGeom prst="rect">
            <a:avLst/>
          </a:prstGeom>
        </p:spPr>
      </p:pic>
      <p:sp>
        <p:nvSpPr>
          <p:cNvPr id="2" name="Diagrama de flujo: proceso alternativo 1">
            <a:extLst>
              <a:ext uri="{FF2B5EF4-FFF2-40B4-BE49-F238E27FC236}">
                <a16:creationId xmlns:a16="http://schemas.microsoft.com/office/drawing/2014/main" id="{368786DF-00D7-4654-9508-2AEDE21AC2C4}"/>
              </a:ext>
            </a:extLst>
          </p:cNvPr>
          <p:cNvSpPr/>
          <p:nvPr/>
        </p:nvSpPr>
        <p:spPr>
          <a:xfrm>
            <a:off x="1101436" y="3546764"/>
            <a:ext cx="6303819" cy="401781"/>
          </a:xfrm>
          <a:prstGeom prst="flowChartAlternateProcess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Bocadillo: ovalado 2">
            <a:extLst>
              <a:ext uri="{FF2B5EF4-FFF2-40B4-BE49-F238E27FC236}">
                <a16:creationId xmlns:a16="http://schemas.microsoft.com/office/drawing/2014/main" id="{9B611334-6B04-481D-A3EF-7A36162086A3}"/>
              </a:ext>
            </a:extLst>
          </p:cNvPr>
          <p:cNvSpPr/>
          <p:nvPr/>
        </p:nvSpPr>
        <p:spPr>
          <a:xfrm>
            <a:off x="2785730" y="776399"/>
            <a:ext cx="3771014" cy="1584029"/>
          </a:xfrm>
          <a:prstGeom prst="wedgeEllipseCallout">
            <a:avLst>
              <a:gd name="adj1" fmla="val -25532"/>
              <a:gd name="adj2" fmla="val 1238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ECC </a:t>
            </a:r>
            <a:r>
              <a:rPr lang="es-AR" dirty="0" err="1"/>
              <a:t>key</a:t>
            </a:r>
            <a:r>
              <a:rPr lang="es-AR" dirty="0"/>
              <a:t> SEC (</a:t>
            </a:r>
            <a:r>
              <a:rPr lang="hr-HR" dirty="0"/>
              <a:t>uncompressed</a:t>
            </a:r>
            <a:r>
              <a:rPr lang="es-AR" dirty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9348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/>
        </p:nvSpPr>
        <p:spPr>
          <a:xfrm>
            <a:off x="6950045" y="4724073"/>
            <a:ext cx="1042827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s-ES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online.ing.puc.cl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2628800" y="131117"/>
            <a:ext cx="6305400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3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Addresses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subTitle" idx="1"/>
          </p:nvPr>
        </p:nvSpPr>
        <p:spPr>
          <a:xfrm>
            <a:off x="4286387" y="594095"/>
            <a:ext cx="4647900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rgbClr val="7F7F7F"/>
              </a:buClr>
              <a:buSzPct val="25000"/>
              <a:buFont typeface="Arial"/>
              <a:buNone/>
            </a:pPr>
            <a:r>
              <a:rPr lang="es-AR" sz="24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P2PK</a:t>
            </a:r>
            <a:endParaRPr lang="es-ES" sz="2400" b="0" i="0" u="none" strike="noStrike" cap="none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Shape 129">
            <a:extLst>
              <a:ext uri="{FF2B5EF4-FFF2-40B4-BE49-F238E27FC236}">
                <a16:creationId xmlns:a16="http://schemas.microsoft.com/office/drawing/2014/main" id="{78993F68-75CB-42C9-859D-2767EDF5CB87}"/>
              </a:ext>
            </a:extLst>
          </p:cNvPr>
          <p:cNvSpPr txBox="1"/>
          <p:nvPr/>
        </p:nvSpPr>
        <p:spPr>
          <a:xfrm>
            <a:off x="337524" y="1480248"/>
            <a:ext cx="8460111" cy="301555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100000"/>
            </a:pPr>
            <a:endParaRPr lang="es-AR" dirty="0">
              <a:solidFill>
                <a:schemeClr val="accent6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95DA891-579A-43BB-8595-BA4A469AD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18" y="1382875"/>
            <a:ext cx="7330040" cy="3227061"/>
          </a:xfrm>
          <a:prstGeom prst="rect">
            <a:avLst/>
          </a:prstGeom>
        </p:spPr>
      </p:pic>
      <p:sp>
        <p:nvSpPr>
          <p:cNvPr id="2" name="Diagrama de flujo: proceso alternativo 1">
            <a:extLst>
              <a:ext uri="{FF2B5EF4-FFF2-40B4-BE49-F238E27FC236}">
                <a16:creationId xmlns:a16="http://schemas.microsoft.com/office/drawing/2014/main" id="{368786DF-00D7-4654-9508-2AEDE21AC2C4}"/>
              </a:ext>
            </a:extLst>
          </p:cNvPr>
          <p:cNvSpPr/>
          <p:nvPr/>
        </p:nvSpPr>
        <p:spPr>
          <a:xfrm>
            <a:off x="1101436" y="3546764"/>
            <a:ext cx="6303819" cy="401781"/>
          </a:xfrm>
          <a:prstGeom prst="flowChartAlternateProcess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Bocadillo: ovalado 8">
            <a:extLst>
              <a:ext uri="{FF2B5EF4-FFF2-40B4-BE49-F238E27FC236}">
                <a16:creationId xmlns:a16="http://schemas.microsoft.com/office/drawing/2014/main" id="{7824C389-6A03-426B-9D73-96EC290AC103}"/>
              </a:ext>
            </a:extLst>
          </p:cNvPr>
          <p:cNvSpPr/>
          <p:nvPr/>
        </p:nvSpPr>
        <p:spPr>
          <a:xfrm>
            <a:off x="2785730" y="776399"/>
            <a:ext cx="3771014" cy="1584029"/>
          </a:xfrm>
          <a:prstGeom prst="wedgeEllipseCallout">
            <a:avLst>
              <a:gd name="adj1" fmla="val 64318"/>
              <a:gd name="adj2" fmla="val 1363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CHECKSIG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731446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/>
        </p:nvSpPr>
        <p:spPr>
          <a:xfrm>
            <a:off x="6950045" y="4724073"/>
            <a:ext cx="1042827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s-ES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online.ing.puc.cl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2628800" y="131117"/>
            <a:ext cx="6305400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3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Addresses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subTitle" idx="1"/>
          </p:nvPr>
        </p:nvSpPr>
        <p:spPr>
          <a:xfrm>
            <a:off x="4286387" y="594095"/>
            <a:ext cx="4647900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rgbClr val="7F7F7F"/>
              </a:buClr>
              <a:buSzPct val="25000"/>
              <a:buFont typeface="Arial"/>
              <a:buNone/>
            </a:pPr>
            <a:r>
              <a:rPr lang="es-AR" sz="24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P2PK</a:t>
            </a:r>
            <a:endParaRPr lang="es-ES" sz="2400" b="0" i="0" u="none" strike="noStrike" cap="none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Shape 129">
            <a:extLst>
              <a:ext uri="{FF2B5EF4-FFF2-40B4-BE49-F238E27FC236}">
                <a16:creationId xmlns:a16="http://schemas.microsoft.com/office/drawing/2014/main" id="{78993F68-75CB-42C9-859D-2767EDF5CB87}"/>
              </a:ext>
            </a:extLst>
          </p:cNvPr>
          <p:cNvSpPr txBox="1"/>
          <p:nvPr/>
        </p:nvSpPr>
        <p:spPr>
          <a:xfrm>
            <a:off x="337524" y="1480248"/>
            <a:ext cx="8460111" cy="301555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100000"/>
            </a:pPr>
            <a:endParaRPr lang="es-AR" dirty="0">
              <a:solidFill>
                <a:schemeClr val="accent6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95DA891-579A-43BB-8595-BA4A469AD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18" y="1382875"/>
            <a:ext cx="7330040" cy="3227061"/>
          </a:xfrm>
          <a:prstGeom prst="rect">
            <a:avLst/>
          </a:prstGeom>
        </p:spPr>
      </p:pic>
      <p:sp>
        <p:nvSpPr>
          <p:cNvPr id="2" name="Diagrama de flujo: proceso alternativo 1">
            <a:extLst>
              <a:ext uri="{FF2B5EF4-FFF2-40B4-BE49-F238E27FC236}">
                <a16:creationId xmlns:a16="http://schemas.microsoft.com/office/drawing/2014/main" id="{368786DF-00D7-4654-9508-2AEDE21AC2C4}"/>
              </a:ext>
            </a:extLst>
          </p:cNvPr>
          <p:cNvSpPr/>
          <p:nvPr/>
        </p:nvSpPr>
        <p:spPr>
          <a:xfrm>
            <a:off x="1101436" y="3546764"/>
            <a:ext cx="6303819" cy="401781"/>
          </a:xfrm>
          <a:prstGeom prst="flowChartAlternateProcess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Bocadillo: ovalado 8">
            <a:extLst>
              <a:ext uri="{FF2B5EF4-FFF2-40B4-BE49-F238E27FC236}">
                <a16:creationId xmlns:a16="http://schemas.microsoft.com/office/drawing/2014/main" id="{2152DFE9-99DF-429E-ACE3-6A7762012EFE}"/>
              </a:ext>
            </a:extLst>
          </p:cNvPr>
          <p:cNvSpPr/>
          <p:nvPr/>
        </p:nvSpPr>
        <p:spPr>
          <a:xfrm>
            <a:off x="2785730" y="776399"/>
            <a:ext cx="3771014" cy="1584029"/>
          </a:xfrm>
          <a:prstGeom prst="wedgeEllipseCallout">
            <a:avLst>
              <a:gd name="adj1" fmla="val -25532"/>
              <a:gd name="adj2" fmla="val 1238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Where do we send the money</a:t>
            </a:r>
            <a:r>
              <a:rPr lang="es-AR" dirty="0"/>
              <a:t>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285705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/>
        </p:nvSpPr>
        <p:spPr>
          <a:xfrm>
            <a:off x="6950045" y="4724073"/>
            <a:ext cx="1042827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s-ES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online.ing.puc.cl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2628800" y="131117"/>
            <a:ext cx="6305400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3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Addresses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subTitle" idx="1"/>
          </p:nvPr>
        </p:nvSpPr>
        <p:spPr>
          <a:xfrm>
            <a:off x="4286387" y="594095"/>
            <a:ext cx="4647900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rgbClr val="7F7F7F"/>
              </a:buClr>
              <a:buSzPct val="25000"/>
              <a:buFont typeface="Arial"/>
              <a:buNone/>
            </a:pPr>
            <a:r>
              <a:rPr lang="es-AR" sz="24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P2PK</a:t>
            </a:r>
            <a:endParaRPr lang="es-ES" sz="2400" b="0" i="0" u="none" strike="noStrike" cap="none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Shape 129">
            <a:extLst>
              <a:ext uri="{FF2B5EF4-FFF2-40B4-BE49-F238E27FC236}">
                <a16:creationId xmlns:a16="http://schemas.microsoft.com/office/drawing/2014/main" id="{78993F68-75CB-42C9-859D-2767EDF5CB87}"/>
              </a:ext>
            </a:extLst>
          </p:cNvPr>
          <p:cNvSpPr txBox="1"/>
          <p:nvPr/>
        </p:nvSpPr>
        <p:spPr>
          <a:xfrm>
            <a:off x="337524" y="1480248"/>
            <a:ext cx="8460111" cy="301555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100000"/>
            </a:pPr>
            <a:endParaRPr lang="es-AR" dirty="0">
              <a:solidFill>
                <a:schemeClr val="accent6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95DA891-579A-43BB-8595-BA4A469AD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18" y="1382875"/>
            <a:ext cx="7330040" cy="3227061"/>
          </a:xfrm>
          <a:prstGeom prst="rect">
            <a:avLst/>
          </a:prstGeom>
        </p:spPr>
      </p:pic>
      <p:sp>
        <p:nvSpPr>
          <p:cNvPr id="2" name="Diagrama de flujo: proceso alternativo 1">
            <a:extLst>
              <a:ext uri="{FF2B5EF4-FFF2-40B4-BE49-F238E27FC236}">
                <a16:creationId xmlns:a16="http://schemas.microsoft.com/office/drawing/2014/main" id="{368786DF-00D7-4654-9508-2AEDE21AC2C4}"/>
              </a:ext>
            </a:extLst>
          </p:cNvPr>
          <p:cNvSpPr/>
          <p:nvPr/>
        </p:nvSpPr>
        <p:spPr>
          <a:xfrm>
            <a:off x="1101436" y="3546764"/>
            <a:ext cx="6303819" cy="401781"/>
          </a:xfrm>
          <a:prstGeom prst="flowChartAlternateProcess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Bocadillo: ovalado 8">
            <a:extLst>
              <a:ext uri="{FF2B5EF4-FFF2-40B4-BE49-F238E27FC236}">
                <a16:creationId xmlns:a16="http://schemas.microsoft.com/office/drawing/2014/main" id="{2152DFE9-99DF-429E-ACE3-6A7762012EFE}"/>
              </a:ext>
            </a:extLst>
          </p:cNvPr>
          <p:cNvSpPr/>
          <p:nvPr/>
        </p:nvSpPr>
        <p:spPr>
          <a:xfrm>
            <a:off x="2785730" y="776399"/>
            <a:ext cx="3771014" cy="1584029"/>
          </a:xfrm>
          <a:prstGeom prst="wedgeEllipseCallout">
            <a:avLst>
              <a:gd name="adj1" fmla="val -25532"/>
              <a:gd name="adj2" fmla="val 1238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Where do we send the money</a:t>
            </a:r>
            <a:r>
              <a:rPr lang="es-AR" dirty="0"/>
              <a:t>?</a:t>
            </a:r>
            <a:endParaRPr lang="en-GB" dirty="0"/>
          </a:p>
        </p:txBody>
      </p:sp>
      <p:sp>
        <p:nvSpPr>
          <p:cNvPr id="10" name="Bocadillo: ovalado 9">
            <a:extLst>
              <a:ext uri="{FF2B5EF4-FFF2-40B4-BE49-F238E27FC236}">
                <a16:creationId xmlns:a16="http://schemas.microsoft.com/office/drawing/2014/main" id="{DB9C12AD-1B3C-4497-8B01-E97F9069C2A5}"/>
              </a:ext>
            </a:extLst>
          </p:cNvPr>
          <p:cNvSpPr/>
          <p:nvPr/>
        </p:nvSpPr>
        <p:spPr>
          <a:xfrm>
            <a:off x="360542" y="144195"/>
            <a:ext cx="3771014" cy="1584029"/>
          </a:xfrm>
          <a:prstGeom prst="wedgeEllipseCallout">
            <a:avLst>
              <a:gd name="adj1" fmla="val 31986"/>
              <a:gd name="adj2" fmla="val 1587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To my public key in </a:t>
            </a:r>
            <a:r>
              <a:rPr lang="es-AR" dirty="0"/>
              <a:t>SEC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82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2628800" y="131117"/>
            <a:ext cx="6305400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>
              <a:buSzPct val="25000"/>
            </a:pPr>
            <a:r>
              <a:rPr lang="es-AR" sz="3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</a:t>
            </a:r>
            <a:r>
              <a:rPr lang="es-A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3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s-A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3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</a:t>
            </a:r>
            <a:r>
              <a:rPr lang="es-A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3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codes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127">
            <a:extLst>
              <a:ext uri="{FF2B5EF4-FFF2-40B4-BE49-F238E27FC236}">
                <a16:creationId xmlns:a16="http://schemas.microsoft.com/office/drawing/2014/main" id="{35C456DA-1757-40CE-89D9-A87411110C6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411066" y="594095"/>
            <a:ext cx="4523221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>
                <a:solidFill>
                  <a:srgbClr val="7F7F7F"/>
                </a:solidFill>
              </a:rPr>
              <a:t>OP_DUP, OP_VERIFY </a:t>
            </a:r>
            <a:endParaRPr lang="es-ES" sz="2400" dirty="0">
              <a:solidFill>
                <a:srgbClr val="7F7F7F"/>
              </a:solidFill>
            </a:endParaRPr>
          </a:p>
          <a:p>
            <a:pPr lvl="0"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>
                <a:solidFill>
                  <a:srgbClr val="7F7F7F"/>
                </a:solidFill>
              </a:rPr>
              <a:t> </a:t>
            </a:r>
            <a:endParaRPr lang="es-ES" sz="2400" dirty="0">
              <a:solidFill>
                <a:srgbClr val="7F7F7F"/>
              </a:solidFill>
            </a:endParaRPr>
          </a:p>
        </p:txBody>
      </p:sp>
      <p:sp>
        <p:nvSpPr>
          <p:cNvPr id="9" name="Shape 129">
            <a:extLst>
              <a:ext uri="{FF2B5EF4-FFF2-40B4-BE49-F238E27FC236}">
                <a16:creationId xmlns:a16="http://schemas.microsoft.com/office/drawing/2014/main" id="{D7FD9B7D-EE29-4CA3-A96C-801AF01BF03F}"/>
              </a:ext>
            </a:extLst>
          </p:cNvPr>
          <p:cNvSpPr txBox="1"/>
          <p:nvPr/>
        </p:nvSpPr>
        <p:spPr>
          <a:xfrm>
            <a:off x="337524" y="1480249"/>
            <a:ext cx="8596676" cy="33245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20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20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CF7D840-BF49-49B0-95E6-6951CDDBC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499" y="1081348"/>
            <a:ext cx="4539167" cy="3723409"/>
          </a:xfrm>
          <a:prstGeom prst="rect">
            <a:avLst/>
          </a:prstGeom>
        </p:spPr>
      </p:pic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ED9DBF76-E923-4782-B724-D6C517EB9EF9}"/>
              </a:ext>
            </a:extLst>
          </p:cNvPr>
          <p:cNvSpPr/>
          <p:nvPr/>
        </p:nvSpPr>
        <p:spPr>
          <a:xfrm>
            <a:off x="1593273" y="2147455"/>
            <a:ext cx="2320636" cy="290945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Bocadillo: ovalado 9">
            <a:extLst>
              <a:ext uri="{FF2B5EF4-FFF2-40B4-BE49-F238E27FC236}">
                <a16:creationId xmlns:a16="http://schemas.microsoft.com/office/drawing/2014/main" id="{F38266DC-0B51-47DA-8A34-96D6BF86DCF4}"/>
              </a:ext>
            </a:extLst>
          </p:cNvPr>
          <p:cNvSpPr/>
          <p:nvPr/>
        </p:nvSpPr>
        <p:spPr>
          <a:xfrm>
            <a:off x="5410200" y="1565564"/>
            <a:ext cx="3685309" cy="1655618"/>
          </a:xfrm>
          <a:prstGeom prst="wedgeEllipseCallout">
            <a:avLst>
              <a:gd name="adj1" fmla="val -89424"/>
              <a:gd name="adj2" fmla="val -145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Numbers are a bit strange in </a:t>
            </a:r>
            <a:r>
              <a:rPr lang="es-AR" dirty="0"/>
              <a:t>Script!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848765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/>
        </p:nvSpPr>
        <p:spPr>
          <a:xfrm>
            <a:off x="6950045" y="4724073"/>
            <a:ext cx="1042827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s-ES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online.ing.puc.cl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2628800" y="131117"/>
            <a:ext cx="6305400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3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Addresses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subTitle" idx="1"/>
          </p:nvPr>
        </p:nvSpPr>
        <p:spPr>
          <a:xfrm>
            <a:off x="4286387" y="594095"/>
            <a:ext cx="4647900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rgbClr val="7F7F7F"/>
              </a:buClr>
              <a:buSzPct val="25000"/>
              <a:buFont typeface="Arial"/>
              <a:buNone/>
            </a:pPr>
            <a:r>
              <a:rPr lang="es-AR" sz="24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P2PK</a:t>
            </a:r>
            <a:endParaRPr lang="es-ES" sz="2400" b="0" i="0" u="none" strike="noStrike" cap="none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Shape 129">
            <a:extLst>
              <a:ext uri="{FF2B5EF4-FFF2-40B4-BE49-F238E27FC236}">
                <a16:creationId xmlns:a16="http://schemas.microsoft.com/office/drawing/2014/main" id="{78993F68-75CB-42C9-859D-2767EDF5CB87}"/>
              </a:ext>
            </a:extLst>
          </p:cNvPr>
          <p:cNvSpPr txBox="1"/>
          <p:nvPr/>
        </p:nvSpPr>
        <p:spPr>
          <a:xfrm>
            <a:off x="337524" y="1480248"/>
            <a:ext cx="8460111" cy="301555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100000"/>
            </a:pPr>
            <a:endParaRPr lang="es-AR" dirty="0">
              <a:solidFill>
                <a:schemeClr val="accent6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95DA891-579A-43BB-8595-BA4A469AD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18" y="1382875"/>
            <a:ext cx="7330040" cy="3227061"/>
          </a:xfrm>
          <a:prstGeom prst="rect">
            <a:avLst/>
          </a:prstGeom>
        </p:spPr>
      </p:pic>
      <p:sp>
        <p:nvSpPr>
          <p:cNvPr id="2" name="Diagrama de flujo: proceso alternativo 1">
            <a:extLst>
              <a:ext uri="{FF2B5EF4-FFF2-40B4-BE49-F238E27FC236}">
                <a16:creationId xmlns:a16="http://schemas.microsoft.com/office/drawing/2014/main" id="{368786DF-00D7-4654-9508-2AEDE21AC2C4}"/>
              </a:ext>
            </a:extLst>
          </p:cNvPr>
          <p:cNvSpPr/>
          <p:nvPr/>
        </p:nvSpPr>
        <p:spPr>
          <a:xfrm>
            <a:off x="1101436" y="3546764"/>
            <a:ext cx="6303819" cy="401781"/>
          </a:xfrm>
          <a:prstGeom prst="flowChartAlternateProcess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Bocadillo: ovalado 8">
            <a:extLst>
              <a:ext uri="{FF2B5EF4-FFF2-40B4-BE49-F238E27FC236}">
                <a16:creationId xmlns:a16="http://schemas.microsoft.com/office/drawing/2014/main" id="{2152DFE9-99DF-429E-ACE3-6A7762012EFE}"/>
              </a:ext>
            </a:extLst>
          </p:cNvPr>
          <p:cNvSpPr/>
          <p:nvPr/>
        </p:nvSpPr>
        <p:spPr>
          <a:xfrm>
            <a:off x="2785730" y="776399"/>
            <a:ext cx="3771014" cy="1584029"/>
          </a:xfrm>
          <a:prstGeom prst="wedgeEllipseCallout">
            <a:avLst>
              <a:gd name="adj1" fmla="val -25532"/>
              <a:gd name="adj2" fmla="val 1238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Where do we send the money</a:t>
            </a:r>
            <a:r>
              <a:rPr lang="es-AR" dirty="0"/>
              <a:t>?</a:t>
            </a:r>
            <a:endParaRPr lang="en-GB" dirty="0"/>
          </a:p>
        </p:txBody>
      </p:sp>
      <p:sp>
        <p:nvSpPr>
          <p:cNvPr id="10" name="Bocadillo: ovalado 9">
            <a:extLst>
              <a:ext uri="{FF2B5EF4-FFF2-40B4-BE49-F238E27FC236}">
                <a16:creationId xmlns:a16="http://schemas.microsoft.com/office/drawing/2014/main" id="{DB9C12AD-1B3C-4497-8B01-E97F9069C2A5}"/>
              </a:ext>
            </a:extLst>
          </p:cNvPr>
          <p:cNvSpPr/>
          <p:nvPr/>
        </p:nvSpPr>
        <p:spPr>
          <a:xfrm>
            <a:off x="360542" y="144195"/>
            <a:ext cx="3771014" cy="1584029"/>
          </a:xfrm>
          <a:prstGeom prst="wedgeEllipseCallout">
            <a:avLst>
              <a:gd name="adj1" fmla="val 31986"/>
              <a:gd name="adj2" fmla="val 1587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u="sng" dirty="0"/>
              <a:t>To my public key in </a:t>
            </a:r>
            <a:r>
              <a:rPr lang="es-AR" u="sng" dirty="0"/>
              <a:t>SEC</a:t>
            </a:r>
            <a:endParaRPr lang="en-GB" u="sng" dirty="0"/>
          </a:p>
          <a:p>
            <a:pPr algn="ctr"/>
            <a:r>
              <a:rPr lang="es-AR" b="1" dirty="0">
                <a:solidFill>
                  <a:srgbClr val="FF0000"/>
                </a:solidFill>
              </a:rPr>
              <a:t>Script: SEC + OP_CHECKSIG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82438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/>
        </p:nvSpPr>
        <p:spPr>
          <a:xfrm>
            <a:off x="6950045" y="4724073"/>
            <a:ext cx="1042827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s-ES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online.ing.puc.cl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2628800" y="131117"/>
            <a:ext cx="6305400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3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Addresses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subTitle" idx="1"/>
          </p:nvPr>
        </p:nvSpPr>
        <p:spPr>
          <a:xfrm>
            <a:off x="4286387" y="594095"/>
            <a:ext cx="4647900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rgbClr val="7F7F7F"/>
              </a:buClr>
              <a:buSzPct val="25000"/>
              <a:buFont typeface="Arial"/>
              <a:buNone/>
            </a:pPr>
            <a:r>
              <a:rPr lang="es-AR" sz="24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P2PKH</a:t>
            </a:r>
            <a:endParaRPr lang="es-ES" sz="2400" b="0" i="0" u="none" strike="noStrike" cap="none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Shape 129">
            <a:extLst>
              <a:ext uri="{FF2B5EF4-FFF2-40B4-BE49-F238E27FC236}">
                <a16:creationId xmlns:a16="http://schemas.microsoft.com/office/drawing/2014/main" id="{C94DAA2E-BAE8-4848-ABAC-2C4F5273084D}"/>
              </a:ext>
            </a:extLst>
          </p:cNvPr>
          <p:cNvSpPr txBox="1"/>
          <p:nvPr/>
        </p:nvSpPr>
        <p:spPr>
          <a:xfrm>
            <a:off x="337524" y="1480248"/>
            <a:ext cx="8460111" cy="301555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285750" lvl="0" indent="-28575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100000"/>
            </a:pPr>
            <a:endParaRPr lang="es-AR" dirty="0">
              <a:solidFill>
                <a:schemeClr val="accent6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Imagen 8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F9EC86D2-0ED0-4BF0-9E91-1A0E15D2F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52" y="1480248"/>
            <a:ext cx="7828563" cy="3459268"/>
          </a:xfrm>
          <a:prstGeom prst="rect">
            <a:avLst/>
          </a:prstGeom>
        </p:spPr>
      </p:pic>
      <p:sp>
        <p:nvSpPr>
          <p:cNvPr id="10" name="Diagrama de flujo: proceso alternativo 9">
            <a:extLst>
              <a:ext uri="{FF2B5EF4-FFF2-40B4-BE49-F238E27FC236}">
                <a16:creationId xmlns:a16="http://schemas.microsoft.com/office/drawing/2014/main" id="{EEABE56F-160C-4A1D-9F17-436454AB075D}"/>
              </a:ext>
            </a:extLst>
          </p:cNvPr>
          <p:cNvSpPr/>
          <p:nvPr/>
        </p:nvSpPr>
        <p:spPr>
          <a:xfrm>
            <a:off x="1349528" y="4000177"/>
            <a:ext cx="6235029" cy="366261"/>
          </a:xfrm>
          <a:prstGeom prst="flowChartAlternateProcess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Bocadillo: ovalado 10">
            <a:extLst>
              <a:ext uri="{FF2B5EF4-FFF2-40B4-BE49-F238E27FC236}">
                <a16:creationId xmlns:a16="http://schemas.microsoft.com/office/drawing/2014/main" id="{582432AF-020E-4333-ACE4-90F8893A6C6B}"/>
              </a:ext>
            </a:extLst>
          </p:cNvPr>
          <p:cNvSpPr/>
          <p:nvPr/>
        </p:nvSpPr>
        <p:spPr>
          <a:xfrm>
            <a:off x="2785730" y="776399"/>
            <a:ext cx="3771014" cy="1584029"/>
          </a:xfrm>
          <a:prstGeom prst="wedgeEllipseCallout">
            <a:avLst>
              <a:gd name="adj1" fmla="val -29855"/>
              <a:gd name="adj2" fmla="val 1502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Where do we send the money</a:t>
            </a:r>
            <a:r>
              <a:rPr lang="es-AR" dirty="0"/>
              <a:t>?</a:t>
            </a:r>
            <a:endParaRPr lang="en-GB" dirty="0"/>
          </a:p>
          <a:p>
            <a:pPr algn="ctr"/>
            <a:r>
              <a:rPr lang="hr-HR" b="1" dirty="0">
                <a:solidFill>
                  <a:srgbClr val="FF0000"/>
                </a:solidFill>
              </a:rPr>
              <a:t>To a</a:t>
            </a:r>
            <a:r>
              <a:rPr lang="es-AR" b="1" dirty="0">
                <a:solidFill>
                  <a:srgbClr val="FF0000"/>
                </a:solidFill>
              </a:rPr>
              <a:t> P2PKH script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31678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/>
        </p:nvSpPr>
        <p:spPr>
          <a:xfrm>
            <a:off x="6950045" y="4724073"/>
            <a:ext cx="1042827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s-ES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online.ing.puc.cl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2628800" y="131117"/>
            <a:ext cx="6305400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3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Addresses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subTitle" idx="1"/>
          </p:nvPr>
        </p:nvSpPr>
        <p:spPr>
          <a:xfrm>
            <a:off x="4286387" y="594095"/>
            <a:ext cx="4647900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rgbClr val="7F7F7F"/>
              </a:buClr>
              <a:buSzPct val="25000"/>
              <a:buFont typeface="Arial"/>
              <a:buNone/>
            </a:pPr>
            <a:r>
              <a:rPr lang="es-AR" sz="24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P2PKH</a:t>
            </a:r>
            <a:endParaRPr lang="es-ES" sz="2400" b="0" i="0" u="none" strike="noStrike" cap="none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Shape 129">
            <a:extLst>
              <a:ext uri="{FF2B5EF4-FFF2-40B4-BE49-F238E27FC236}">
                <a16:creationId xmlns:a16="http://schemas.microsoft.com/office/drawing/2014/main" id="{C94DAA2E-BAE8-4848-ABAC-2C4F5273084D}"/>
              </a:ext>
            </a:extLst>
          </p:cNvPr>
          <p:cNvSpPr txBox="1"/>
          <p:nvPr/>
        </p:nvSpPr>
        <p:spPr>
          <a:xfrm>
            <a:off x="337524" y="1480248"/>
            <a:ext cx="8460111" cy="301555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285750" lvl="0" indent="-28575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100000"/>
            </a:pPr>
            <a:endParaRPr lang="es-AR" dirty="0">
              <a:solidFill>
                <a:schemeClr val="accent6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Imagen 8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F9EC86D2-0ED0-4BF0-9E91-1A0E15D2F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52" y="1480248"/>
            <a:ext cx="7828563" cy="3459268"/>
          </a:xfrm>
          <a:prstGeom prst="rect">
            <a:avLst/>
          </a:prstGeom>
        </p:spPr>
      </p:pic>
      <p:sp>
        <p:nvSpPr>
          <p:cNvPr id="10" name="Diagrama de flujo: proceso alternativo 9">
            <a:extLst>
              <a:ext uri="{FF2B5EF4-FFF2-40B4-BE49-F238E27FC236}">
                <a16:creationId xmlns:a16="http://schemas.microsoft.com/office/drawing/2014/main" id="{EEABE56F-160C-4A1D-9F17-436454AB075D}"/>
              </a:ext>
            </a:extLst>
          </p:cNvPr>
          <p:cNvSpPr/>
          <p:nvPr/>
        </p:nvSpPr>
        <p:spPr>
          <a:xfrm>
            <a:off x="1349528" y="4000177"/>
            <a:ext cx="6235029" cy="366261"/>
          </a:xfrm>
          <a:prstGeom prst="flowChartAlternateProcess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Bocadillo: ovalado 10">
            <a:extLst>
              <a:ext uri="{FF2B5EF4-FFF2-40B4-BE49-F238E27FC236}">
                <a16:creationId xmlns:a16="http://schemas.microsoft.com/office/drawing/2014/main" id="{E3F169B0-9713-2529-22EF-6E7B01A1D541}"/>
              </a:ext>
            </a:extLst>
          </p:cNvPr>
          <p:cNvSpPr/>
          <p:nvPr/>
        </p:nvSpPr>
        <p:spPr>
          <a:xfrm>
            <a:off x="2785730" y="776399"/>
            <a:ext cx="3771014" cy="1584029"/>
          </a:xfrm>
          <a:prstGeom prst="wedgeEllipseCallout">
            <a:avLst>
              <a:gd name="adj1" fmla="val -29855"/>
              <a:gd name="adj2" fmla="val 1502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Where do we send the money</a:t>
            </a:r>
            <a:r>
              <a:rPr lang="es-AR" dirty="0"/>
              <a:t>?</a:t>
            </a:r>
            <a:endParaRPr lang="en-GB" dirty="0"/>
          </a:p>
          <a:p>
            <a:pPr algn="ctr"/>
            <a:r>
              <a:rPr lang="hr-HR" b="1" dirty="0">
                <a:solidFill>
                  <a:srgbClr val="FF0000"/>
                </a:solidFill>
              </a:rPr>
              <a:t>To a</a:t>
            </a:r>
            <a:r>
              <a:rPr lang="es-AR" b="1" dirty="0">
                <a:solidFill>
                  <a:srgbClr val="FF0000"/>
                </a:solidFill>
              </a:rPr>
              <a:t> P2PKH script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3" name="Bocadillo: ovalado 11">
            <a:extLst>
              <a:ext uri="{FF2B5EF4-FFF2-40B4-BE49-F238E27FC236}">
                <a16:creationId xmlns:a16="http://schemas.microsoft.com/office/drawing/2014/main" id="{C3377D12-7863-F579-0393-A5CD9F3D8302}"/>
              </a:ext>
            </a:extLst>
          </p:cNvPr>
          <p:cNvSpPr/>
          <p:nvPr/>
        </p:nvSpPr>
        <p:spPr>
          <a:xfrm>
            <a:off x="175186" y="98522"/>
            <a:ext cx="3771014" cy="1584029"/>
          </a:xfrm>
          <a:prstGeom prst="wedgeEllipseCallout">
            <a:avLst>
              <a:gd name="adj1" fmla="val 46461"/>
              <a:gd name="adj2" fmla="val 526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How do we specify this?</a:t>
            </a:r>
            <a:r>
              <a:rPr lang="es-AR" dirty="0"/>
              <a:t>?</a:t>
            </a:r>
          </a:p>
          <a:p>
            <a:pPr algn="ctr"/>
            <a:endParaRPr lang="es-AR" b="1" dirty="0">
              <a:solidFill>
                <a:srgbClr val="FF0000"/>
              </a:solidFill>
            </a:endParaRPr>
          </a:p>
          <a:p>
            <a:pPr algn="ctr"/>
            <a:r>
              <a:rPr lang="hr-HR" b="1" dirty="0">
                <a:solidFill>
                  <a:srgbClr val="FF0000"/>
                </a:solidFill>
              </a:rPr>
              <a:t>With my address</a:t>
            </a:r>
            <a:r>
              <a:rPr lang="es-AR" b="1" dirty="0">
                <a:solidFill>
                  <a:srgbClr val="FF0000"/>
                </a:solidFill>
              </a:rPr>
              <a:t>!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40496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/>
        </p:nvSpPr>
        <p:spPr>
          <a:xfrm>
            <a:off x="6950045" y="4724073"/>
            <a:ext cx="1042827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s-ES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online.ing.puc.cl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2628800" y="131117"/>
            <a:ext cx="6305400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3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Addresses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subTitle" idx="1"/>
          </p:nvPr>
        </p:nvSpPr>
        <p:spPr>
          <a:xfrm>
            <a:off x="4286387" y="594095"/>
            <a:ext cx="4647900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rgbClr val="7F7F7F"/>
              </a:buClr>
              <a:buSzPct val="25000"/>
              <a:buFont typeface="Arial"/>
              <a:buNone/>
            </a:pPr>
            <a:r>
              <a:rPr lang="es-AR" sz="24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P2PKH</a:t>
            </a:r>
            <a:endParaRPr lang="es-ES" sz="2400" b="0" i="0" u="none" strike="noStrike" cap="none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Shape 129">
            <a:extLst>
              <a:ext uri="{FF2B5EF4-FFF2-40B4-BE49-F238E27FC236}">
                <a16:creationId xmlns:a16="http://schemas.microsoft.com/office/drawing/2014/main" id="{C94DAA2E-BAE8-4848-ABAC-2C4F5273084D}"/>
              </a:ext>
            </a:extLst>
          </p:cNvPr>
          <p:cNvSpPr txBox="1"/>
          <p:nvPr/>
        </p:nvSpPr>
        <p:spPr>
          <a:xfrm>
            <a:off x="337524" y="1480248"/>
            <a:ext cx="8460111" cy="301555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285750" lvl="0" indent="-28575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100000"/>
            </a:pPr>
            <a:endParaRPr lang="es-AR" dirty="0">
              <a:solidFill>
                <a:schemeClr val="accent6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n 2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516089EF-4618-439A-B8B2-25B7939A3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365" y="1001645"/>
            <a:ext cx="7557655" cy="3722428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3EBCC4B-79B6-4B0F-8CDC-B2C8DE57C582}"/>
              </a:ext>
            </a:extLst>
          </p:cNvPr>
          <p:cNvSpPr/>
          <p:nvPr/>
        </p:nvSpPr>
        <p:spPr>
          <a:xfrm>
            <a:off x="5231219" y="3303181"/>
            <a:ext cx="1899683" cy="141768"/>
          </a:xfrm>
          <a:prstGeom prst="roundRect">
            <a:avLst/>
          </a:prstGeom>
          <a:solidFill>
            <a:schemeClr val="accent1">
              <a:alpha val="2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F0A97A9D-B962-4804-BBA9-88F1E209C327}"/>
              </a:ext>
            </a:extLst>
          </p:cNvPr>
          <p:cNvSpPr/>
          <p:nvPr/>
        </p:nvSpPr>
        <p:spPr>
          <a:xfrm>
            <a:off x="2628800" y="1063821"/>
            <a:ext cx="1899683" cy="141768"/>
          </a:xfrm>
          <a:prstGeom prst="roundRect">
            <a:avLst/>
          </a:prstGeom>
          <a:solidFill>
            <a:schemeClr val="accent1">
              <a:alpha val="2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Bocadillo: ovalado 4">
            <a:extLst>
              <a:ext uri="{FF2B5EF4-FFF2-40B4-BE49-F238E27FC236}">
                <a16:creationId xmlns:a16="http://schemas.microsoft.com/office/drawing/2014/main" id="{99C8DBE4-106F-432A-8130-42C33B308D41}"/>
              </a:ext>
            </a:extLst>
          </p:cNvPr>
          <p:cNvSpPr/>
          <p:nvPr/>
        </p:nvSpPr>
        <p:spPr>
          <a:xfrm>
            <a:off x="6145619" y="1205589"/>
            <a:ext cx="2410046" cy="800420"/>
          </a:xfrm>
          <a:prstGeom prst="wedgeEllipseCallout">
            <a:avLst>
              <a:gd name="adj1" fmla="val -49926"/>
              <a:gd name="adj2" fmla="val 2050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Sending BTC to our address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60010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/>
        </p:nvSpPr>
        <p:spPr>
          <a:xfrm>
            <a:off x="6950045" y="4724073"/>
            <a:ext cx="1042827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s-ES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online.ing.puc.cl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2628800" y="131117"/>
            <a:ext cx="6305400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3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Addresses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subTitle" idx="1"/>
          </p:nvPr>
        </p:nvSpPr>
        <p:spPr>
          <a:xfrm>
            <a:off x="4286387" y="594095"/>
            <a:ext cx="4647900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rgbClr val="7F7F7F"/>
              </a:buClr>
              <a:buSzPct val="25000"/>
              <a:buFont typeface="Arial"/>
              <a:buNone/>
            </a:pPr>
            <a:r>
              <a:rPr lang="es-AR" sz="24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P2PKH</a:t>
            </a:r>
            <a:endParaRPr lang="es-ES" sz="2400" b="0" i="0" u="none" strike="noStrike" cap="none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Shape 129">
            <a:extLst>
              <a:ext uri="{FF2B5EF4-FFF2-40B4-BE49-F238E27FC236}">
                <a16:creationId xmlns:a16="http://schemas.microsoft.com/office/drawing/2014/main" id="{C94DAA2E-BAE8-4848-ABAC-2C4F5273084D}"/>
              </a:ext>
            </a:extLst>
          </p:cNvPr>
          <p:cNvSpPr txBox="1"/>
          <p:nvPr/>
        </p:nvSpPr>
        <p:spPr>
          <a:xfrm>
            <a:off x="337524" y="1480248"/>
            <a:ext cx="8460111" cy="301555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285750" lvl="0" indent="-28575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100000"/>
            </a:pPr>
            <a:endParaRPr lang="es-AR" dirty="0">
              <a:solidFill>
                <a:schemeClr val="accent6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n 2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516089EF-4618-439A-B8B2-25B7939A3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365" y="1001645"/>
            <a:ext cx="7557655" cy="3722428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3EBCC4B-79B6-4B0F-8CDC-B2C8DE57C582}"/>
              </a:ext>
            </a:extLst>
          </p:cNvPr>
          <p:cNvSpPr/>
          <p:nvPr/>
        </p:nvSpPr>
        <p:spPr>
          <a:xfrm>
            <a:off x="5231219" y="3303181"/>
            <a:ext cx="1899683" cy="141768"/>
          </a:xfrm>
          <a:prstGeom prst="roundRect">
            <a:avLst/>
          </a:prstGeom>
          <a:solidFill>
            <a:schemeClr val="accent1">
              <a:alpha val="2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Imagen 5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7B8571CD-7D58-4C09-B6BB-CDABD33BCD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031" y="2163468"/>
            <a:ext cx="7843169" cy="2776048"/>
          </a:xfrm>
          <a:prstGeom prst="rect">
            <a:avLst/>
          </a:prstGeom>
          <a:ln w="25400">
            <a:solidFill>
              <a:schemeClr val="accent1">
                <a:shade val="50000"/>
              </a:schemeClr>
            </a:solidFill>
          </a:ln>
        </p:spPr>
      </p:pic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48FAFF8A-96AB-43DB-8043-C788090A4EC7}"/>
              </a:ext>
            </a:extLst>
          </p:cNvPr>
          <p:cNvSpPr/>
          <p:nvPr/>
        </p:nvSpPr>
        <p:spPr>
          <a:xfrm>
            <a:off x="2019200" y="3841898"/>
            <a:ext cx="1899683" cy="141766"/>
          </a:xfrm>
          <a:prstGeom prst="roundRect">
            <a:avLst/>
          </a:prstGeom>
          <a:solidFill>
            <a:schemeClr val="accent1">
              <a:alpha val="2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0661BAF0-ED45-46E8-ABB9-9B2B9A9E0D95}"/>
              </a:ext>
            </a:extLst>
          </p:cNvPr>
          <p:cNvSpPr/>
          <p:nvPr/>
        </p:nvSpPr>
        <p:spPr>
          <a:xfrm>
            <a:off x="2019199" y="4333718"/>
            <a:ext cx="2191294" cy="141766"/>
          </a:xfrm>
          <a:prstGeom prst="roundRect">
            <a:avLst/>
          </a:prstGeom>
          <a:solidFill>
            <a:schemeClr val="accent1">
              <a:alpha val="2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Bocadillo: ovalado 15">
            <a:extLst>
              <a:ext uri="{FF2B5EF4-FFF2-40B4-BE49-F238E27FC236}">
                <a16:creationId xmlns:a16="http://schemas.microsoft.com/office/drawing/2014/main" id="{C4E3F87F-97D5-4584-A9D7-4DB1706DDE91}"/>
              </a:ext>
            </a:extLst>
          </p:cNvPr>
          <p:cNvSpPr/>
          <p:nvPr/>
        </p:nvSpPr>
        <p:spPr>
          <a:xfrm>
            <a:off x="6145619" y="1205589"/>
            <a:ext cx="2410046" cy="800420"/>
          </a:xfrm>
          <a:prstGeom prst="wedgeEllipseCallout">
            <a:avLst>
              <a:gd name="adj1" fmla="val -135220"/>
              <a:gd name="adj2" fmla="val 3086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???????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691170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2628800" y="131117"/>
            <a:ext cx="6305400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>
              <a:buSzPct val="25000"/>
            </a:pPr>
            <a:r>
              <a:rPr lang="es-A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Bitcoin </a:t>
            </a:r>
            <a:r>
              <a:rPr lang="es-AR" sz="3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127">
            <a:extLst>
              <a:ext uri="{FF2B5EF4-FFF2-40B4-BE49-F238E27FC236}">
                <a16:creationId xmlns:a16="http://schemas.microsoft.com/office/drawing/2014/main" id="{35C456DA-1757-40CE-89D9-A87411110C6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411066" y="594095"/>
            <a:ext cx="4523221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n-US" sz="2400" dirty="0">
                <a:solidFill>
                  <a:srgbClr val="7F7F7F"/>
                </a:solidFill>
              </a:rPr>
              <a:t>Is not a public key</a:t>
            </a:r>
            <a:endParaRPr lang="es-ES" sz="2400" dirty="0">
              <a:solidFill>
                <a:srgbClr val="7F7F7F"/>
              </a:solidFill>
            </a:endParaRPr>
          </a:p>
          <a:p>
            <a:pPr lvl="0"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>
                <a:solidFill>
                  <a:srgbClr val="7F7F7F"/>
                </a:solidFill>
              </a:rPr>
              <a:t> </a:t>
            </a:r>
            <a:endParaRPr lang="es-ES" sz="2400" dirty="0">
              <a:solidFill>
                <a:srgbClr val="7F7F7F"/>
              </a:solidFill>
            </a:endParaRPr>
          </a:p>
        </p:txBody>
      </p:sp>
      <p:sp>
        <p:nvSpPr>
          <p:cNvPr id="15" name="Shape 129">
            <a:extLst>
              <a:ext uri="{FF2B5EF4-FFF2-40B4-BE49-F238E27FC236}">
                <a16:creationId xmlns:a16="http://schemas.microsoft.com/office/drawing/2014/main" id="{6EAD2C41-A0EC-4DC9-AD52-C24AC9A42478}"/>
              </a:ext>
            </a:extLst>
          </p:cNvPr>
          <p:cNvSpPr txBox="1"/>
          <p:nvPr/>
        </p:nvSpPr>
        <p:spPr>
          <a:xfrm>
            <a:off x="337524" y="1480249"/>
            <a:ext cx="8356533" cy="33245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s-AR" sz="20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AA0D6EC-012F-42F7-8C0B-D02953CCBEB3}"/>
              </a:ext>
            </a:extLst>
          </p:cNvPr>
          <p:cNvSpPr txBox="1"/>
          <p:nvPr/>
        </p:nvSpPr>
        <p:spPr>
          <a:xfrm>
            <a:off x="4804228" y="4885425"/>
            <a:ext cx="43397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https://github.com/bitcoinbook/bitcoinbook/blob/develop/ch04.asciidoc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C5A512A-723C-4358-BB8E-A3E2A1A3A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29" y="450860"/>
            <a:ext cx="3823237" cy="454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59224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2628800" y="131117"/>
            <a:ext cx="6305400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>
              <a:buSzPct val="25000"/>
            </a:pPr>
            <a:r>
              <a:rPr lang="es-A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Bitcoin </a:t>
            </a:r>
            <a:r>
              <a:rPr lang="es-AR" sz="3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127">
            <a:extLst>
              <a:ext uri="{FF2B5EF4-FFF2-40B4-BE49-F238E27FC236}">
                <a16:creationId xmlns:a16="http://schemas.microsoft.com/office/drawing/2014/main" id="{35C456DA-1757-40CE-89D9-A87411110C6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411066" y="594095"/>
            <a:ext cx="4523221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n-US" sz="2400" dirty="0">
                <a:solidFill>
                  <a:srgbClr val="7F7F7F"/>
                </a:solidFill>
              </a:rPr>
              <a:t>Is not a public key</a:t>
            </a:r>
            <a:endParaRPr lang="es-ES" sz="2400" dirty="0">
              <a:solidFill>
                <a:srgbClr val="7F7F7F"/>
              </a:solidFill>
            </a:endParaRPr>
          </a:p>
          <a:p>
            <a:pPr lvl="0"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>
                <a:solidFill>
                  <a:srgbClr val="7F7F7F"/>
                </a:solidFill>
              </a:rPr>
              <a:t> </a:t>
            </a:r>
            <a:endParaRPr lang="es-ES" sz="2400" dirty="0">
              <a:solidFill>
                <a:srgbClr val="7F7F7F"/>
              </a:solidFill>
            </a:endParaRPr>
          </a:p>
        </p:txBody>
      </p:sp>
      <p:sp>
        <p:nvSpPr>
          <p:cNvPr id="15" name="Shape 129">
            <a:extLst>
              <a:ext uri="{FF2B5EF4-FFF2-40B4-BE49-F238E27FC236}">
                <a16:creationId xmlns:a16="http://schemas.microsoft.com/office/drawing/2014/main" id="{6EAD2C41-A0EC-4DC9-AD52-C24AC9A42478}"/>
              </a:ext>
            </a:extLst>
          </p:cNvPr>
          <p:cNvSpPr txBox="1"/>
          <p:nvPr/>
        </p:nvSpPr>
        <p:spPr>
          <a:xfrm>
            <a:off x="337524" y="1480249"/>
            <a:ext cx="8356533" cy="33245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s-AR" sz="20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AA0D6EC-012F-42F7-8C0B-D02953CCBEB3}"/>
              </a:ext>
            </a:extLst>
          </p:cNvPr>
          <p:cNvSpPr txBox="1"/>
          <p:nvPr/>
        </p:nvSpPr>
        <p:spPr>
          <a:xfrm>
            <a:off x="4804228" y="4885425"/>
            <a:ext cx="43397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https://github.com/bitcoinbook/bitcoinbook/blob/develop/ch04.asciidoc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1593B9D-2DFD-481E-B924-3ACFC3F11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499" y="589896"/>
            <a:ext cx="5167799" cy="425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17343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/>
        </p:nvSpPr>
        <p:spPr>
          <a:xfrm>
            <a:off x="7429320" y="4721232"/>
            <a:ext cx="1042827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s-ES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online.ing.puc.cl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2628800" y="131117"/>
            <a:ext cx="6305400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>
              <a:buSzPct val="25000"/>
            </a:pPr>
            <a:r>
              <a:rPr lang="es-AR" sz="3600" b="1" dirty="0" err="1"/>
              <a:t>Addresses</a:t>
            </a:r>
            <a:r>
              <a:rPr lang="es-AR" sz="3600" b="1" dirty="0"/>
              <a:t> </a:t>
            </a:r>
            <a:r>
              <a:rPr lang="hr-HR" sz="3600" b="1" dirty="0"/>
              <a:t>in</a:t>
            </a:r>
            <a:r>
              <a:rPr lang="es-AR" sz="3600" b="1" dirty="0"/>
              <a:t> </a:t>
            </a:r>
            <a:r>
              <a:rPr lang="es-AR" sz="3600" b="1" dirty="0" err="1"/>
              <a:t>BitCoin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subTitle" idx="1"/>
          </p:nvPr>
        </p:nvSpPr>
        <p:spPr>
          <a:xfrm>
            <a:off x="1577993" y="594095"/>
            <a:ext cx="7356294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ES" sz="2400" b="1" i="0" u="none" strike="noStrike" cap="none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s-ES" sz="2400" b="1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P2PKH!!!</a:t>
            </a: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29"/>
          <p:cNvSpPr txBox="1"/>
          <p:nvPr/>
        </p:nvSpPr>
        <p:spPr>
          <a:xfrm>
            <a:off x="186700" y="1234296"/>
            <a:ext cx="8843000" cy="3486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ct val="100000"/>
            </a:pPr>
            <a:r>
              <a:rPr lang="es-A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P </a:t>
            </a:r>
            <a:r>
              <a:rPr lang="hr-H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a public key in </a:t>
            </a:r>
            <a:r>
              <a:rPr lang="es-A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SEC</a:t>
            </a:r>
            <a:r>
              <a:rPr lang="hr-H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 format</a:t>
            </a:r>
            <a:endParaRPr lang="es-AR" sz="18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>
              <a:buClr>
                <a:schemeClr val="dk1"/>
              </a:buClr>
              <a:buSzPct val="100000"/>
            </a:pPr>
            <a:endParaRPr lang="es-AR" sz="18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>
              <a:buClr>
                <a:schemeClr val="dk1"/>
              </a:buClr>
              <a:buSzPct val="100000"/>
            </a:pPr>
            <a:r>
              <a:rPr lang="hr-H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How do we get the </a:t>
            </a:r>
            <a:r>
              <a:rPr lang="es-A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Bitcoin</a:t>
            </a:r>
            <a:r>
              <a:rPr lang="hr-H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 address</a:t>
            </a:r>
            <a:r>
              <a:rPr lang="es-A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?</a:t>
            </a:r>
          </a:p>
          <a:p>
            <a:pPr marL="342900" indent="-342900"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s-AR" sz="1800" i="1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version</a:t>
            </a:r>
            <a:r>
              <a:rPr lang="es-AR" sz="1800" i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 = </a:t>
            </a:r>
            <a:r>
              <a:rPr lang="es-AR" sz="1800" i="1" dirty="0">
                <a:solidFill>
                  <a:srgbClr val="FF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0x00</a:t>
            </a:r>
            <a:r>
              <a:rPr lang="es-AR" sz="1800" i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hr-H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for</a:t>
            </a:r>
            <a:r>
              <a:rPr lang="es-A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s-AR" sz="18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mainnet</a:t>
            </a:r>
            <a:r>
              <a:rPr lang="es-A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, y </a:t>
            </a:r>
            <a:r>
              <a:rPr lang="es-AR" sz="1800" i="1" dirty="0">
                <a:solidFill>
                  <a:srgbClr val="FF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0x6f</a:t>
            </a:r>
            <a:r>
              <a:rPr lang="es-A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hr-H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for</a:t>
            </a:r>
            <a:r>
              <a:rPr lang="es-A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s-AR" sz="18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testnet</a:t>
            </a:r>
            <a:endParaRPr lang="es-AR" sz="18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342900" indent="-342900"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s-AR" sz="1800" i="1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key</a:t>
            </a:r>
            <a:r>
              <a:rPr lang="es-AR" sz="1800" i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 = ripemd160(sha256(P))</a:t>
            </a:r>
          </a:p>
          <a:p>
            <a:pPr marL="342900" indent="-342900"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s-AR" sz="1800" i="1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checksum</a:t>
            </a:r>
            <a:r>
              <a:rPr lang="es-AR" sz="1800" i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 = sha256(sha256(</a:t>
            </a:r>
            <a:r>
              <a:rPr lang="es-AR" sz="1800" i="1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version</a:t>
            </a:r>
            <a:r>
              <a:rPr lang="es-AR" sz="1800" i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 + </a:t>
            </a:r>
            <a:r>
              <a:rPr lang="es-AR" sz="1800" i="1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key</a:t>
            </a:r>
            <a:r>
              <a:rPr lang="es-AR" sz="1800" i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))</a:t>
            </a:r>
            <a:r>
              <a:rPr lang="es-A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[:4]</a:t>
            </a:r>
          </a:p>
          <a:p>
            <a:pPr marL="342900" indent="-342900"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s-AR" sz="1800" i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res = </a:t>
            </a:r>
            <a:r>
              <a:rPr lang="es-AR" sz="1800" i="1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version</a:t>
            </a:r>
            <a:r>
              <a:rPr lang="es-AR" sz="1800" i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 + </a:t>
            </a:r>
            <a:r>
              <a:rPr lang="es-AR" sz="1800" i="1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key</a:t>
            </a:r>
            <a:r>
              <a:rPr lang="es-AR" sz="1800" i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 + </a:t>
            </a:r>
            <a:r>
              <a:rPr lang="es-AR" sz="1800" i="1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checksum</a:t>
            </a:r>
            <a:endParaRPr lang="es-AR" sz="1800" i="1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342900" indent="-342900">
              <a:buClr>
                <a:schemeClr val="dk1"/>
              </a:buClr>
              <a:buSzPct val="100000"/>
              <a:buFont typeface="+mj-lt"/>
              <a:buAutoNum type="arabicPeriod"/>
            </a:pPr>
            <a:endParaRPr lang="es-AR" sz="1800" i="1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>
              <a:buClr>
                <a:schemeClr val="dk1"/>
              </a:buClr>
              <a:buSzPct val="100000"/>
            </a:pPr>
            <a:r>
              <a:rPr lang="es-AR" sz="1800" i="1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Return</a:t>
            </a:r>
            <a:r>
              <a:rPr lang="es-AR" sz="1800" i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 encode_base58(res):</a:t>
            </a:r>
          </a:p>
          <a:p>
            <a:pPr marL="285750" indent="-28575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hr-H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Produces a sequence starting with </a:t>
            </a:r>
            <a:r>
              <a:rPr lang="es-A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1 (</a:t>
            </a:r>
            <a:r>
              <a:rPr lang="es-AR" sz="18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mainnet</a:t>
            </a:r>
            <a:r>
              <a:rPr lang="es-A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), o</a:t>
            </a:r>
            <a:r>
              <a:rPr lang="hr-H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r</a:t>
            </a:r>
            <a:r>
              <a:rPr lang="es-A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 m/n (</a:t>
            </a:r>
            <a:r>
              <a:rPr lang="es-AR" sz="18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testnet</a:t>
            </a:r>
            <a:r>
              <a:rPr lang="es-A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)</a:t>
            </a:r>
          </a:p>
          <a:p>
            <a:pPr marL="285750" indent="-28575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hr-H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This prefix tells me what type of address this is</a:t>
            </a:r>
            <a:r>
              <a:rPr lang="es-A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!</a:t>
            </a:r>
          </a:p>
          <a:p>
            <a:pPr marL="285750" indent="-28575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s-A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https://en.bitcoin.it/wiki/List_of_address_prefixes</a:t>
            </a:r>
          </a:p>
          <a:p>
            <a:pPr marL="285750" indent="-28575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18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>
              <a:buClr>
                <a:schemeClr val="dk1"/>
              </a:buClr>
              <a:buSzPct val="100000"/>
            </a:pPr>
            <a:endParaRPr lang="es-AR" sz="18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7153893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/>
        </p:nvSpPr>
        <p:spPr>
          <a:xfrm>
            <a:off x="7429320" y="4721232"/>
            <a:ext cx="1042827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s-ES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online.ing.puc.cl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2628800" y="131117"/>
            <a:ext cx="6305400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>
              <a:buSzPct val="25000"/>
            </a:pPr>
            <a:r>
              <a:rPr lang="es-AR" sz="3600" b="1" dirty="0" err="1"/>
              <a:t>Addresses</a:t>
            </a:r>
            <a:r>
              <a:rPr lang="es-AR" sz="3600" b="1" dirty="0"/>
              <a:t> </a:t>
            </a:r>
            <a:r>
              <a:rPr lang="hr-HR" sz="3600" b="1" dirty="0"/>
              <a:t>in</a:t>
            </a:r>
            <a:r>
              <a:rPr lang="es-AR" sz="3600" b="1" dirty="0"/>
              <a:t> </a:t>
            </a:r>
            <a:r>
              <a:rPr lang="es-AR" sz="3600" b="1" dirty="0" err="1"/>
              <a:t>BitCoin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subTitle" idx="1"/>
          </p:nvPr>
        </p:nvSpPr>
        <p:spPr>
          <a:xfrm>
            <a:off x="1577993" y="594095"/>
            <a:ext cx="7356294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ES" sz="2400" b="1" i="0" u="none" strike="noStrike" cap="none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s-ES" sz="2400" b="1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P2PKH!!!</a:t>
            </a: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29"/>
          <p:cNvSpPr txBox="1"/>
          <p:nvPr/>
        </p:nvSpPr>
        <p:spPr>
          <a:xfrm>
            <a:off x="186700" y="1234296"/>
            <a:ext cx="8843000" cy="3486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ct val="100000"/>
            </a:pPr>
            <a:r>
              <a:rPr lang="hr-H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An address with the prefix </a:t>
            </a:r>
            <a:r>
              <a:rPr lang="es-AR" sz="1800" i="1" dirty="0">
                <a:solidFill>
                  <a:srgbClr val="FF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0x00</a:t>
            </a:r>
            <a:r>
              <a:rPr lang="es-AR" sz="1800" i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s-A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o</a:t>
            </a:r>
            <a:r>
              <a:rPr lang="hr-H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r</a:t>
            </a:r>
            <a:r>
              <a:rPr lang="es-A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s-AR" sz="1800" i="1" dirty="0">
                <a:solidFill>
                  <a:srgbClr val="FF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0x6f</a:t>
            </a:r>
            <a:r>
              <a:rPr lang="es-A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 (</a:t>
            </a:r>
            <a:r>
              <a:rPr lang="es-AR" sz="1800" dirty="0">
                <a:solidFill>
                  <a:srgbClr val="FF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1</a:t>
            </a:r>
            <a:r>
              <a:rPr lang="es-A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,</a:t>
            </a:r>
            <a:r>
              <a:rPr lang="es-AR" sz="1800" dirty="0">
                <a:solidFill>
                  <a:srgbClr val="FF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m</a:t>
            </a:r>
            <a:r>
              <a:rPr lang="es-A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,</a:t>
            </a:r>
            <a:r>
              <a:rPr lang="es-AR" sz="1800" dirty="0">
                <a:solidFill>
                  <a:srgbClr val="FF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n</a:t>
            </a:r>
            <a:r>
              <a:rPr lang="es-A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hr-H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in</a:t>
            </a:r>
            <a:r>
              <a:rPr lang="es-A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 base58):</a:t>
            </a:r>
          </a:p>
          <a:p>
            <a:pPr marL="285750" indent="-28575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hr-H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Tells me</a:t>
            </a:r>
            <a:r>
              <a:rPr lang="es-A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: </a:t>
            </a:r>
            <a:r>
              <a:rPr lang="hr-H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pay me to a</a:t>
            </a:r>
            <a:r>
              <a:rPr lang="es-A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 P2PKH</a:t>
            </a:r>
          </a:p>
          <a:p>
            <a:pPr marL="285750" indent="-28575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s-A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OP_DUP OP_HASH160 </a:t>
            </a:r>
            <a:r>
              <a:rPr lang="es-AR" sz="1800" dirty="0">
                <a:solidFill>
                  <a:srgbClr val="00B05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&lt;hash&gt; </a:t>
            </a:r>
            <a:r>
              <a:rPr lang="es-A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OP_EQUALVERIFY OP_CHECKSIG</a:t>
            </a:r>
          </a:p>
          <a:p>
            <a:pPr marL="285750" indent="-28575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18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>
              <a:buClr>
                <a:schemeClr val="dk1"/>
              </a:buClr>
              <a:buSzPct val="100000"/>
            </a:pPr>
            <a:r>
              <a:rPr lang="hr-H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To which </a:t>
            </a:r>
            <a:r>
              <a:rPr lang="es-AR" sz="1800" dirty="0">
                <a:solidFill>
                  <a:srgbClr val="00B05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&lt;hash&gt;</a:t>
            </a:r>
            <a:r>
              <a:rPr lang="es-A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?</a:t>
            </a:r>
          </a:p>
          <a:p>
            <a:pPr marL="285750" indent="-28575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s-A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D </a:t>
            </a:r>
            <a:r>
              <a:rPr lang="hr-H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my address</a:t>
            </a:r>
            <a:r>
              <a:rPr lang="es-A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 P2PKH</a:t>
            </a:r>
          </a:p>
          <a:p>
            <a:pPr marL="285750" indent="-28575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hr-H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Convert</a:t>
            </a:r>
            <a:r>
              <a:rPr lang="es-A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 D </a:t>
            </a:r>
            <a:r>
              <a:rPr lang="hr-H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from</a:t>
            </a:r>
            <a:r>
              <a:rPr lang="es-A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 base 58 </a:t>
            </a:r>
            <a:r>
              <a:rPr lang="hr-H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to</a:t>
            </a:r>
            <a:r>
              <a:rPr lang="es-A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 bytes</a:t>
            </a:r>
          </a:p>
          <a:p>
            <a:pPr marL="285750" indent="-28575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hr-H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Remove the prefix</a:t>
            </a:r>
            <a:endParaRPr lang="es-AR" sz="18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hr-H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Remove the</a:t>
            </a:r>
            <a:r>
              <a:rPr lang="es-A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s-AR" sz="18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checksum</a:t>
            </a:r>
            <a:endParaRPr lang="es-AR" sz="18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hr-H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The result is my </a:t>
            </a:r>
            <a:r>
              <a:rPr lang="es-AR" sz="1800" dirty="0">
                <a:solidFill>
                  <a:srgbClr val="00B05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&lt;hash&gt;</a:t>
            </a:r>
          </a:p>
          <a:p>
            <a:pPr>
              <a:buClr>
                <a:schemeClr val="dk1"/>
              </a:buClr>
              <a:buSzPct val="100000"/>
            </a:pPr>
            <a:endParaRPr lang="es-AR" sz="18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18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>
              <a:buClr>
                <a:schemeClr val="dk1"/>
              </a:buClr>
              <a:buSzPct val="100000"/>
            </a:pPr>
            <a:endParaRPr lang="es-AR" sz="18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601155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/>
        </p:nvSpPr>
        <p:spPr>
          <a:xfrm>
            <a:off x="7429320" y="4721232"/>
            <a:ext cx="1042827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s-ES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online.ing.puc.cl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2628800" y="131117"/>
            <a:ext cx="6305400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>
              <a:buSzPct val="25000"/>
            </a:pPr>
            <a:r>
              <a:rPr lang="es-AR" sz="3600" b="1" dirty="0" err="1"/>
              <a:t>Addresses</a:t>
            </a:r>
            <a:r>
              <a:rPr lang="es-AR" sz="3600" b="1" dirty="0"/>
              <a:t> </a:t>
            </a:r>
            <a:r>
              <a:rPr lang="hr-HR" sz="3600" b="1" dirty="0"/>
              <a:t>in</a:t>
            </a:r>
            <a:r>
              <a:rPr lang="es-AR" sz="3600" b="1" dirty="0"/>
              <a:t> </a:t>
            </a:r>
            <a:r>
              <a:rPr lang="es-AR" sz="3600" b="1" dirty="0" err="1"/>
              <a:t>BitCoin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subTitle" idx="1"/>
          </p:nvPr>
        </p:nvSpPr>
        <p:spPr>
          <a:xfrm>
            <a:off x="1577993" y="594095"/>
            <a:ext cx="7356294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ES" sz="2400" b="1" i="0" u="none" strike="noStrike" cap="none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s-ES" sz="2400" b="1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P2PKH!!!</a:t>
            </a: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29"/>
          <p:cNvSpPr txBox="1"/>
          <p:nvPr/>
        </p:nvSpPr>
        <p:spPr>
          <a:xfrm>
            <a:off x="186700" y="1234296"/>
            <a:ext cx="8843000" cy="3486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ct val="100000"/>
            </a:pPr>
            <a:endParaRPr lang="es-AR" sz="18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18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>
              <a:buClr>
                <a:schemeClr val="dk1"/>
              </a:buClr>
              <a:buSzPct val="100000"/>
            </a:pPr>
            <a:endParaRPr lang="es-AR" sz="18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58BBA8E-4C86-4046-8686-FF031E7EF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700" y="1538859"/>
            <a:ext cx="7910623" cy="2001793"/>
          </a:xfrm>
          <a:prstGeom prst="rect">
            <a:avLst/>
          </a:prstGeom>
        </p:spPr>
      </p:pic>
      <p:sp>
        <p:nvSpPr>
          <p:cNvPr id="10" name="Bocadillo: ovalado 9">
            <a:extLst>
              <a:ext uri="{FF2B5EF4-FFF2-40B4-BE49-F238E27FC236}">
                <a16:creationId xmlns:a16="http://schemas.microsoft.com/office/drawing/2014/main" id="{4A492E96-A9C9-4197-B78C-ED8ADC4393C0}"/>
              </a:ext>
            </a:extLst>
          </p:cNvPr>
          <p:cNvSpPr/>
          <p:nvPr/>
        </p:nvSpPr>
        <p:spPr>
          <a:xfrm>
            <a:off x="5551933" y="1100541"/>
            <a:ext cx="2502195" cy="721109"/>
          </a:xfrm>
          <a:prstGeom prst="wedgeEllipseCallout">
            <a:avLst>
              <a:gd name="adj1" fmla="val -102288"/>
              <a:gd name="adj2" fmla="val 2026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Verify</a:t>
            </a:r>
            <a:r>
              <a:rPr lang="es-AR" dirty="0"/>
              <a:t> </a:t>
            </a:r>
            <a:r>
              <a:rPr lang="es-AR" dirty="0" err="1"/>
              <a:t>checksum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11" name="Bocadillo: ovalado 10">
            <a:extLst>
              <a:ext uri="{FF2B5EF4-FFF2-40B4-BE49-F238E27FC236}">
                <a16:creationId xmlns:a16="http://schemas.microsoft.com/office/drawing/2014/main" id="{82B05259-F7ED-43AF-8290-E8F7FF3B7C0D}"/>
              </a:ext>
            </a:extLst>
          </p:cNvPr>
          <p:cNvSpPr/>
          <p:nvPr/>
        </p:nvSpPr>
        <p:spPr>
          <a:xfrm>
            <a:off x="4197859" y="3724696"/>
            <a:ext cx="3713334" cy="721109"/>
          </a:xfrm>
          <a:prstGeom prst="wedgeEllipseCallout">
            <a:avLst>
              <a:gd name="adj1" fmla="val -121223"/>
              <a:gd name="adj2" fmla="val -853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Remove prefix and</a:t>
            </a:r>
            <a:r>
              <a:rPr lang="es-AR" dirty="0"/>
              <a:t> </a:t>
            </a:r>
            <a:r>
              <a:rPr lang="es-AR" dirty="0" err="1"/>
              <a:t>checksum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222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2628800" y="131117"/>
            <a:ext cx="6305400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>
              <a:buSzPct val="25000"/>
            </a:pPr>
            <a:r>
              <a:rPr lang="es-AR" sz="3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</a:t>
            </a:r>
            <a:r>
              <a:rPr lang="es-A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3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s-A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3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</a:t>
            </a:r>
            <a:r>
              <a:rPr lang="es-A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3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codes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127">
            <a:extLst>
              <a:ext uri="{FF2B5EF4-FFF2-40B4-BE49-F238E27FC236}">
                <a16:creationId xmlns:a16="http://schemas.microsoft.com/office/drawing/2014/main" id="{35C456DA-1757-40CE-89D9-A87411110C6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411066" y="594095"/>
            <a:ext cx="4523221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hr-HR" sz="2400" dirty="0">
                <a:solidFill>
                  <a:srgbClr val="7F7F7F"/>
                </a:solidFill>
              </a:rPr>
              <a:t>Numbers in </a:t>
            </a:r>
            <a:r>
              <a:rPr lang="es-AR" sz="2400" dirty="0">
                <a:solidFill>
                  <a:srgbClr val="7F7F7F"/>
                </a:solidFill>
              </a:rPr>
              <a:t>Script</a:t>
            </a:r>
            <a:endParaRPr lang="es-ES" sz="2400" dirty="0">
              <a:solidFill>
                <a:srgbClr val="7F7F7F"/>
              </a:solidFill>
            </a:endParaRPr>
          </a:p>
          <a:p>
            <a:pPr lvl="0"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>
                <a:solidFill>
                  <a:srgbClr val="7F7F7F"/>
                </a:solidFill>
              </a:rPr>
              <a:t> </a:t>
            </a:r>
            <a:endParaRPr lang="es-ES" sz="2400" dirty="0">
              <a:solidFill>
                <a:srgbClr val="7F7F7F"/>
              </a:solidFill>
            </a:endParaRPr>
          </a:p>
        </p:txBody>
      </p:sp>
      <p:sp>
        <p:nvSpPr>
          <p:cNvPr id="9" name="Shape 129">
            <a:extLst>
              <a:ext uri="{FF2B5EF4-FFF2-40B4-BE49-F238E27FC236}">
                <a16:creationId xmlns:a16="http://schemas.microsoft.com/office/drawing/2014/main" id="{D7FD9B7D-EE29-4CA3-A96C-801AF01BF03F}"/>
              </a:ext>
            </a:extLst>
          </p:cNvPr>
          <p:cNvSpPr txBox="1"/>
          <p:nvPr/>
        </p:nvSpPr>
        <p:spPr>
          <a:xfrm>
            <a:off x="337524" y="1480249"/>
            <a:ext cx="8596676" cy="33245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20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20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358C1DE-7769-4090-B07E-EFAEF05B8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713" y="1007877"/>
            <a:ext cx="5477411" cy="354152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C550638-5912-4934-A66C-9B23A8A5E3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8897" y="1421659"/>
            <a:ext cx="3791998" cy="354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30865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/>
        </p:nvSpPr>
        <p:spPr>
          <a:xfrm>
            <a:off x="7429320" y="4721232"/>
            <a:ext cx="1042827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s-ES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online.ing.puc.cl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2628800" y="131117"/>
            <a:ext cx="6305400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>
              <a:buSzPct val="25000"/>
            </a:pPr>
            <a:r>
              <a:rPr lang="es-AR" sz="3600" b="1" dirty="0" err="1"/>
              <a:t>Addresses</a:t>
            </a:r>
            <a:r>
              <a:rPr lang="es-AR" sz="3600" b="1" dirty="0"/>
              <a:t> </a:t>
            </a:r>
            <a:r>
              <a:rPr lang="hr-HR" sz="3600" b="1" dirty="0"/>
              <a:t>in</a:t>
            </a:r>
            <a:r>
              <a:rPr lang="es-AR" sz="3600" b="1" dirty="0"/>
              <a:t> </a:t>
            </a:r>
            <a:r>
              <a:rPr lang="es-AR" sz="3600" b="1" dirty="0" err="1"/>
              <a:t>BitCoin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subTitle" idx="1"/>
          </p:nvPr>
        </p:nvSpPr>
        <p:spPr>
          <a:xfrm>
            <a:off x="1577993" y="594095"/>
            <a:ext cx="7356294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ES" sz="2400" b="1" i="0" u="none" strike="noStrike" cap="none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s-ES" sz="2400" b="1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P2PKH!!!</a:t>
            </a: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29"/>
          <p:cNvSpPr txBox="1"/>
          <p:nvPr/>
        </p:nvSpPr>
        <p:spPr>
          <a:xfrm>
            <a:off x="186700" y="1234296"/>
            <a:ext cx="8843000" cy="3486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ct val="100000"/>
            </a:pPr>
            <a:r>
              <a:rPr lang="hr-H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An address with the prefix </a:t>
            </a:r>
            <a:r>
              <a:rPr lang="es-AR" sz="1800" i="1" dirty="0">
                <a:solidFill>
                  <a:srgbClr val="FF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0x00</a:t>
            </a:r>
            <a:r>
              <a:rPr lang="es-AR" sz="1800" i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s-A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o</a:t>
            </a:r>
            <a:r>
              <a:rPr lang="hr-H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r</a:t>
            </a:r>
            <a:r>
              <a:rPr lang="es-A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s-AR" sz="1800" i="1" dirty="0">
                <a:solidFill>
                  <a:srgbClr val="FF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0x6f</a:t>
            </a:r>
            <a:r>
              <a:rPr lang="es-A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 (</a:t>
            </a:r>
            <a:r>
              <a:rPr lang="es-AR" sz="1800" dirty="0">
                <a:solidFill>
                  <a:srgbClr val="FF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1</a:t>
            </a:r>
            <a:r>
              <a:rPr lang="es-A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,</a:t>
            </a:r>
            <a:r>
              <a:rPr lang="es-AR" sz="1800" dirty="0">
                <a:solidFill>
                  <a:srgbClr val="FF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m</a:t>
            </a:r>
            <a:r>
              <a:rPr lang="es-A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,</a:t>
            </a:r>
            <a:r>
              <a:rPr lang="es-AR" sz="1800" dirty="0">
                <a:solidFill>
                  <a:srgbClr val="FF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n</a:t>
            </a:r>
            <a:r>
              <a:rPr lang="es-A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hr-H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i</a:t>
            </a:r>
            <a:r>
              <a:rPr lang="es-A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n base58):</a:t>
            </a:r>
          </a:p>
          <a:p>
            <a:pPr marL="285750" indent="-28575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hr-H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Tells me</a:t>
            </a:r>
            <a:r>
              <a:rPr lang="es-A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: </a:t>
            </a:r>
            <a:r>
              <a:rPr lang="hr-H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pay me to a</a:t>
            </a:r>
            <a:r>
              <a:rPr lang="es-A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 P2PKH</a:t>
            </a:r>
          </a:p>
          <a:p>
            <a:pPr marL="285750" indent="-28575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s-A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OP_DUP OP_HASH160 </a:t>
            </a:r>
            <a:r>
              <a:rPr lang="es-AR" sz="1800" dirty="0">
                <a:solidFill>
                  <a:srgbClr val="00B05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&lt;hash&gt; </a:t>
            </a:r>
            <a:r>
              <a:rPr lang="es-A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OP_EQUALVERIFY OP_CHECKSIG</a:t>
            </a:r>
          </a:p>
          <a:p>
            <a:pPr marL="285750" indent="-28575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hr-H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This will be the</a:t>
            </a:r>
            <a:r>
              <a:rPr lang="es-A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s-AR" sz="18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scriptPubKey</a:t>
            </a:r>
            <a:r>
              <a:rPr lang="es-A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hr-H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to which we pay</a:t>
            </a:r>
            <a:r>
              <a:rPr lang="es-A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!!!</a:t>
            </a:r>
          </a:p>
          <a:p>
            <a:pPr marL="285750" indent="-28575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18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>
              <a:buClr>
                <a:schemeClr val="dk1"/>
              </a:buClr>
              <a:buSzPct val="100000"/>
            </a:pPr>
            <a:endParaRPr lang="es-AR" sz="18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18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>
              <a:buClr>
                <a:schemeClr val="dk1"/>
              </a:buClr>
              <a:buSzPct val="100000"/>
            </a:pPr>
            <a:endParaRPr lang="es-AR" sz="18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1A913E6-3BF7-498A-A013-C683AE976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425" y="2571750"/>
            <a:ext cx="7577470" cy="224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69460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/>
        </p:nvSpPr>
        <p:spPr>
          <a:xfrm>
            <a:off x="6950045" y="4724073"/>
            <a:ext cx="1042827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s-ES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online.ing.puc.cl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2628800" y="131117"/>
            <a:ext cx="6305400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3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Spending</a:t>
            </a:r>
            <a:r>
              <a:rPr lang="es-A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3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money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subTitle" idx="1"/>
          </p:nvPr>
        </p:nvSpPr>
        <p:spPr>
          <a:xfrm>
            <a:off x="4286387" y="594095"/>
            <a:ext cx="4647900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rgbClr val="7F7F7F"/>
              </a:buClr>
              <a:buSzPct val="25000"/>
              <a:buFont typeface="Arial"/>
              <a:buNone/>
            </a:pPr>
            <a:r>
              <a:rPr lang="es-AR" sz="24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P2PKH</a:t>
            </a:r>
            <a:endParaRPr lang="es-ES" sz="2400" b="0" i="0" u="none" strike="noStrike" cap="none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Shape 129">
            <a:extLst>
              <a:ext uri="{FF2B5EF4-FFF2-40B4-BE49-F238E27FC236}">
                <a16:creationId xmlns:a16="http://schemas.microsoft.com/office/drawing/2014/main" id="{3D8E847B-0154-4A7E-96F8-20693B16DA07}"/>
              </a:ext>
            </a:extLst>
          </p:cNvPr>
          <p:cNvSpPr txBox="1"/>
          <p:nvPr/>
        </p:nvSpPr>
        <p:spPr>
          <a:xfrm>
            <a:off x="337524" y="1480248"/>
            <a:ext cx="8460111" cy="301555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100000"/>
            </a:pPr>
            <a:endParaRPr lang="es-AR" dirty="0">
              <a:solidFill>
                <a:schemeClr val="accent6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0361AE7-BDFD-4CF8-A25B-2FE771785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76" y="506615"/>
            <a:ext cx="6561761" cy="4549405"/>
          </a:xfrm>
          <a:prstGeom prst="rect">
            <a:avLst/>
          </a:prstGeom>
        </p:spPr>
      </p:pic>
      <p:sp>
        <p:nvSpPr>
          <p:cNvPr id="10" name="Bocadillo: ovalado 9">
            <a:extLst>
              <a:ext uri="{FF2B5EF4-FFF2-40B4-BE49-F238E27FC236}">
                <a16:creationId xmlns:a16="http://schemas.microsoft.com/office/drawing/2014/main" id="{0F47A86C-0143-42F0-89E1-909EF0FCA549}"/>
              </a:ext>
            </a:extLst>
          </p:cNvPr>
          <p:cNvSpPr/>
          <p:nvPr/>
        </p:nvSpPr>
        <p:spPr>
          <a:xfrm>
            <a:off x="6019766" y="2036310"/>
            <a:ext cx="2502195" cy="721109"/>
          </a:xfrm>
          <a:prstGeom prst="wedgeEllipseCallout">
            <a:avLst>
              <a:gd name="adj1" fmla="val -115036"/>
              <a:gd name="adj2" fmla="val -2053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/>
              <a:t>I need to know</a:t>
            </a:r>
            <a:r>
              <a:rPr lang="es-AR" dirty="0"/>
              <a:t> </a:t>
            </a:r>
            <a:r>
              <a:rPr lang="hr-HR" dirty="0"/>
              <a:t>what am I spending</a:t>
            </a:r>
            <a:r>
              <a:rPr lang="es-AR" dirty="0"/>
              <a:t>!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35837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/>
        </p:nvSpPr>
        <p:spPr>
          <a:xfrm>
            <a:off x="6950045" y="4724073"/>
            <a:ext cx="1042827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s-ES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online.ing.puc.cl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2628800" y="131117"/>
            <a:ext cx="6305400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3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Spending</a:t>
            </a:r>
            <a:r>
              <a:rPr lang="es-A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3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money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subTitle" idx="1"/>
          </p:nvPr>
        </p:nvSpPr>
        <p:spPr>
          <a:xfrm>
            <a:off x="4286387" y="594095"/>
            <a:ext cx="4647900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rgbClr val="7F7F7F"/>
              </a:buClr>
              <a:buSzPct val="25000"/>
              <a:buFont typeface="Arial"/>
              <a:buNone/>
            </a:pPr>
            <a:r>
              <a:rPr lang="es-AR" sz="24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P2PKH</a:t>
            </a:r>
            <a:endParaRPr lang="es-ES" sz="2400" b="0" i="0" u="none" strike="noStrike" cap="none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Shape 129">
            <a:extLst>
              <a:ext uri="{FF2B5EF4-FFF2-40B4-BE49-F238E27FC236}">
                <a16:creationId xmlns:a16="http://schemas.microsoft.com/office/drawing/2014/main" id="{3D8E847B-0154-4A7E-96F8-20693B16DA07}"/>
              </a:ext>
            </a:extLst>
          </p:cNvPr>
          <p:cNvSpPr txBox="1"/>
          <p:nvPr/>
        </p:nvSpPr>
        <p:spPr>
          <a:xfrm>
            <a:off x="337524" y="1480248"/>
            <a:ext cx="8460111" cy="301555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100000"/>
            </a:pPr>
            <a:endParaRPr lang="es-AR" dirty="0">
              <a:solidFill>
                <a:schemeClr val="accent6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0361AE7-BDFD-4CF8-A25B-2FE771785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76" y="506615"/>
            <a:ext cx="6561761" cy="4549405"/>
          </a:xfrm>
          <a:prstGeom prst="rect">
            <a:avLst/>
          </a:prstGeom>
        </p:spPr>
      </p:pic>
      <p:sp>
        <p:nvSpPr>
          <p:cNvPr id="10" name="Bocadillo: ovalado 9">
            <a:extLst>
              <a:ext uri="{FF2B5EF4-FFF2-40B4-BE49-F238E27FC236}">
                <a16:creationId xmlns:a16="http://schemas.microsoft.com/office/drawing/2014/main" id="{0F47A86C-0143-42F0-89E1-909EF0FCA549}"/>
              </a:ext>
            </a:extLst>
          </p:cNvPr>
          <p:cNvSpPr/>
          <p:nvPr/>
        </p:nvSpPr>
        <p:spPr>
          <a:xfrm>
            <a:off x="6019766" y="2036310"/>
            <a:ext cx="2720197" cy="749420"/>
          </a:xfrm>
          <a:prstGeom prst="wedgeEllipseCallout">
            <a:avLst>
              <a:gd name="adj1" fmla="val -121268"/>
              <a:gd name="adj2" fmla="val -1188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/>
              <a:t>Define this</a:t>
            </a:r>
            <a:r>
              <a:rPr lang="es-AR" b="1" dirty="0"/>
              <a:t> input!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78144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/>
        </p:nvSpPr>
        <p:spPr>
          <a:xfrm>
            <a:off x="6950045" y="4724073"/>
            <a:ext cx="1042827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s-ES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online.ing.puc.cl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2628800" y="131117"/>
            <a:ext cx="6305400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3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Spending</a:t>
            </a:r>
            <a:r>
              <a:rPr lang="es-A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3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money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subTitle" idx="1"/>
          </p:nvPr>
        </p:nvSpPr>
        <p:spPr>
          <a:xfrm>
            <a:off x="4286387" y="594095"/>
            <a:ext cx="4647900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rgbClr val="7F7F7F"/>
              </a:buClr>
              <a:buSzPct val="25000"/>
              <a:buFont typeface="Arial"/>
              <a:buNone/>
            </a:pPr>
            <a:r>
              <a:rPr lang="es-AR" sz="24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P2PKH</a:t>
            </a:r>
            <a:endParaRPr lang="es-ES" sz="2400" b="0" i="0" u="none" strike="noStrike" cap="none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Shape 129">
            <a:extLst>
              <a:ext uri="{FF2B5EF4-FFF2-40B4-BE49-F238E27FC236}">
                <a16:creationId xmlns:a16="http://schemas.microsoft.com/office/drawing/2014/main" id="{3D8E847B-0154-4A7E-96F8-20693B16DA07}"/>
              </a:ext>
            </a:extLst>
          </p:cNvPr>
          <p:cNvSpPr txBox="1"/>
          <p:nvPr/>
        </p:nvSpPr>
        <p:spPr>
          <a:xfrm>
            <a:off x="337524" y="1480248"/>
            <a:ext cx="8460111" cy="301555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100000"/>
            </a:pPr>
            <a:endParaRPr lang="es-AR" dirty="0">
              <a:solidFill>
                <a:schemeClr val="accent6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0361AE7-BDFD-4CF8-A25B-2FE771785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76" y="506615"/>
            <a:ext cx="6561761" cy="4549405"/>
          </a:xfrm>
          <a:prstGeom prst="rect">
            <a:avLst/>
          </a:prstGeom>
        </p:spPr>
      </p:pic>
      <p:sp>
        <p:nvSpPr>
          <p:cNvPr id="10" name="Bocadillo: ovalado 9">
            <a:extLst>
              <a:ext uri="{FF2B5EF4-FFF2-40B4-BE49-F238E27FC236}">
                <a16:creationId xmlns:a16="http://schemas.microsoft.com/office/drawing/2014/main" id="{0F47A86C-0143-42F0-89E1-909EF0FCA549}"/>
              </a:ext>
            </a:extLst>
          </p:cNvPr>
          <p:cNvSpPr/>
          <p:nvPr/>
        </p:nvSpPr>
        <p:spPr>
          <a:xfrm>
            <a:off x="6019766" y="2036310"/>
            <a:ext cx="2720197" cy="749420"/>
          </a:xfrm>
          <a:prstGeom prst="wedgeEllipseCallout">
            <a:avLst>
              <a:gd name="adj1" fmla="val -94428"/>
              <a:gd name="adj2" fmla="val 41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>
                <a:solidFill>
                  <a:schemeClr val="bg1"/>
                </a:solidFill>
              </a:rPr>
              <a:t>Who am I paying to</a:t>
            </a:r>
            <a:r>
              <a:rPr lang="es-AR" dirty="0">
                <a:solidFill>
                  <a:schemeClr val="bg1"/>
                </a:solidFill>
              </a:rPr>
              <a:t>?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43875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/>
        </p:nvSpPr>
        <p:spPr>
          <a:xfrm>
            <a:off x="6950045" y="4724073"/>
            <a:ext cx="1042827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s-ES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online.ing.puc.cl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2628800" y="131117"/>
            <a:ext cx="6305400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3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Spending</a:t>
            </a:r>
            <a:r>
              <a:rPr lang="es-A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3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money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subTitle" idx="1"/>
          </p:nvPr>
        </p:nvSpPr>
        <p:spPr>
          <a:xfrm>
            <a:off x="4286387" y="594095"/>
            <a:ext cx="4647900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rgbClr val="7F7F7F"/>
              </a:buClr>
              <a:buSzPct val="25000"/>
              <a:buFont typeface="Arial"/>
              <a:buNone/>
            </a:pPr>
            <a:r>
              <a:rPr lang="es-AR" sz="24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P2PKH</a:t>
            </a:r>
            <a:endParaRPr lang="es-ES" sz="2400" b="0" i="0" u="none" strike="noStrike" cap="none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Shape 129">
            <a:extLst>
              <a:ext uri="{FF2B5EF4-FFF2-40B4-BE49-F238E27FC236}">
                <a16:creationId xmlns:a16="http://schemas.microsoft.com/office/drawing/2014/main" id="{3D8E847B-0154-4A7E-96F8-20693B16DA07}"/>
              </a:ext>
            </a:extLst>
          </p:cNvPr>
          <p:cNvSpPr txBox="1"/>
          <p:nvPr/>
        </p:nvSpPr>
        <p:spPr>
          <a:xfrm>
            <a:off x="337524" y="1480248"/>
            <a:ext cx="8460111" cy="301555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100000"/>
            </a:pPr>
            <a:endParaRPr lang="es-AR" dirty="0">
              <a:solidFill>
                <a:schemeClr val="accent6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0361AE7-BDFD-4CF8-A25B-2FE771785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76" y="506615"/>
            <a:ext cx="6561761" cy="4549405"/>
          </a:xfrm>
          <a:prstGeom prst="rect">
            <a:avLst/>
          </a:prstGeom>
        </p:spPr>
      </p:pic>
      <p:sp>
        <p:nvSpPr>
          <p:cNvPr id="10" name="Bocadillo: ovalado 9">
            <a:extLst>
              <a:ext uri="{FF2B5EF4-FFF2-40B4-BE49-F238E27FC236}">
                <a16:creationId xmlns:a16="http://schemas.microsoft.com/office/drawing/2014/main" id="{0F47A86C-0143-42F0-89E1-909EF0FCA549}"/>
              </a:ext>
            </a:extLst>
          </p:cNvPr>
          <p:cNvSpPr/>
          <p:nvPr/>
        </p:nvSpPr>
        <p:spPr>
          <a:xfrm>
            <a:off x="6019766" y="2036310"/>
            <a:ext cx="2720197" cy="749420"/>
          </a:xfrm>
          <a:prstGeom prst="wedgeEllipseCallout">
            <a:avLst>
              <a:gd name="adj1" fmla="val -125698"/>
              <a:gd name="adj2" fmla="val 1204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>
                <a:solidFill>
                  <a:schemeClr val="bg1"/>
                </a:solidFill>
              </a:rPr>
              <a:t>I have my</a:t>
            </a:r>
            <a:r>
              <a:rPr lang="es-AR" dirty="0">
                <a:solidFill>
                  <a:schemeClr val="bg1"/>
                </a:solidFill>
              </a:rPr>
              <a:t> TX!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94902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/>
        </p:nvSpPr>
        <p:spPr>
          <a:xfrm>
            <a:off x="6950045" y="4724073"/>
            <a:ext cx="1042827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s-ES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online.ing.puc.cl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2628800" y="131117"/>
            <a:ext cx="6305400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3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Spending</a:t>
            </a:r>
            <a:r>
              <a:rPr lang="es-A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3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money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subTitle" idx="1"/>
          </p:nvPr>
        </p:nvSpPr>
        <p:spPr>
          <a:xfrm>
            <a:off x="4286387" y="594095"/>
            <a:ext cx="4647900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rgbClr val="7F7F7F"/>
              </a:buClr>
              <a:buSzPct val="25000"/>
              <a:buFont typeface="Arial"/>
              <a:buNone/>
            </a:pPr>
            <a:r>
              <a:rPr lang="es-AR" sz="24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P2PKH</a:t>
            </a:r>
            <a:endParaRPr lang="es-ES" sz="2400" b="0" i="0" u="none" strike="noStrike" cap="none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Shape 129">
            <a:extLst>
              <a:ext uri="{FF2B5EF4-FFF2-40B4-BE49-F238E27FC236}">
                <a16:creationId xmlns:a16="http://schemas.microsoft.com/office/drawing/2014/main" id="{3D8E847B-0154-4A7E-96F8-20693B16DA07}"/>
              </a:ext>
            </a:extLst>
          </p:cNvPr>
          <p:cNvSpPr txBox="1"/>
          <p:nvPr/>
        </p:nvSpPr>
        <p:spPr>
          <a:xfrm>
            <a:off x="337524" y="1480248"/>
            <a:ext cx="8460111" cy="301555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100000"/>
            </a:pPr>
            <a:endParaRPr lang="es-AR" dirty="0">
              <a:solidFill>
                <a:schemeClr val="accent6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0361AE7-BDFD-4CF8-A25B-2FE771785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76" y="506615"/>
            <a:ext cx="6561761" cy="4549405"/>
          </a:xfrm>
          <a:prstGeom prst="rect">
            <a:avLst/>
          </a:prstGeom>
        </p:spPr>
      </p:pic>
      <p:sp>
        <p:nvSpPr>
          <p:cNvPr id="10" name="Bocadillo: ovalado 9">
            <a:extLst>
              <a:ext uri="{FF2B5EF4-FFF2-40B4-BE49-F238E27FC236}">
                <a16:creationId xmlns:a16="http://schemas.microsoft.com/office/drawing/2014/main" id="{0F47A86C-0143-42F0-89E1-909EF0FCA549}"/>
              </a:ext>
            </a:extLst>
          </p:cNvPr>
          <p:cNvSpPr/>
          <p:nvPr/>
        </p:nvSpPr>
        <p:spPr>
          <a:xfrm>
            <a:off x="6019766" y="2036310"/>
            <a:ext cx="2720197" cy="749420"/>
          </a:xfrm>
          <a:prstGeom prst="wedgeEllipseCallout">
            <a:avLst>
              <a:gd name="adj1" fmla="val -150714"/>
              <a:gd name="adj2" fmla="val 294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>
                <a:solidFill>
                  <a:schemeClr val="bg1"/>
                </a:solidFill>
              </a:rPr>
              <a:t>I sign my</a:t>
            </a:r>
            <a:r>
              <a:rPr lang="es-AR" dirty="0">
                <a:solidFill>
                  <a:schemeClr val="bg1"/>
                </a:solidFill>
              </a:rPr>
              <a:t> inputs!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37340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/>
        </p:nvSpPr>
        <p:spPr>
          <a:xfrm>
            <a:off x="6950045" y="4724073"/>
            <a:ext cx="1042827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s-ES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online.ing.puc.cl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2628800" y="131117"/>
            <a:ext cx="6305400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3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Spending</a:t>
            </a:r>
            <a:r>
              <a:rPr lang="es-A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3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money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subTitle" idx="1"/>
          </p:nvPr>
        </p:nvSpPr>
        <p:spPr>
          <a:xfrm>
            <a:off x="4286387" y="594095"/>
            <a:ext cx="4647900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rgbClr val="7F7F7F"/>
              </a:buClr>
              <a:buSzPct val="25000"/>
              <a:buFont typeface="Arial"/>
              <a:buNone/>
            </a:pPr>
            <a:r>
              <a:rPr lang="es-AR" sz="24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P2PKH</a:t>
            </a:r>
            <a:endParaRPr lang="es-ES" sz="2400" b="0" i="0" u="none" strike="noStrike" cap="none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Shape 129">
            <a:extLst>
              <a:ext uri="{FF2B5EF4-FFF2-40B4-BE49-F238E27FC236}">
                <a16:creationId xmlns:a16="http://schemas.microsoft.com/office/drawing/2014/main" id="{3D8E847B-0154-4A7E-96F8-20693B16DA07}"/>
              </a:ext>
            </a:extLst>
          </p:cNvPr>
          <p:cNvSpPr txBox="1"/>
          <p:nvPr/>
        </p:nvSpPr>
        <p:spPr>
          <a:xfrm>
            <a:off x="337524" y="1480248"/>
            <a:ext cx="8460111" cy="301555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100000"/>
            </a:pPr>
            <a:endParaRPr lang="es-AR" dirty="0">
              <a:solidFill>
                <a:schemeClr val="accent6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0361AE7-BDFD-4CF8-A25B-2FE771785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76" y="506615"/>
            <a:ext cx="6561761" cy="4549405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802783F3-B672-4EB2-8BEF-A5E911E0AD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2717" y="2571750"/>
            <a:ext cx="4437881" cy="612591"/>
          </a:xfrm>
          <a:prstGeom prst="rect">
            <a:avLst/>
          </a:prstGeom>
          <a:ln w="28575">
            <a:solidFill>
              <a:schemeClr val="accent1">
                <a:shade val="50000"/>
              </a:schemeClr>
            </a:solidFill>
          </a:ln>
        </p:spPr>
      </p:pic>
      <p:sp>
        <p:nvSpPr>
          <p:cNvPr id="4" name="Bocadillo: ovalado 3">
            <a:extLst>
              <a:ext uri="{FF2B5EF4-FFF2-40B4-BE49-F238E27FC236}">
                <a16:creationId xmlns:a16="http://schemas.microsoft.com/office/drawing/2014/main" id="{F8857BEF-4DD4-4841-BD8B-CC1E7A5B6FFB}"/>
              </a:ext>
            </a:extLst>
          </p:cNvPr>
          <p:cNvSpPr/>
          <p:nvPr/>
        </p:nvSpPr>
        <p:spPr>
          <a:xfrm>
            <a:off x="5259572" y="771881"/>
            <a:ext cx="2927498" cy="1250568"/>
          </a:xfrm>
          <a:prstGeom prst="wedgeEllipseCallout">
            <a:avLst>
              <a:gd name="adj1" fmla="val -50615"/>
              <a:gd name="adj2" fmla="val 885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This is what I broadcast to the network</a:t>
            </a:r>
            <a:r>
              <a:rPr lang="es-AR" dirty="0"/>
              <a:t>!!!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061944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/>
        </p:nvSpPr>
        <p:spPr>
          <a:xfrm>
            <a:off x="6950045" y="4724073"/>
            <a:ext cx="1042827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s-ES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online.ing.puc.cl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2628800" y="131117"/>
            <a:ext cx="6305400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3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Spending</a:t>
            </a:r>
            <a:r>
              <a:rPr lang="es-A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3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money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subTitle" idx="1"/>
          </p:nvPr>
        </p:nvSpPr>
        <p:spPr>
          <a:xfrm>
            <a:off x="4286387" y="594095"/>
            <a:ext cx="4647900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rgbClr val="7F7F7F"/>
              </a:buClr>
              <a:buSzPct val="25000"/>
              <a:buFont typeface="Arial"/>
              <a:buNone/>
            </a:pPr>
            <a:r>
              <a:rPr lang="es-AR" sz="24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P2PKH</a:t>
            </a:r>
            <a:endParaRPr lang="es-ES" sz="2400" b="0" i="0" u="none" strike="noStrike" cap="none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Shape 129">
            <a:extLst>
              <a:ext uri="{FF2B5EF4-FFF2-40B4-BE49-F238E27FC236}">
                <a16:creationId xmlns:a16="http://schemas.microsoft.com/office/drawing/2014/main" id="{3D8E847B-0154-4A7E-96F8-20693B16DA07}"/>
              </a:ext>
            </a:extLst>
          </p:cNvPr>
          <p:cNvSpPr txBox="1"/>
          <p:nvPr/>
        </p:nvSpPr>
        <p:spPr>
          <a:xfrm>
            <a:off x="337524" y="1480248"/>
            <a:ext cx="8460111" cy="301555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100000"/>
            </a:pPr>
            <a:endParaRPr lang="es-AR" dirty="0">
              <a:solidFill>
                <a:schemeClr val="accent6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02783F3-B672-4EB2-8BEF-A5E911E0A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035" y="2375432"/>
            <a:ext cx="4437881" cy="612591"/>
          </a:xfrm>
          <a:prstGeom prst="rect">
            <a:avLst/>
          </a:prstGeom>
          <a:ln w="28575">
            <a:solidFill>
              <a:schemeClr val="accent1">
                <a:shade val="50000"/>
              </a:schemeClr>
            </a:solidFill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AFBB16B-75A7-4D07-9E97-72AA2A7A27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309" y="594095"/>
            <a:ext cx="6941149" cy="4495799"/>
          </a:xfrm>
          <a:prstGeom prst="rect">
            <a:avLst/>
          </a:prstGeom>
          <a:ln w="19050">
            <a:solidFill>
              <a:schemeClr val="accent1">
                <a:shade val="50000"/>
              </a:schemeClr>
            </a:solidFill>
          </a:ln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75662AF7-5115-44BE-9AC2-181FE1A72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2542" y="3031781"/>
            <a:ext cx="4437881" cy="612591"/>
          </a:xfrm>
          <a:prstGeom prst="rect">
            <a:avLst/>
          </a:prstGeom>
          <a:ln w="28575"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7845168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/>
        </p:nvSpPr>
        <p:spPr>
          <a:xfrm>
            <a:off x="6950045" y="4724073"/>
            <a:ext cx="1042827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s-ES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online.ing.puc.cl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2628800" y="131117"/>
            <a:ext cx="6305400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3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Addresses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subTitle" idx="1"/>
          </p:nvPr>
        </p:nvSpPr>
        <p:spPr>
          <a:xfrm>
            <a:off x="4286387" y="594095"/>
            <a:ext cx="4647900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rgbClr val="7F7F7F"/>
              </a:buClr>
              <a:buSzPct val="25000"/>
              <a:buFont typeface="Arial"/>
              <a:buNone/>
            </a:pPr>
            <a:r>
              <a:rPr lang="es-AR" sz="24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P2SH</a:t>
            </a:r>
            <a:endParaRPr lang="es-ES" sz="2400" b="0" i="0" u="none" strike="noStrike" cap="none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Shape 129">
            <a:extLst>
              <a:ext uri="{FF2B5EF4-FFF2-40B4-BE49-F238E27FC236}">
                <a16:creationId xmlns:a16="http://schemas.microsoft.com/office/drawing/2014/main" id="{4FDC9179-9E65-4C7D-9A5C-C93264DBD43C}"/>
              </a:ext>
            </a:extLst>
          </p:cNvPr>
          <p:cNvSpPr txBox="1"/>
          <p:nvPr/>
        </p:nvSpPr>
        <p:spPr>
          <a:xfrm>
            <a:off x="186700" y="1234296"/>
            <a:ext cx="8843000" cy="3486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ct val="100000"/>
            </a:pPr>
            <a:r>
              <a:rPr lang="hr-H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An address with the prefix </a:t>
            </a:r>
            <a:r>
              <a:rPr lang="es-AR" sz="1800" i="1" dirty="0">
                <a:solidFill>
                  <a:srgbClr val="FF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0x05</a:t>
            </a:r>
            <a:r>
              <a:rPr lang="es-AR" sz="1800" i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s-A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o</a:t>
            </a:r>
            <a:r>
              <a:rPr lang="hr-H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r</a:t>
            </a:r>
            <a:r>
              <a:rPr lang="es-A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s-AR" sz="1800" i="1" dirty="0">
                <a:solidFill>
                  <a:srgbClr val="FF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0xce</a:t>
            </a:r>
            <a:r>
              <a:rPr lang="es-A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 (</a:t>
            </a:r>
            <a:r>
              <a:rPr lang="es-AR" sz="1800" dirty="0">
                <a:solidFill>
                  <a:srgbClr val="FF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3</a:t>
            </a:r>
            <a:r>
              <a:rPr lang="es-A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,</a:t>
            </a:r>
            <a:r>
              <a:rPr lang="es-AR" sz="1800" dirty="0">
                <a:solidFill>
                  <a:srgbClr val="FF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2</a:t>
            </a:r>
            <a:r>
              <a:rPr lang="es-A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hr-H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i</a:t>
            </a:r>
            <a:r>
              <a:rPr lang="es-A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n base58):</a:t>
            </a:r>
          </a:p>
          <a:p>
            <a:pPr marL="285750" indent="-28575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hr-H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Tell me: pay me a </a:t>
            </a:r>
            <a:r>
              <a:rPr lang="es-A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P2SH</a:t>
            </a:r>
          </a:p>
          <a:p>
            <a:pPr marL="285750" indent="-28575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s-A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OP_HASH160 </a:t>
            </a:r>
            <a:r>
              <a:rPr lang="es-AR" sz="1800" dirty="0">
                <a:solidFill>
                  <a:srgbClr val="00B05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&lt;hash&gt; </a:t>
            </a:r>
            <a:r>
              <a:rPr lang="es-A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OP_EQUAL</a:t>
            </a:r>
          </a:p>
          <a:p>
            <a:pPr marL="285750" indent="-28575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18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>
              <a:buClr>
                <a:schemeClr val="dk1"/>
              </a:buClr>
              <a:buSzPct val="100000"/>
            </a:pPr>
            <a:r>
              <a:rPr lang="hr-H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To which </a:t>
            </a:r>
            <a:r>
              <a:rPr lang="es-AR" sz="1800" dirty="0">
                <a:solidFill>
                  <a:srgbClr val="00B05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&lt;hash&gt;</a:t>
            </a:r>
            <a:r>
              <a:rPr lang="es-A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?</a:t>
            </a:r>
          </a:p>
          <a:p>
            <a:pPr marL="285750" indent="-28575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s-A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D </a:t>
            </a:r>
            <a:r>
              <a:rPr lang="hr-H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my</a:t>
            </a:r>
            <a:r>
              <a:rPr lang="es-A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 P2SH</a:t>
            </a:r>
            <a:r>
              <a:rPr lang="hr-H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 address</a:t>
            </a:r>
            <a:endParaRPr lang="es-AR" sz="18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hr-H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Convert</a:t>
            </a:r>
            <a:r>
              <a:rPr lang="es-A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 D </a:t>
            </a:r>
            <a:r>
              <a:rPr lang="hr-H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from</a:t>
            </a:r>
            <a:r>
              <a:rPr lang="es-A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 base 58 </a:t>
            </a:r>
            <a:r>
              <a:rPr lang="hr-H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to</a:t>
            </a:r>
            <a:r>
              <a:rPr lang="es-A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 bytes</a:t>
            </a:r>
          </a:p>
          <a:p>
            <a:pPr marL="285750" indent="-28575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hr-H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Remove the prefix</a:t>
            </a:r>
            <a:endParaRPr lang="es-AR" sz="18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hr-H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Remove the </a:t>
            </a:r>
            <a:r>
              <a:rPr lang="es-AR" sz="18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checksum</a:t>
            </a:r>
            <a:endParaRPr lang="es-AR" sz="18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hr-H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The result is my </a:t>
            </a:r>
            <a:r>
              <a:rPr lang="es-AR" sz="1800" dirty="0">
                <a:solidFill>
                  <a:srgbClr val="00B05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&lt;hash&gt;</a:t>
            </a:r>
          </a:p>
          <a:p>
            <a:pPr>
              <a:buClr>
                <a:schemeClr val="dk1"/>
              </a:buClr>
              <a:buSzPct val="100000"/>
            </a:pPr>
            <a:endParaRPr lang="es-AR" sz="18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18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>
              <a:buClr>
                <a:schemeClr val="dk1"/>
              </a:buClr>
              <a:buSzPct val="100000"/>
            </a:pPr>
            <a:endParaRPr lang="es-AR" sz="18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0831866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/>
        </p:nvSpPr>
        <p:spPr>
          <a:xfrm>
            <a:off x="6950045" y="4724073"/>
            <a:ext cx="1042827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s-ES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online.ing.puc.cl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2628800" y="131117"/>
            <a:ext cx="6305400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3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Addresses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subTitle" idx="1"/>
          </p:nvPr>
        </p:nvSpPr>
        <p:spPr>
          <a:xfrm>
            <a:off x="4286387" y="594095"/>
            <a:ext cx="4647900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rgbClr val="7F7F7F"/>
              </a:buClr>
              <a:buSzPct val="25000"/>
              <a:buFont typeface="Arial"/>
              <a:buNone/>
            </a:pPr>
            <a:r>
              <a:rPr lang="es-AR" sz="24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P2SH</a:t>
            </a:r>
            <a:endParaRPr lang="es-ES" sz="2400" b="0" i="0" u="none" strike="noStrike" cap="none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Shape 129">
            <a:extLst>
              <a:ext uri="{FF2B5EF4-FFF2-40B4-BE49-F238E27FC236}">
                <a16:creationId xmlns:a16="http://schemas.microsoft.com/office/drawing/2014/main" id="{4FDC9179-9E65-4C7D-9A5C-C93264DBD43C}"/>
              </a:ext>
            </a:extLst>
          </p:cNvPr>
          <p:cNvSpPr txBox="1"/>
          <p:nvPr/>
        </p:nvSpPr>
        <p:spPr>
          <a:xfrm>
            <a:off x="186700" y="1234296"/>
            <a:ext cx="8843000" cy="3486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ct val="100000"/>
            </a:pPr>
            <a:r>
              <a:rPr lang="hr-H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An address with the prefix </a:t>
            </a:r>
            <a:r>
              <a:rPr lang="es-AR" sz="1800" i="1" dirty="0">
                <a:solidFill>
                  <a:srgbClr val="FF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0x05</a:t>
            </a:r>
            <a:r>
              <a:rPr lang="es-AR" sz="1800" i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s-A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o</a:t>
            </a:r>
            <a:r>
              <a:rPr lang="hr-H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r</a:t>
            </a:r>
            <a:r>
              <a:rPr lang="es-A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s-AR" sz="1800" i="1" dirty="0">
                <a:solidFill>
                  <a:srgbClr val="FF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0xce</a:t>
            </a:r>
            <a:r>
              <a:rPr lang="es-A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 (</a:t>
            </a:r>
            <a:r>
              <a:rPr lang="es-AR" sz="1800" dirty="0">
                <a:solidFill>
                  <a:srgbClr val="FF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3</a:t>
            </a:r>
            <a:r>
              <a:rPr lang="es-A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,</a:t>
            </a:r>
            <a:r>
              <a:rPr lang="es-AR" sz="1800" dirty="0">
                <a:solidFill>
                  <a:srgbClr val="FF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2</a:t>
            </a:r>
            <a:r>
              <a:rPr lang="es-A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hr-H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i</a:t>
            </a:r>
            <a:r>
              <a:rPr lang="es-A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n base58</a:t>
            </a:r>
            <a:r>
              <a:rPr lang="hr-H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 mainnet/testnet</a:t>
            </a:r>
            <a:r>
              <a:rPr lang="es-A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):</a:t>
            </a:r>
          </a:p>
          <a:p>
            <a:pPr marL="285750" indent="-28575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hr-H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Tell me: pay me a </a:t>
            </a:r>
            <a:r>
              <a:rPr lang="es-A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P2SH</a:t>
            </a:r>
          </a:p>
          <a:p>
            <a:pPr marL="285750" indent="-28575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s-A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OP_HASH160 </a:t>
            </a:r>
            <a:r>
              <a:rPr lang="es-AR" sz="1800" dirty="0">
                <a:solidFill>
                  <a:srgbClr val="00B05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&lt;hash&gt; </a:t>
            </a:r>
            <a:r>
              <a:rPr lang="es-A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OP_EQUAL</a:t>
            </a:r>
          </a:p>
          <a:p>
            <a:pPr marL="285750" indent="-28575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hr-H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Pay to this script:</a:t>
            </a:r>
            <a:endParaRPr lang="es-AR" sz="18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18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>
              <a:buClr>
                <a:schemeClr val="dk1"/>
              </a:buClr>
              <a:buSzPct val="100000"/>
            </a:pPr>
            <a:endParaRPr lang="es-AR" sz="18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18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>
              <a:buClr>
                <a:schemeClr val="dk1"/>
              </a:buClr>
              <a:buSzPct val="100000"/>
            </a:pPr>
            <a:endParaRPr lang="es-AR" sz="18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19DDE48-5B65-408A-A0F5-EC3861FD9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605" y="2571750"/>
            <a:ext cx="8545089" cy="236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248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2628800" y="131117"/>
            <a:ext cx="6305400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>
              <a:buSzPct val="25000"/>
            </a:pPr>
            <a:r>
              <a:rPr lang="es-AR" sz="3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</a:t>
            </a:r>
            <a:r>
              <a:rPr lang="es-A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3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s-A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3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</a:t>
            </a:r>
            <a:r>
              <a:rPr lang="es-A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3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codes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127">
            <a:extLst>
              <a:ext uri="{FF2B5EF4-FFF2-40B4-BE49-F238E27FC236}">
                <a16:creationId xmlns:a16="http://schemas.microsoft.com/office/drawing/2014/main" id="{35C456DA-1757-40CE-89D9-A87411110C6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411066" y="594095"/>
            <a:ext cx="4523221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>
                <a:solidFill>
                  <a:srgbClr val="7F7F7F"/>
                </a:solidFill>
              </a:rPr>
              <a:t>OP_EQUAL</a:t>
            </a:r>
            <a:endParaRPr lang="es-ES" sz="2400" dirty="0">
              <a:solidFill>
                <a:srgbClr val="7F7F7F"/>
              </a:solidFill>
            </a:endParaRPr>
          </a:p>
          <a:p>
            <a:pPr lvl="0"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s-AR" sz="2400" dirty="0">
                <a:solidFill>
                  <a:srgbClr val="7F7F7F"/>
                </a:solidFill>
              </a:rPr>
              <a:t> </a:t>
            </a:r>
            <a:endParaRPr lang="es-ES" sz="2400" dirty="0">
              <a:solidFill>
                <a:srgbClr val="7F7F7F"/>
              </a:solidFill>
            </a:endParaRPr>
          </a:p>
        </p:txBody>
      </p:sp>
      <p:sp>
        <p:nvSpPr>
          <p:cNvPr id="9" name="Shape 129">
            <a:extLst>
              <a:ext uri="{FF2B5EF4-FFF2-40B4-BE49-F238E27FC236}">
                <a16:creationId xmlns:a16="http://schemas.microsoft.com/office/drawing/2014/main" id="{D7FD9B7D-EE29-4CA3-A96C-801AF01BF03F}"/>
              </a:ext>
            </a:extLst>
          </p:cNvPr>
          <p:cNvSpPr txBox="1"/>
          <p:nvPr/>
        </p:nvSpPr>
        <p:spPr>
          <a:xfrm>
            <a:off x="337524" y="1480249"/>
            <a:ext cx="8596676" cy="33245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20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20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9AB0744-A03E-42AE-87E1-3A7BF1AE1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099" y="1063256"/>
            <a:ext cx="5863772" cy="382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50797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/>
        </p:nvSpPr>
        <p:spPr>
          <a:xfrm>
            <a:off x="6950045" y="4724073"/>
            <a:ext cx="1042827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s-ES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online.ing.puc.cl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2628800" y="131117"/>
            <a:ext cx="6305400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3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Spending</a:t>
            </a:r>
            <a:r>
              <a:rPr lang="es-A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3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money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subTitle" idx="1"/>
          </p:nvPr>
        </p:nvSpPr>
        <p:spPr>
          <a:xfrm>
            <a:off x="4286387" y="594095"/>
            <a:ext cx="4647900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rgbClr val="7F7F7F"/>
              </a:buClr>
              <a:buSzPct val="25000"/>
              <a:buFont typeface="Arial"/>
              <a:buNone/>
            </a:pPr>
            <a:r>
              <a:rPr lang="es-AR" sz="24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P2SH</a:t>
            </a:r>
            <a:endParaRPr lang="es-ES" sz="2400" b="0" i="0" u="none" strike="noStrike" cap="none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Shape 129">
            <a:extLst>
              <a:ext uri="{FF2B5EF4-FFF2-40B4-BE49-F238E27FC236}">
                <a16:creationId xmlns:a16="http://schemas.microsoft.com/office/drawing/2014/main" id="{E3D74E7E-D7A2-4C06-8496-223369F13CB3}"/>
              </a:ext>
            </a:extLst>
          </p:cNvPr>
          <p:cNvSpPr txBox="1"/>
          <p:nvPr/>
        </p:nvSpPr>
        <p:spPr>
          <a:xfrm>
            <a:off x="337524" y="1480248"/>
            <a:ext cx="8460111" cy="301555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285750" lvl="0" indent="-28575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100000"/>
            </a:pPr>
            <a:endParaRPr lang="es-AR" dirty="0">
              <a:solidFill>
                <a:schemeClr val="accent6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1EC023D-DD30-41A4-A497-92F70AFD6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365" y="647701"/>
            <a:ext cx="6397525" cy="4445429"/>
          </a:xfrm>
          <a:prstGeom prst="rect">
            <a:avLst/>
          </a:prstGeom>
        </p:spPr>
      </p:pic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EA46D7D3-7BDD-462F-B6A3-6F7C5CB2A0EA}"/>
              </a:ext>
            </a:extLst>
          </p:cNvPr>
          <p:cNvSpPr/>
          <p:nvPr/>
        </p:nvSpPr>
        <p:spPr>
          <a:xfrm>
            <a:off x="346365" y="1875148"/>
            <a:ext cx="5054975" cy="1112875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Bocadillo: ovalado 11">
            <a:extLst>
              <a:ext uri="{FF2B5EF4-FFF2-40B4-BE49-F238E27FC236}">
                <a16:creationId xmlns:a16="http://schemas.microsoft.com/office/drawing/2014/main" id="{F94195F4-2E18-46FD-AF4A-299AAB064548}"/>
              </a:ext>
            </a:extLst>
          </p:cNvPr>
          <p:cNvSpPr/>
          <p:nvPr/>
        </p:nvSpPr>
        <p:spPr>
          <a:xfrm>
            <a:off x="5433261" y="836933"/>
            <a:ext cx="2927498" cy="1250568"/>
          </a:xfrm>
          <a:prstGeom prst="wedgeEllipseCallout">
            <a:avLst>
              <a:gd name="adj1" fmla="val -50615"/>
              <a:gd name="adj2" fmla="val 885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This is how i pay to a </a:t>
            </a:r>
            <a:r>
              <a:rPr lang="es-AR" dirty="0"/>
              <a:t>P2SH!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625654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/>
        </p:nvSpPr>
        <p:spPr>
          <a:xfrm>
            <a:off x="6950045" y="4724073"/>
            <a:ext cx="1042827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s-ES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online.ing.puc.cl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2628800" y="131117"/>
            <a:ext cx="6305400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3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Addresses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subTitle" idx="1"/>
          </p:nvPr>
        </p:nvSpPr>
        <p:spPr>
          <a:xfrm>
            <a:off x="4286387" y="594095"/>
            <a:ext cx="4647900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rgbClr val="7F7F7F"/>
              </a:buClr>
              <a:buSzPct val="25000"/>
              <a:buFont typeface="Arial"/>
              <a:buNone/>
            </a:pPr>
            <a:r>
              <a:rPr lang="es-AR" sz="24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P2SH</a:t>
            </a:r>
            <a:endParaRPr lang="es-ES" sz="2400" b="0" i="0" u="none" strike="noStrike" cap="none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Shape 129">
            <a:extLst>
              <a:ext uri="{FF2B5EF4-FFF2-40B4-BE49-F238E27FC236}">
                <a16:creationId xmlns:a16="http://schemas.microsoft.com/office/drawing/2014/main" id="{4FDC9179-9E65-4C7D-9A5C-C93264DBD43C}"/>
              </a:ext>
            </a:extLst>
          </p:cNvPr>
          <p:cNvSpPr txBox="1"/>
          <p:nvPr/>
        </p:nvSpPr>
        <p:spPr>
          <a:xfrm>
            <a:off x="186700" y="1234296"/>
            <a:ext cx="8843000" cy="3486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ct val="100000"/>
            </a:pPr>
            <a:r>
              <a:rPr lang="hr-H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How to generate a </a:t>
            </a:r>
            <a:r>
              <a:rPr lang="es-A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P2SH </a:t>
            </a:r>
            <a:r>
              <a:rPr lang="hr-H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address</a:t>
            </a:r>
            <a:r>
              <a:rPr lang="es-A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?</a:t>
            </a:r>
          </a:p>
          <a:p>
            <a:pPr marL="285750" indent="-28575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hr-H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From my </a:t>
            </a:r>
            <a:r>
              <a:rPr lang="es-AR" sz="18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redeem</a:t>
            </a:r>
            <a:r>
              <a:rPr lang="es-A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 script (</a:t>
            </a:r>
            <a:r>
              <a:rPr lang="hr-H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its serialization in </a:t>
            </a:r>
            <a:r>
              <a:rPr lang="es-A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bytes)</a:t>
            </a:r>
          </a:p>
          <a:p>
            <a:pPr marL="285750" indent="-28575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hr-HR" sz="20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I need to have my </a:t>
            </a:r>
            <a:r>
              <a:rPr lang="es-AR" sz="2000" b="1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redeem</a:t>
            </a:r>
            <a:r>
              <a:rPr lang="es-AR" sz="20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 script!!! </a:t>
            </a:r>
            <a:r>
              <a:rPr lang="es-A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(</a:t>
            </a:r>
            <a:r>
              <a:rPr lang="hr-H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o be able to reconstruct it</a:t>
            </a:r>
            <a:r>
              <a:rPr lang="es-A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)</a:t>
            </a:r>
          </a:p>
          <a:p>
            <a:pPr>
              <a:buClr>
                <a:schemeClr val="dk1"/>
              </a:buClr>
              <a:buSzPct val="100000"/>
            </a:pPr>
            <a:endParaRPr lang="es-AR" sz="18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>
              <a:buClr>
                <a:schemeClr val="dk1"/>
              </a:buClr>
              <a:buSzPct val="100000"/>
            </a:pPr>
            <a:r>
              <a:rPr lang="hr-H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How to spend my</a:t>
            </a:r>
            <a:r>
              <a:rPr lang="es-A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 P2SH output?</a:t>
            </a:r>
          </a:p>
          <a:p>
            <a:pPr marL="34290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hr-H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With the </a:t>
            </a:r>
            <a:r>
              <a:rPr lang="es-AR" sz="18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redeem</a:t>
            </a:r>
            <a:r>
              <a:rPr lang="es-A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 script</a:t>
            </a:r>
          </a:p>
          <a:p>
            <a:pPr marL="34290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hr-H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And with the </a:t>
            </a:r>
            <a:r>
              <a:rPr lang="es-AR" sz="18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unlocking</a:t>
            </a:r>
            <a:r>
              <a:rPr lang="es-A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 script </a:t>
            </a:r>
            <a:r>
              <a:rPr lang="hr-H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for this </a:t>
            </a:r>
            <a:r>
              <a:rPr lang="es-AR" sz="18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redeem</a:t>
            </a:r>
            <a:r>
              <a:rPr lang="es-A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 script</a:t>
            </a:r>
          </a:p>
          <a:p>
            <a:pPr marL="34290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hr-H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The signature is different </a:t>
            </a:r>
            <a:r>
              <a:rPr lang="es-A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(</a:t>
            </a:r>
            <a:r>
              <a:rPr lang="es-AR" sz="18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scriptSig</a:t>
            </a:r>
            <a:r>
              <a:rPr lang="es-A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hr-H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is rplaced by the</a:t>
            </a:r>
            <a:r>
              <a:rPr lang="es-A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s-AR" sz="18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redeem</a:t>
            </a:r>
            <a:r>
              <a:rPr lang="es-A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 script)</a:t>
            </a:r>
          </a:p>
          <a:p>
            <a:pPr marL="34290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18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>
              <a:buClr>
                <a:schemeClr val="dk1"/>
              </a:buClr>
              <a:buSzPct val="100000"/>
            </a:pPr>
            <a:r>
              <a:rPr lang="hr-HR" sz="20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Let’s see this in detail</a:t>
            </a:r>
            <a:r>
              <a:rPr lang="es-AR" sz="20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Wingdings" panose="05000000000000000000" pitchFamily="2" charset="2"/>
              </a:rPr>
              <a:t>!</a:t>
            </a:r>
          </a:p>
          <a:p>
            <a:pPr>
              <a:buClr>
                <a:schemeClr val="dk1"/>
              </a:buClr>
              <a:buSzPct val="100000"/>
            </a:pPr>
            <a:endParaRPr lang="es-AR" sz="2000" dirty="0">
              <a:solidFill>
                <a:srgbClr val="00B05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>
              <a:buClr>
                <a:schemeClr val="dk1"/>
              </a:buClr>
              <a:buSzPct val="100000"/>
            </a:pPr>
            <a:endParaRPr lang="es-AR" sz="18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18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>
              <a:buClr>
                <a:schemeClr val="dk1"/>
              </a:buClr>
              <a:buSzPct val="100000"/>
            </a:pPr>
            <a:endParaRPr lang="es-AR" sz="18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807612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/>
        </p:nvSpPr>
        <p:spPr>
          <a:xfrm>
            <a:off x="6950045" y="4724073"/>
            <a:ext cx="1042827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s-ES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online.ing.puc.cl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2628800" y="131117"/>
            <a:ext cx="6305400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hr-H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Generating a P2SH address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subTitle" idx="1"/>
          </p:nvPr>
        </p:nvSpPr>
        <p:spPr>
          <a:xfrm>
            <a:off x="4286387" y="594095"/>
            <a:ext cx="4647900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n-US" sz="16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How to generate a P2SH address?</a:t>
            </a:r>
            <a:endParaRPr lang="es-AR" sz="16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0" marR="0" lvl="0" indent="0" algn="r" rtl="0">
              <a:spcBef>
                <a:spcPts val="0"/>
              </a:spcBef>
              <a:buClr>
                <a:srgbClr val="7F7F7F"/>
              </a:buClr>
              <a:buSzPct val="25000"/>
              <a:buFont typeface="Arial"/>
              <a:buNone/>
            </a:pPr>
            <a:r>
              <a:rPr lang="es-ES" sz="24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Shape 129">
            <a:extLst>
              <a:ext uri="{FF2B5EF4-FFF2-40B4-BE49-F238E27FC236}">
                <a16:creationId xmlns:a16="http://schemas.microsoft.com/office/drawing/2014/main" id="{4FDC9179-9E65-4C7D-9A5C-C93264DBD43C}"/>
              </a:ext>
            </a:extLst>
          </p:cNvPr>
          <p:cNvSpPr txBox="1"/>
          <p:nvPr/>
        </p:nvSpPr>
        <p:spPr>
          <a:xfrm>
            <a:off x="186700" y="1234296"/>
            <a:ext cx="8843000" cy="3486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indent="-28575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18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>
              <a:buClr>
                <a:schemeClr val="dk1"/>
              </a:buClr>
              <a:buSzPct val="100000"/>
            </a:pPr>
            <a:endParaRPr lang="es-AR" sz="18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464E634-9951-4675-A6A0-EA4B0D83C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713" y="462978"/>
            <a:ext cx="5919843" cy="4549405"/>
          </a:xfrm>
          <a:prstGeom prst="rect">
            <a:avLst/>
          </a:prstGeom>
        </p:spPr>
      </p:pic>
      <p:sp>
        <p:nvSpPr>
          <p:cNvPr id="10" name="Bocadillo: ovalado 9">
            <a:extLst>
              <a:ext uri="{FF2B5EF4-FFF2-40B4-BE49-F238E27FC236}">
                <a16:creationId xmlns:a16="http://schemas.microsoft.com/office/drawing/2014/main" id="{9E2A35F0-0638-4A15-956B-9B9D8F953DD4}"/>
              </a:ext>
            </a:extLst>
          </p:cNvPr>
          <p:cNvSpPr/>
          <p:nvPr/>
        </p:nvSpPr>
        <p:spPr>
          <a:xfrm>
            <a:off x="5493327" y="1321182"/>
            <a:ext cx="3206823" cy="1250568"/>
          </a:xfrm>
          <a:prstGeom prst="wedgeEllipseCallout">
            <a:avLst>
              <a:gd name="adj1" fmla="val -142212"/>
              <a:gd name="adj2" fmla="val -615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This generates an address from a </a:t>
            </a:r>
            <a:r>
              <a:rPr lang="es-AR" dirty="0"/>
              <a:t>h160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515941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/>
        </p:nvSpPr>
        <p:spPr>
          <a:xfrm>
            <a:off x="6950045" y="4724073"/>
            <a:ext cx="1042827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s-ES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online.ing.puc.cl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2628800" y="131117"/>
            <a:ext cx="6305400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hr-H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Generating a P2SH address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subTitle" idx="1"/>
          </p:nvPr>
        </p:nvSpPr>
        <p:spPr>
          <a:xfrm>
            <a:off x="4286387" y="594095"/>
            <a:ext cx="4647900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n-US" sz="16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How to generate a P2SH address?</a:t>
            </a:r>
            <a:endParaRPr lang="es-AR" sz="16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0" marR="0" lvl="0" indent="0" algn="r" rtl="0">
              <a:spcBef>
                <a:spcPts val="0"/>
              </a:spcBef>
              <a:buClr>
                <a:srgbClr val="7F7F7F"/>
              </a:buClr>
              <a:buSzPct val="25000"/>
              <a:buFont typeface="Arial"/>
              <a:buNone/>
            </a:pPr>
            <a:r>
              <a:rPr lang="es-ES" sz="24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Shape 129">
            <a:extLst>
              <a:ext uri="{FF2B5EF4-FFF2-40B4-BE49-F238E27FC236}">
                <a16:creationId xmlns:a16="http://schemas.microsoft.com/office/drawing/2014/main" id="{4FDC9179-9E65-4C7D-9A5C-C93264DBD43C}"/>
              </a:ext>
            </a:extLst>
          </p:cNvPr>
          <p:cNvSpPr txBox="1"/>
          <p:nvPr/>
        </p:nvSpPr>
        <p:spPr>
          <a:xfrm>
            <a:off x="186700" y="1234296"/>
            <a:ext cx="8843000" cy="3486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indent="-28575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18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>
              <a:buClr>
                <a:schemeClr val="dk1"/>
              </a:buClr>
              <a:buSzPct val="100000"/>
            </a:pPr>
            <a:endParaRPr lang="es-AR" sz="18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CCDE7D99-0D25-47B8-BF85-3B89D9247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713" y="462978"/>
            <a:ext cx="5919843" cy="4549405"/>
          </a:xfrm>
          <a:prstGeom prst="rect">
            <a:avLst/>
          </a:prstGeom>
        </p:spPr>
      </p:pic>
      <p:sp>
        <p:nvSpPr>
          <p:cNvPr id="12" name="Diagrama de flujo: proceso alternativo 11">
            <a:extLst>
              <a:ext uri="{FF2B5EF4-FFF2-40B4-BE49-F238E27FC236}">
                <a16:creationId xmlns:a16="http://schemas.microsoft.com/office/drawing/2014/main" id="{16324283-342A-4E94-9CCF-7FD35DB3DB0F}"/>
              </a:ext>
            </a:extLst>
          </p:cNvPr>
          <p:cNvSpPr/>
          <p:nvPr/>
        </p:nvSpPr>
        <p:spPr>
          <a:xfrm>
            <a:off x="0" y="1589827"/>
            <a:ext cx="5680700" cy="2538828"/>
          </a:xfrm>
          <a:prstGeom prst="flowChartAlternateProcess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Bocadillo: ovalado 12">
            <a:extLst>
              <a:ext uri="{FF2B5EF4-FFF2-40B4-BE49-F238E27FC236}">
                <a16:creationId xmlns:a16="http://schemas.microsoft.com/office/drawing/2014/main" id="{4CBB7EFA-EBC6-4669-A460-38914E7F1352}"/>
              </a:ext>
            </a:extLst>
          </p:cNvPr>
          <p:cNvSpPr/>
          <p:nvPr/>
        </p:nvSpPr>
        <p:spPr>
          <a:xfrm>
            <a:off x="5844806" y="2977764"/>
            <a:ext cx="3206823" cy="1250568"/>
          </a:xfrm>
          <a:prstGeom prst="wedgeEllipseCallout">
            <a:avLst>
              <a:gd name="adj1" fmla="val -71590"/>
              <a:gd name="adj2" fmla="val -526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First we generate the </a:t>
            </a:r>
            <a:r>
              <a:rPr lang="es-AR" dirty="0" err="1"/>
              <a:t>redeem</a:t>
            </a:r>
            <a:r>
              <a:rPr lang="es-AR" dirty="0"/>
              <a:t> script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017247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/>
        </p:nvSpPr>
        <p:spPr>
          <a:xfrm>
            <a:off x="6950045" y="4724073"/>
            <a:ext cx="1042827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s-ES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online.ing.puc.cl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2628800" y="131117"/>
            <a:ext cx="6305400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hr-H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Generating a P2SH address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subTitle" idx="1"/>
          </p:nvPr>
        </p:nvSpPr>
        <p:spPr>
          <a:xfrm>
            <a:off x="4286387" y="594095"/>
            <a:ext cx="4647900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n-US" sz="16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How to generate a P2SH address?</a:t>
            </a:r>
            <a:endParaRPr lang="es-AR" sz="16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0" marR="0" lvl="0" indent="0" algn="r" rtl="0">
              <a:spcBef>
                <a:spcPts val="0"/>
              </a:spcBef>
              <a:buClr>
                <a:srgbClr val="7F7F7F"/>
              </a:buClr>
              <a:buSzPct val="25000"/>
              <a:buFont typeface="Arial"/>
              <a:buNone/>
            </a:pPr>
            <a:r>
              <a:rPr lang="es-ES" sz="24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Shape 129">
            <a:extLst>
              <a:ext uri="{FF2B5EF4-FFF2-40B4-BE49-F238E27FC236}">
                <a16:creationId xmlns:a16="http://schemas.microsoft.com/office/drawing/2014/main" id="{4FDC9179-9E65-4C7D-9A5C-C93264DBD43C}"/>
              </a:ext>
            </a:extLst>
          </p:cNvPr>
          <p:cNvSpPr txBox="1"/>
          <p:nvPr/>
        </p:nvSpPr>
        <p:spPr>
          <a:xfrm>
            <a:off x="186700" y="1234296"/>
            <a:ext cx="8843000" cy="3486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indent="-28575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18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>
              <a:buClr>
                <a:schemeClr val="dk1"/>
              </a:buClr>
              <a:buSzPct val="100000"/>
            </a:pPr>
            <a:endParaRPr lang="es-AR" sz="18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9EF30095-72C0-48A2-8890-7B9FA203E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713" y="462978"/>
            <a:ext cx="5919843" cy="4549405"/>
          </a:xfrm>
          <a:prstGeom prst="rect">
            <a:avLst/>
          </a:prstGeom>
        </p:spPr>
      </p:pic>
      <p:sp>
        <p:nvSpPr>
          <p:cNvPr id="14" name="Bocadillo: ovalado 13">
            <a:extLst>
              <a:ext uri="{FF2B5EF4-FFF2-40B4-BE49-F238E27FC236}">
                <a16:creationId xmlns:a16="http://schemas.microsoft.com/office/drawing/2014/main" id="{E02194E9-E01F-422E-AEA1-DFF815F49472}"/>
              </a:ext>
            </a:extLst>
          </p:cNvPr>
          <p:cNvSpPr/>
          <p:nvPr/>
        </p:nvSpPr>
        <p:spPr>
          <a:xfrm>
            <a:off x="5493327" y="1321182"/>
            <a:ext cx="3206823" cy="1250568"/>
          </a:xfrm>
          <a:prstGeom prst="wedgeEllipseCallout">
            <a:avLst>
              <a:gd name="adj1" fmla="val -97783"/>
              <a:gd name="adj2" fmla="val 2048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With this we generate a </a:t>
            </a:r>
            <a:r>
              <a:rPr lang="es-AR" dirty="0"/>
              <a:t>P2SH</a:t>
            </a:r>
            <a:r>
              <a:rPr lang="hr-HR" dirty="0"/>
              <a:t> address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015815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/>
        </p:nvSpPr>
        <p:spPr>
          <a:xfrm>
            <a:off x="6950045" y="4724073"/>
            <a:ext cx="1042827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s-ES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online.ing.puc.cl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2628800" y="131117"/>
            <a:ext cx="6305400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hr-H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Generating a P2SH address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subTitle" idx="1"/>
          </p:nvPr>
        </p:nvSpPr>
        <p:spPr>
          <a:xfrm>
            <a:off x="4286387" y="594095"/>
            <a:ext cx="4647900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spcBef>
                <a:spcPts val="0"/>
              </a:spcBef>
              <a:buClr>
                <a:srgbClr val="7F7F7F"/>
              </a:buClr>
              <a:buSzPct val="25000"/>
            </a:pPr>
            <a:r>
              <a:rPr lang="en-US" sz="16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How to generate a P2SH address?</a:t>
            </a:r>
            <a:endParaRPr lang="es-AR" sz="16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0" marR="0" lvl="0" indent="0" algn="r" rtl="0">
              <a:spcBef>
                <a:spcPts val="0"/>
              </a:spcBef>
              <a:buClr>
                <a:srgbClr val="7F7F7F"/>
              </a:buClr>
              <a:buSzPct val="25000"/>
              <a:buFont typeface="Arial"/>
              <a:buNone/>
            </a:pPr>
            <a:r>
              <a:rPr lang="es-ES" sz="24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Shape 129">
            <a:extLst>
              <a:ext uri="{FF2B5EF4-FFF2-40B4-BE49-F238E27FC236}">
                <a16:creationId xmlns:a16="http://schemas.microsoft.com/office/drawing/2014/main" id="{4FDC9179-9E65-4C7D-9A5C-C93264DBD43C}"/>
              </a:ext>
            </a:extLst>
          </p:cNvPr>
          <p:cNvSpPr txBox="1"/>
          <p:nvPr/>
        </p:nvSpPr>
        <p:spPr>
          <a:xfrm>
            <a:off x="186700" y="1234296"/>
            <a:ext cx="8843000" cy="3486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indent="-28575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18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>
              <a:buClr>
                <a:schemeClr val="dk1"/>
              </a:buClr>
              <a:buSzPct val="100000"/>
            </a:pPr>
            <a:endParaRPr lang="es-AR" sz="18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9EF30095-72C0-48A2-8890-7B9FA203E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713" y="462978"/>
            <a:ext cx="5919843" cy="4549405"/>
          </a:xfrm>
          <a:prstGeom prst="rect">
            <a:avLst/>
          </a:prstGeom>
        </p:spPr>
      </p:pic>
      <p:sp>
        <p:nvSpPr>
          <p:cNvPr id="14" name="Bocadillo: ovalado 13">
            <a:extLst>
              <a:ext uri="{FF2B5EF4-FFF2-40B4-BE49-F238E27FC236}">
                <a16:creationId xmlns:a16="http://schemas.microsoft.com/office/drawing/2014/main" id="{E02194E9-E01F-422E-AEA1-DFF815F49472}"/>
              </a:ext>
            </a:extLst>
          </p:cNvPr>
          <p:cNvSpPr/>
          <p:nvPr/>
        </p:nvSpPr>
        <p:spPr>
          <a:xfrm>
            <a:off x="5493327" y="1321182"/>
            <a:ext cx="3206823" cy="1250568"/>
          </a:xfrm>
          <a:prstGeom prst="wedgeEllipseCallout">
            <a:avLst>
              <a:gd name="adj1" fmla="val -117225"/>
              <a:gd name="adj2" fmla="val 150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IMPORTANT: raw_serialize()</a:t>
            </a:r>
          </a:p>
          <a:p>
            <a:pPr algn="ctr"/>
            <a:r>
              <a:rPr lang="hr-HR" dirty="0"/>
              <a:t>i.e. without len(script)</a:t>
            </a:r>
            <a:endParaRPr lang="en-GB" dirty="0"/>
          </a:p>
        </p:txBody>
      </p:sp>
      <p:sp>
        <p:nvSpPr>
          <p:cNvPr id="15" name="Diagrama de flujo: proceso alternativo 14">
            <a:extLst>
              <a:ext uri="{FF2B5EF4-FFF2-40B4-BE49-F238E27FC236}">
                <a16:creationId xmlns:a16="http://schemas.microsoft.com/office/drawing/2014/main" id="{0A1E0E3E-172F-49BE-B96F-763D351362A9}"/>
              </a:ext>
            </a:extLst>
          </p:cNvPr>
          <p:cNvSpPr/>
          <p:nvPr/>
        </p:nvSpPr>
        <p:spPr>
          <a:xfrm>
            <a:off x="1309254" y="3809999"/>
            <a:ext cx="2258291" cy="318655"/>
          </a:xfrm>
          <a:prstGeom prst="flowChartAlternateProcess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558821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/>
        </p:nvSpPr>
        <p:spPr>
          <a:xfrm>
            <a:off x="6950045" y="4724073"/>
            <a:ext cx="1042827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s-ES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online.ing.puc.cl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2628800" y="131117"/>
            <a:ext cx="6305400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3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Spend</a:t>
            </a:r>
            <a:r>
              <a:rPr lang="es-A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P2SH output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subTitle" idx="1"/>
          </p:nvPr>
        </p:nvSpPr>
        <p:spPr>
          <a:xfrm>
            <a:off x="4286387" y="594095"/>
            <a:ext cx="4647900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rgbClr val="7F7F7F"/>
              </a:buClr>
              <a:buSzPct val="25000"/>
              <a:buFont typeface="Arial"/>
              <a:buNone/>
            </a:pPr>
            <a:r>
              <a:rPr lang="es-ES" sz="24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Shape 129">
            <a:extLst>
              <a:ext uri="{FF2B5EF4-FFF2-40B4-BE49-F238E27FC236}">
                <a16:creationId xmlns:a16="http://schemas.microsoft.com/office/drawing/2014/main" id="{4FDC9179-9E65-4C7D-9A5C-C93264DBD43C}"/>
              </a:ext>
            </a:extLst>
          </p:cNvPr>
          <p:cNvSpPr txBox="1"/>
          <p:nvPr/>
        </p:nvSpPr>
        <p:spPr>
          <a:xfrm>
            <a:off x="186700" y="1234296"/>
            <a:ext cx="8843000" cy="3486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indent="-28575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18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>
              <a:buClr>
                <a:schemeClr val="dk1"/>
              </a:buClr>
              <a:buSzPct val="100000"/>
            </a:pPr>
            <a:endParaRPr lang="es-AR" sz="18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E3A5348-B81E-4FD7-BD66-613DB7B63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" y="594095"/>
            <a:ext cx="7077402" cy="4448840"/>
          </a:xfrm>
          <a:prstGeom prst="rect">
            <a:avLst/>
          </a:prstGeom>
        </p:spPr>
      </p:pic>
      <p:sp>
        <p:nvSpPr>
          <p:cNvPr id="10" name="Bocadillo: ovalado 9">
            <a:extLst>
              <a:ext uri="{FF2B5EF4-FFF2-40B4-BE49-F238E27FC236}">
                <a16:creationId xmlns:a16="http://schemas.microsoft.com/office/drawing/2014/main" id="{6BF7B0CD-0DE3-4D18-8775-8C674A8CD04A}"/>
              </a:ext>
            </a:extLst>
          </p:cNvPr>
          <p:cNvSpPr/>
          <p:nvPr/>
        </p:nvSpPr>
        <p:spPr>
          <a:xfrm>
            <a:off x="5727377" y="1512568"/>
            <a:ext cx="3206823" cy="1250568"/>
          </a:xfrm>
          <a:prstGeom prst="wedgeEllipseCallout">
            <a:avLst>
              <a:gd name="adj1" fmla="val -89162"/>
              <a:gd name="adj2" fmla="val -195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Output </a:t>
            </a:r>
            <a:r>
              <a:rPr lang="hr-HR" dirty="0"/>
              <a:t>that is spent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312969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/>
        </p:nvSpPr>
        <p:spPr>
          <a:xfrm>
            <a:off x="6950045" y="4724073"/>
            <a:ext cx="1042827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s-ES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online.ing.puc.cl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2628800" y="131117"/>
            <a:ext cx="6305400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3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Spend</a:t>
            </a:r>
            <a:r>
              <a:rPr lang="es-A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P2SH output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subTitle" idx="1"/>
          </p:nvPr>
        </p:nvSpPr>
        <p:spPr>
          <a:xfrm>
            <a:off x="4286387" y="594095"/>
            <a:ext cx="4647900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rgbClr val="7F7F7F"/>
              </a:buClr>
              <a:buSzPct val="25000"/>
              <a:buFont typeface="Arial"/>
              <a:buNone/>
            </a:pPr>
            <a:r>
              <a:rPr lang="es-ES" sz="24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Shape 129">
            <a:extLst>
              <a:ext uri="{FF2B5EF4-FFF2-40B4-BE49-F238E27FC236}">
                <a16:creationId xmlns:a16="http://schemas.microsoft.com/office/drawing/2014/main" id="{4FDC9179-9E65-4C7D-9A5C-C93264DBD43C}"/>
              </a:ext>
            </a:extLst>
          </p:cNvPr>
          <p:cNvSpPr txBox="1"/>
          <p:nvPr/>
        </p:nvSpPr>
        <p:spPr>
          <a:xfrm>
            <a:off x="186700" y="1234296"/>
            <a:ext cx="8843000" cy="3486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indent="-28575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18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>
              <a:buClr>
                <a:schemeClr val="dk1"/>
              </a:buClr>
              <a:buSzPct val="100000"/>
            </a:pPr>
            <a:endParaRPr lang="es-AR" sz="18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E3A5348-B81E-4FD7-BD66-613DB7B63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" y="594095"/>
            <a:ext cx="7077402" cy="4448840"/>
          </a:xfrm>
          <a:prstGeom prst="rect">
            <a:avLst/>
          </a:prstGeom>
        </p:spPr>
      </p:pic>
      <p:sp>
        <p:nvSpPr>
          <p:cNvPr id="10" name="Bocadillo: ovalado 9">
            <a:extLst>
              <a:ext uri="{FF2B5EF4-FFF2-40B4-BE49-F238E27FC236}">
                <a16:creationId xmlns:a16="http://schemas.microsoft.com/office/drawing/2014/main" id="{6BF7B0CD-0DE3-4D18-8775-8C674A8CD04A}"/>
              </a:ext>
            </a:extLst>
          </p:cNvPr>
          <p:cNvSpPr/>
          <p:nvPr/>
        </p:nvSpPr>
        <p:spPr>
          <a:xfrm>
            <a:off x="5849858" y="962807"/>
            <a:ext cx="3206823" cy="1250568"/>
          </a:xfrm>
          <a:prstGeom prst="wedgeEllipseCallout">
            <a:avLst>
              <a:gd name="adj1" fmla="val -107509"/>
              <a:gd name="adj2" fmla="val 1493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Pay to a</a:t>
            </a:r>
            <a:r>
              <a:rPr lang="es-AR" dirty="0"/>
              <a:t> P2PKH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095881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/>
        </p:nvSpPr>
        <p:spPr>
          <a:xfrm>
            <a:off x="6950045" y="4724073"/>
            <a:ext cx="1042827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s-ES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online.ing.puc.cl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2628800" y="131117"/>
            <a:ext cx="6305400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3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Spend</a:t>
            </a:r>
            <a:r>
              <a:rPr lang="es-A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P2SH output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subTitle" idx="1"/>
          </p:nvPr>
        </p:nvSpPr>
        <p:spPr>
          <a:xfrm>
            <a:off x="4286387" y="594095"/>
            <a:ext cx="4647900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rgbClr val="7F7F7F"/>
              </a:buClr>
              <a:buSzPct val="25000"/>
              <a:buFont typeface="Arial"/>
              <a:buNone/>
            </a:pPr>
            <a:r>
              <a:rPr lang="es-ES" sz="24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Shape 129">
            <a:extLst>
              <a:ext uri="{FF2B5EF4-FFF2-40B4-BE49-F238E27FC236}">
                <a16:creationId xmlns:a16="http://schemas.microsoft.com/office/drawing/2014/main" id="{4FDC9179-9E65-4C7D-9A5C-C93264DBD43C}"/>
              </a:ext>
            </a:extLst>
          </p:cNvPr>
          <p:cNvSpPr txBox="1"/>
          <p:nvPr/>
        </p:nvSpPr>
        <p:spPr>
          <a:xfrm>
            <a:off x="186700" y="1234296"/>
            <a:ext cx="8843000" cy="3486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indent="-28575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18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>
              <a:buClr>
                <a:schemeClr val="dk1"/>
              </a:buClr>
              <a:buSzPct val="100000"/>
            </a:pPr>
            <a:endParaRPr lang="es-AR" sz="18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E3A5348-B81E-4FD7-BD66-613DB7B63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" y="594095"/>
            <a:ext cx="7077402" cy="4448840"/>
          </a:xfrm>
          <a:prstGeom prst="rect">
            <a:avLst/>
          </a:prstGeom>
        </p:spPr>
      </p:pic>
      <p:sp>
        <p:nvSpPr>
          <p:cNvPr id="10" name="Bocadillo: ovalado 9">
            <a:extLst>
              <a:ext uri="{FF2B5EF4-FFF2-40B4-BE49-F238E27FC236}">
                <a16:creationId xmlns:a16="http://schemas.microsoft.com/office/drawing/2014/main" id="{6BF7B0CD-0DE3-4D18-8775-8C674A8CD04A}"/>
              </a:ext>
            </a:extLst>
          </p:cNvPr>
          <p:cNvSpPr/>
          <p:nvPr/>
        </p:nvSpPr>
        <p:spPr>
          <a:xfrm>
            <a:off x="5153247" y="1122918"/>
            <a:ext cx="3697872" cy="1250568"/>
          </a:xfrm>
          <a:prstGeom prst="wedgeEllipseCallout">
            <a:avLst>
              <a:gd name="adj1" fmla="val -96303"/>
              <a:gd name="adj2" fmla="val 2093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600" b="1" dirty="0">
                <a:solidFill>
                  <a:schemeClr val="tx1"/>
                </a:solidFill>
              </a:rPr>
              <a:t>Signing my</a:t>
            </a:r>
            <a:r>
              <a:rPr lang="es-AR" sz="1600" b="1" dirty="0">
                <a:solidFill>
                  <a:schemeClr val="tx1"/>
                </a:solidFill>
              </a:rPr>
              <a:t> P2SH </a:t>
            </a:r>
            <a:r>
              <a:rPr lang="es-AR" sz="1600" b="1" dirty="0" err="1">
                <a:solidFill>
                  <a:schemeClr val="tx1"/>
                </a:solidFill>
              </a:rPr>
              <a:t>spend</a:t>
            </a:r>
            <a:r>
              <a:rPr lang="es-AR" sz="1600" b="1" dirty="0">
                <a:solidFill>
                  <a:schemeClr val="tx1"/>
                </a:solidFill>
              </a:rPr>
              <a:t>!!!</a:t>
            </a:r>
            <a:endParaRPr lang="en-GB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75718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/>
        </p:nvSpPr>
        <p:spPr>
          <a:xfrm>
            <a:off x="6950045" y="4724073"/>
            <a:ext cx="1042827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s-ES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online.ing.puc.cl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2628800" y="131117"/>
            <a:ext cx="6305400" cy="35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3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Spend</a:t>
            </a:r>
            <a:r>
              <a:rPr lang="es-A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P2SH output</a:t>
            </a:r>
            <a:endParaRPr lang="es-E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subTitle" idx="1"/>
          </p:nvPr>
        </p:nvSpPr>
        <p:spPr>
          <a:xfrm>
            <a:off x="4286387" y="594095"/>
            <a:ext cx="4647900" cy="53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rgbClr val="7F7F7F"/>
              </a:buClr>
              <a:buSzPct val="25000"/>
              <a:buFont typeface="Arial"/>
              <a:buNone/>
            </a:pPr>
            <a:r>
              <a:rPr lang="es-ES" sz="24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</a:p>
        </p:txBody>
      </p:sp>
      <p:sp>
        <p:nvSpPr>
          <p:cNvPr id="128" name="Shape 128"/>
          <p:cNvSpPr/>
          <p:nvPr/>
        </p:nvSpPr>
        <p:spPr>
          <a:xfrm>
            <a:off x="8969231" y="0"/>
            <a:ext cx="174900" cy="7763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Shape 129">
            <a:extLst>
              <a:ext uri="{FF2B5EF4-FFF2-40B4-BE49-F238E27FC236}">
                <a16:creationId xmlns:a16="http://schemas.microsoft.com/office/drawing/2014/main" id="{4FDC9179-9E65-4C7D-9A5C-C93264DBD43C}"/>
              </a:ext>
            </a:extLst>
          </p:cNvPr>
          <p:cNvSpPr txBox="1"/>
          <p:nvPr/>
        </p:nvSpPr>
        <p:spPr>
          <a:xfrm>
            <a:off x="186700" y="1234296"/>
            <a:ext cx="8843000" cy="3486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indent="-28575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AR" sz="18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>
              <a:buClr>
                <a:schemeClr val="dk1"/>
              </a:buClr>
              <a:buSzPct val="100000"/>
            </a:pPr>
            <a:endParaRPr lang="es-AR" sz="18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390B817-C4AE-44CA-B4A4-327262F41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337" y="926210"/>
            <a:ext cx="6340511" cy="4013306"/>
          </a:xfrm>
          <a:prstGeom prst="rect">
            <a:avLst/>
          </a:prstGeom>
        </p:spPr>
      </p:pic>
      <p:sp>
        <p:nvSpPr>
          <p:cNvPr id="10" name="Bocadillo: ovalado 9">
            <a:extLst>
              <a:ext uri="{FF2B5EF4-FFF2-40B4-BE49-F238E27FC236}">
                <a16:creationId xmlns:a16="http://schemas.microsoft.com/office/drawing/2014/main" id="{77D4F0A1-3B03-4841-B72C-C3CD8C42685D}"/>
              </a:ext>
            </a:extLst>
          </p:cNvPr>
          <p:cNvSpPr/>
          <p:nvPr/>
        </p:nvSpPr>
        <p:spPr>
          <a:xfrm>
            <a:off x="5762408" y="1256489"/>
            <a:ext cx="3206823" cy="1250568"/>
          </a:xfrm>
          <a:prstGeom prst="wedgeEllipseCallout">
            <a:avLst>
              <a:gd name="adj1" fmla="val -103411"/>
              <a:gd name="adj2" fmla="val 1027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P2PKH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60250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2074</TotalTime>
  <Words>3431</Words>
  <Application>Microsoft Office PowerPoint</Application>
  <PresentationFormat>On-screen Show (16:9)</PresentationFormat>
  <Paragraphs>824</Paragraphs>
  <Slides>104</Slides>
  <Notes>104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104</vt:i4>
      </vt:variant>
    </vt:vector>
  </HeadingPairs>
  <TitlesOfParts>
    <vt:vector size="108" baseType="lpstr">
      <vt:lpstr>Arial</vt:lpstr>
      <vt:lpstr>Calibri</vt:lpstr>
      <vt:lpstr>Wingdings</vt:lpstr>
      <vt:lpstr>Tema de Office</vt:lpstr>
      <vt:lpstr>Script</vt:lpstr>
      <vt:lpstr>What are we missing?</vt:lpstr>
      <vt:lpstr>Scripts</vt:lpstr>
      <vt:lpstr>Script</vt:lpstr>
      <vt:lpstr>Implementation of Op codes</vt:lpstr>
      <vt:lpstr>Implementation of Op codes</vt:lpstr>
      <vt:lpstr>Implementation of Op codes</vt:lpstr>
      <vt:lpstr>Implementation of Op codes</vt:lpstr>
      <vt:lpstr>Implementation of Op codes</vt:lpstr>
      <vt:lpstr>Implementation of Op codes</vt:lpstr>
      <vt:lpstr>Implementation of Op codes</vt:lpstr>
      <vt:lpstr>Implementation of Op codes</vt:lpstr>
      <vt:lpstr>Implementation of Op codes</vt:lpstr>
      <vt:lpstr>Implementation of Op codes</vt:lpstr>
      <vt:lpstr>Scripts</vt:lpstr>
      <vt:lpstr>Scripts</vt:lpstr>
      <vt:lpstr>Scripts</vt:lpstr>
      <vt:lpstr>Scripts</vt:lpstr>
      <vt:lpstr>Scripts</vt:lpstr>
      <vt:lpstr>Scripts</vt:lpstr>
      <vt:lpstr>Scripts</vt:lpstr>
      <vt:lpstr>Scripts</vt:lpstr>
      <vt:lpstr>Scripts</vt:lpstr>
      <vt:lpstr>Scripts</vt:lpstr>
      <vt:lpstr>Scripts</vt:lpstr>
      <vt:lpstr>Scripts</vt:lpstr>
      <vt:lpstr>Scripts</vt:lpstr>
      <vt:lpstr>Scripts</vt:lpstr>
      <vt:lpstr>Scripts</vt:lpstr>
      <vt:lpstr>Scripts</vt:lpstr>
      <vt:lpstr>Scripts</vt:lpstr>
      <vt:lpstr>Scripts</vt:lpstr>
      <vt:lpstr>Scripts</vt:lpstr>
      <vt:lpstr>Scripts</vt:lpstr>
      <vt:lpstr>Scripts</vt:lpstr>
      <vt:lpstr>Scripts</vt:lpstr>
      <vt:lpstr>Scripts</vt:lpstr>
      <vt:lpstr>Scripts</vt:lpstr>
      <vt:lpstr>Scripts</vt:lpstr>
      <vt:lpstr>Scripts</vt:lpstr>
      <vt:lpstr>Scripts</vt:lpstr>
      <vt:lpstr>Scripts</vt:lpstr>
      <vt:lpstr>Scripts</vt:lpstr>
      <vt:lpstr>Scripts</vt:lpstr>
      <vt:lpstr>Scripts</vt:lpstr>
      <vt:lpstr>Scripts</vt:lpstr>
      <vt:lpstr>Scripts</vt:lpstr>
      <vt:lpstr>Scripts</vt:lpstr>
      <vt:lpstr>Scripts</vt:lpstr>
      <vt:lpstr>Scripts</vt:lpstr>
      <vt:lpstr>Scripts</vt:lpstr>
      <vt:lpstr>Scripts</vt:lpstr>
      <vt:lpstr>Scripts</vt:lpstr>
      <vt:lpstr>Scripts</vt:lpstr>
      <vt:lpstr>Scripts</vt:lpstr>
      <vt:lpstr>Scripts</vt:lpstr>
      <vt:lpstr>Scripts</vt:lpstr>
      <vt:lpstr>Scripts</vt:lpstr>
      <vt:lpstr>Spending money</vt:lpstr>
      <vt:lpstr>Spending money</vt:lpstr>
      <vt:lpstr>Spending money</vt:lpstr>
      <vt:lpstr>Spending money</vt:lpstr>
      <vt:lpstr>Spending money</vt:lpstr>
      <vt:lpstr>Spending money</vt:lpstr>
      <vt:lpstr>Addresses</vt:lpstr>
      <vt:lpstr>Addresses</vt:lpstr>
      <vt:lpstr>Addresses</vt:lpstr>
      <vt:lpstr>Addresses</vt:lpstr>
      <vt:lpstr>Addresses</vt:lpstr>
      <vt:lpstr>Addresses</vt:lpstr>
      <vt:lpstr>Addresses</vt:lpstr>
      <vt:lpstr>Addresses</vt:lpstr>
      <vt:lpstr>Addresses</vt:lpstr>
      <vt:lpstr>Addresses</vt:lpstr>
      <vt:lpstr>A Bitcoin address</vt:lpstr>
      <vt:lpstr>A Bitcoin address</vt:lpstr>
      <vt:lpstr>Addresses in BitCoin</vt:lpstr>
      <vt:lpstr>Addresses in BitCoin</vt:lpstr>
      <vt:lpstr>Addresses in BitCoin</vt:lpstr>
      <vt:lpstr>Addresses in BitCoin</vt:lpstr>
      <vt:lpstr>Spending money</vt:lpstr>
      <vt:lpstr>Spending money</vt:lpstr>
      <vt:lpstr>Spending money</vt:lpstr>
      <vt:lpstr>Spending money</vt:lpstr>
      <vt:lpstr>Spending money</vt:lpstr>
      <vt:lpstr>Spending money</vt:lpstr>
      <vt:lpstr>Spending money</vt:lpstr>
      <vt:lpstr>Addresses</vt:lpstr>
      <vt:lpstr>Addresses</vt:lpstr>
      <vt:lpstr>Spending money</vt:lpstr>
      <vt:lpstr>Addresses</vt:lpstr>
      <vt:lpstr>Generating a P2SH address</vt:lpstr>
      <vt:lpstr>Generating a P2SH address</vt:lpstr>
      <vt:lpstr>Generating a P2SH address</vt:lpstr>
      <vt:lpstr>Generating a P2SH address</vt:lpstr>
      <vt:lpstr>Spend a P2SH output</vt:lpstr>
      <vt:lpstr>Spend a P2SH output</vt:lpstr>
      <vt:lpstr>Spend a P2SH output</vt:lpstr>
      <vt:lpstr>Spend a P2SH output</vt:lpstr>
      <vt:lpstr>Spend a P2SH output</vt:lpstr>
      <vt:lpstr>Spend a P2SH output</vt:lpstr>
      <vt:lpstr>Spend a P2SH output</vt:lpstr>
      <vt:lpstr>Important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Domagoj Vrgoč</cp:lastModifiedBy>
  <cp:revision>283</cp:revision>
  <dcterms:modified xsi:type="dcterms:W3CDTF">2022-12-20T16:27:49Z</dcterms:modified>
</cp:coreProperties>
</file>