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69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E4766-8473-4A0A-9422-0DBB989DE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3224E-3C1D-4E14-8357-317D5CAA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C00FC-17E9-4E74-9AA1-AC0B8506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DF12-84FB-40A9-BBFE-42C2C7E6076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F0D3E-2959-466E-8051-1E9E776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EB3CF-ED08-44AE-9AB7-FACA02A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2F0-D26C-4BE2-9D28-BE899B86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40094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327B-7DF8-4BC9-9566-8F4E3435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0EFB0-DAE7-4AF9-A38C-94CBE06A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69F65-B40E-4224-A602-BC30F0BE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DF12-84FB-40A9-BBFE-42C2C7E6076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173BE-B672-43E1-AAE7-32D84D3F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A1F00-609B-4A2F-A3D6-905F1F5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2F0-D26C-4BE2-9D28-BE899B86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8803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15DF12-84FB-40A9-BBFE-42C2C7E6076E}" type="datetime1">
              <a:rPr lang="ko-KR" altLang="en-US"/>
              <a:pPr lvl="0">
                <a:defRPr lang="ko-KR" altLang="en-US"/>
              </a:pPr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2D372F0-D26C-4BE2-9D28-BE899B86EC4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C6E19-BC1E-412F-86F5-F8371370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79C68-BA38-4A0C-8918-5B9FB827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60093-C94F-4F6B-BF05-5B800515D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DF12-84FB-40A9-BBFE-42C2C7E6076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DF062-FC61-49E8-A15C-E2CB76650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99B80-45D1-42BD-BC49-E41DA130E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72F0-D26C-4BE2-9D28-BE899B86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8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0671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플래너</a:t>
            </a:r>
            <a:r>
              <a:rPr lang="en-US" altLang="ko-KR"/>
              <a:t>(</a:t>
            </a:r>
            <a:r>
              <a:rPr lang="ko-KR" altLang="en-US"/>
              <a:t>카드내역관리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68474"/>
            <a:ext cx="9144000" cy="589326"/>
          </a:xfrm>
        </p:spPr>
        <p:txBody>
          <a:bodyPr/>
          <a:lstStyle/>
          <a:p>
            <a:pPr algn="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1. 동기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2.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플래너랑 가계부에 쓸데없는 기능이 많아 아주 간단한 메모 기능과 날짜별로 카드 사용내역을 볼 수 있는 기능만 넣은 플래너를 만들어 보고자 하였다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2.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메인화면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4408" y="2369271"/>
            <a:ext cx="2467436" cy="42380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5792" y="2347501"/>
            <a:ext cx="2472870" cy="4278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28031"/>
            <a:ext cx="10515600" cy="5748931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일정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763" y="1161816"/>
            <a:ext cx="2692648" cy="481922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9478" y="1175796"/>
            <a:ext cx="2668109" cy="47873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7486" y="1198050"/>
            <a:ext cx="2645168" cy="477346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0135" y="1185952"/>
            <a:ext cx="2686003" cy="478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1559"/>
            <a:ext cx="10515600" cy="561540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카드내역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786" y="1453239"/>
            <a:ext cx="6415060" cy="395151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3431" y="1358284"/>
            <a:ext cx="2321311" cy="414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</ep:Words>
  <ep:PresentationFormat>와이드스크린</ep:PresentationFormat>
  <ep:Paragraphs>11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플래너(카드내역관리)</vt:lpstr>
      <vt:lpstr>목차</vt:lpstr>
      <vt:lpstr>1. 동기</vt:lpstr>
      <vt:lpstr>2. 구성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2018-12-11T16:49:28.000</dcterms:created>
  <dc:creator>Sanguk Ryu</dc:creator>
  <cp:lastModifiedBy>boba9</cp:lastModifiedBy>
  <dcterms:modified xsi:type="dcterms:W3CDTF">2020-10-30T05:35:40.844</dcterms:modified>
  <cp:revision>10</cp:revision>
  <dc:title>플래너(카드내역관리)</dc:title>
  <cp:version>0906.0100.01</cp:version>
</cp:coreProperties>
</file>