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15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3" r:id="rId12"/>
    <p:sldId id="28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23.3.2020.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23-Mar-20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Lančane liste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RAČUNSKE VEŽBE – TERMIN BR. 4 – LANČANE LISTE – 23.3.2020.</a:t>
            </a:r>
          </a:p>
          <a:p>
            <a:r>
              <a:rPr lang="sr-Latn-RS" dirty="0"/>
              <a:t>ALDINA AVDIĆ, DIPL. INŽ.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TEHNIKA; SOFTVERSKO </a:t>
            </a:r>
            <a:r>
              <a:rPr lang="sr-Latn-RS"/>
              <a:t>INŽENJERSTVO;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0F73-32C3-404E-913D-FF8835D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Invertovanje liste i konkatenacija dve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E30E-4E15-442A-8D92-277E236A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4661-3D9E-4716-A772-BDAB63DB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BCE1F-58D6-4680-9FB2-4674F9553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t="26100" r="64671" b="27742"/>
          <a:stretch/>
        </p:blipFill>
        <p:spPr>
          <a:xfrm>
            <a:off x="2423423" y="2129586"/>
            <a:ext cx="4764087" cy="41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95D77-4140-47DF-B5F7-21099C251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1" t="31044" r="53479" b="31391"/>
          <a:stretch/>
        </p:blipFill>
        <p:spPr>
          <a:xfrm>
            <a:off x="6516786" y="2771951"/>
            <a:ext cx="4987826" cy="25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0D0-E2FF-41EE-9487-E0395374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Jednostruko povezane liste - 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76B-36BC-4E9F-ABD1-FCB95786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1. </a:t>
            </a:r>
            <a:r>
              <a:rPr lang="sr-Latn-RS" dirty="0"/>
              <a:t>Napisati potprogram koji na osnovu zadate vrednosti elementa:</a:t>
            </a:r>
          </a:p>
          <a:p>
            <a:pPr lvl="1"/>
            <a:r>
              <a:rPr lang="sr-Latn-RS" dirty="0"/>
              <a:t>(a)vraća 1 ako se elementa nalazi u lančanoj listi, u suprotnom vraća 0</a:t>
            </a:r>
          </a:p>
          <a:p>
            <a:pPr lvl="1"/>
            <a:r>
              <a:rPr lang="sr-Latn-RS" dirty="0"/>
              <a:t>(b) vraća element ako je nađen u listi</a:t>
            </a:r>
          </a:p>
          <a:p>
            <a:pPr lvl="1"/>
            <a:r>
              <a:rPr lang="sr-Latn-RS" dirty="0"/>
              <a:t>(c) vraća presek dve lančane liste</a:t>
            </a:r>
          </a:p>
          <a:p>
            <a:r>
              <a:rPr lang="sr-Latn-RS" b="1" dirty="0"/>
              <a:t>Zadatak 2. </a:t>
            </a:r>
            <a:r>
              <a:rPr lang="sr-Latn-RS" dirty="0"/>
              <a:t>Napisati program kojim se svako pojavljivanje elementa </a:t>
            </a:r>
            <a:r>
              <a:rPr lang="sr-Latn-RS" b="1" dirty="0"/>
              <a:t>el1</a:t>
            </a:r>
            <a:r>
              <a:rPr lang="sr-Latn-RS" dirty="0"/>
              <a:t> u listi zamenjuje elementom </a:t>
            </a:r>
            <a:r>
              <a:rPr lang="sr-Latn-RS" b="1" dirty="0"/>
              <a:t>el2</a:t>
            </a:r>
            <a:r>
              <a:rPr lang="sr-Latn-RS" dirty="0"/>
              <a:t>.</a:t>
            </a:r>
          </a:p>
          <a:p>
            <a:r>
              <a:rPr lang="sr-Latn-RS" b="1" dirty="0"/>
              <a:t>Zadatak 3. </a:t>
            </a:r>
            <a:r>
              <a:rPr lang="sr-Latn-RS" dirty="0"/>
              <a:t>Napisati potprogram kojim se dodaje element na početak lančane liste.</a:t>
            </a:r>
          </a:p>
          <a:p>
            <a:r>
              <a:rPr lang="sr-Latn-RS" b="1" dirty="0"/>
              <a:t>Zadatak 4. </a:t>
            </a:r>
            <a:r>
              <a:rPr lang="sr-Latn-RS" dirty="0"/>
              <a:t>Napisati program kojim se briše  element s početka lančane liste.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F49B-67A7-4D1C-894D-D2B998B9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87A7-50CA-4702-9B79-AAEC89ED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Jednostruko povezane liste - 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A6D1-ECFB-4ED2-9F70-1208F2D8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Zadatak 5.</a:t>
            </a:r>
            <a:r>
              <a:rPr lang="sr-Latn-RS" dirty="0"/>
              <a:t> Napisati potprogram kojim se proverava da li su dve lančane liste </a:t>
            </a:r>
            <a:r>
              <a:rPr lang="sr-Latn-RS" b="1" dirty="0"/>
              <a:t>L1</a:t>
            </a:r>
            <a:r>
              <a:rPr lang="sr-Latn-RS" dirty="0"/>
              <a:t> i </a:t>
            </a:r>
            <a:r>
              <a:rPr lang="sr-Latn-RS" b="1" dirty="0"/>
              <a:t>L2</a:t>
            </a:r>
            <a:r>
              <a:rPr lang="sr-Latn-RS" dirty="0"/>
              <a:t> jednake.</a:t>
            </a:r>
          </a:p>
          <a:p>
            <a:r>
              <a:rPr lang="sr-Latn-RS" b="1" dirty="0"/>
              <a:t>Zadatak 6. </a:t>
            </a:r>
            <a:r>
              <a:rPr lang="sr-Latn-RS" dirty="0"/>
              <a:t>Napisati rekurzivni potprogram koji nalazi:</a:t>
            </a:r>
          </a:p>
          <a:p>
            <a:pPr lvl="1"/>
            <a:r>
              <a:rPr lang="sr-Latn-RS" dirty="0"/>
              <a:t>(a) maksimalni element lančane liste,</a:t>
            </a:r>
          </a:p>
          <a:p>
            <a:pPr lvl="1"/>
            <a:r>
              <a:rPr lang="sr-Latn-RS" dirty="0"/>
              <a:t>(b) sumu svih elemenata lančane liste</a:t>
            </a:r>
          </a:p>
          <a:p>
            <a:pPr lvl="1"/>
            <a:r>
              <a:rPr lang="sr-Latn-RS" dirty="0"/>
              <a:t>(c) ispituje da li se zadati element nalazi u listi</a:t>
            </a:r>
          </a:p>
          <a:p>
            <a:pPr lvl="1"/>
            <a:r>
              <a:rPr lang="sr-Latn-RS" dirty="0"/>
              <a:t>(d) zamenjuje svako pojavljivanje elementa el1 elementom el2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23F4-FC9F-46B6-AB3A-5B469BAD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8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Jednostruke povezane liste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5D8E02-80BE-45BA-BDE6-670C7C52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60595-AF51-41F7-9781-68F21C235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7" t="20276" r="37499" b="20759"/>
          <a:stretch/>
        </p:blipFill>
        <p:spPr>
          <a:xfrm>
            <a:off x="2589212" y="2088524"/>
            <a:ext cx="6771860" cy="4041913"/>
          </a:xfrm>
          <a:prstGeom prst="rect">
            <a:avLst/>
          </a:prstGeom>
        </p:spPr>
      </p:pic>
      <p:pic>
        <p:nvPicPr>
          <p:cNvPr id="1027" name="Picture 3" descr="Singly-linked-list.svg">
            <a:extLst>
              <a:ext uri="{FF2B5EF4-FFF2-40B4-BE49-F238E27FC236}">
                <a16:creationId xmlns:a16="http://schemas.microsoft.com/office/drawing/2014/main" id="{495B67F4-3028-421C-9699-960F3FE1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72" y="1410975"/>
            <a:ext cx="38862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6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6F2-AF6B-40A2-A981-FF5A741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prstClr val="black">
                    <a:lumMod val="85000"/>
                    <a:lumOff val="15000"/>
                  </a:prstClr>
                </a:solidFill>
              </a:rPr>
              <a:t>Kreiranje elementa</a:t>
            </a:r>
            <a:endParaRPr lang="sr-Latn-R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5D8E02-80BE-45BA-BDE6-670C7C52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53C1-DD37-4F3A-B72D-47BEFF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22041-7AFF-41D8-A3E7-3D7586B42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3" t="11468" r="21267" b="10590"/>
          <a:stretch/>
        </p:blipFill>
        <p:spPr>
          <a:xfrm>
            <a:off x="2589211" y="1827410"/>
            <a:ext cx="7619999" cy="46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06E1-3410-4DC5-8C50-EDF65676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elementa posle zadatog elementa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CCEE-C3BC-4FBA-95DF-EFC834D0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857A-BD0E-41C6-B1F2-A2EEFC01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C50E8-EAE1-4A33-805F-E0F2D9D84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1" t="27766" r="21267" b="25206"/>
          <a:stretch/>
        </p:blipFill>
        <p:spPr>
          <a:xfrm>
            <a:off x="2589212" y="2133600"/>
            <a:ext cx="8697927" cy="32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6C1-414A-44FD-9032-2957360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Dodavanje elementa pre zadatog elementa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8268A5-8D35-4C28-A025-E143E01F1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58" t="20694" r="21949" b="19678"/>
          <a:stretch/>
        </p:blipFill>
        <p:spPr>
          <a:xfrm>
            <a:off x="2589212" y="2113723"/>
            <a:ext cx="7984040" cy="3770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BD30-0BD3-46C7-88E0-58302722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F705-5CE4-486E-938E-BE1F4A69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nakon zadatog elementa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4DC5-9E7D-41BA-AC82-CD0910B7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DF49-4442-41A3-9303-380A3BB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7B8AA-E6EC-4D70-B9E4-5CE10CA17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4" t="22209" r="35652" b="37578"/>
          <a:stretch/>
        </p:blipFill>
        <p:spPr>
          <a:xfrm>
            <a:off x="2589212" y="2196549"/>
            <a:ext cx="6970644" cy="27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D5E-A788-4A6E-A7F3-8E269DEF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zadatog čvora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18EF-EDED-4A10-9F8F-BE8D67A9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BD69-0E4F-4520-8B1E-E470AC92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EEE2F-BEFE-4872-A712-34BA53914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1" t="31006" r="42200" b="13883"/>
          <a:stretch/>
        </p:blipFill>
        <p:spPr>
          <a:xfrm>
            <a:off x="2642221" y="2129586"/>
            <a:ext cx="6145764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7F8B-1E25-4916-8A12-7F511F8C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elementa na zadatoj poziciji / vrednosti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6CF9-D05D-4C05-BFA6-69695267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CCB8-C695-40E1-AF9F-554EFC34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A76B3-E525-40CC-9FE5-F98A1BFA5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1" t="11469" r="55761" b="10590"/>
          <a:stretch/>
        </p:blipFill>
        <p:spPr>
          <a:xfrm>
            <a:off x="2522002" y="1842025"/>
            <a:ext cx="3943470" cy="4473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B2C50-78D4-4CF3-93F2-1A734C251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2" t="13787" r="67655" b="9080"/>
          <a:stretch/>
        </p:blipFill>
        <p:spPr>
          <a:xfrm>
            <a:off x="6793986" y="1264555"/>
            <a:ext cx="3411658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3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5D61-BBF7-4689-BFEF-00D870FE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elementa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25475A-8EFC-455D-B30F-F0D0F8194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8" t="25605" r="38317" b="30552"/>
          <a:stretch/>
        </p:blipFill>
        <p:spPr>
          <a:xfrm>
            <a:off x="2001076" y="1789043"/>
            <a:ext cx="9213335" cy="40551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0719-A940-4C1A-BCDA-2CB47F33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23-Mar-20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52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2144</TotalTime>
  <Words>257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ALGORITMI I STRUKTURE PODATAKA</vt:lpstr>
      <vt:lpstr>Jednostruke povezane liste</vt:lpstr>
      <vt:lpstr>Kreiranje elementa</vt:lpstr>
      <vt:lpstr>Dodavanje elementa posle zadatog elementa</vt:lpstr>
      <vt:lpstr>Dodavanje elementa pre zadatog elementa</vt:lpstr>
      <vt:lpstr>Brisanje nakon zadatog elementa</vt:lpstr>
      <vt:lpstr>Brisanje zadatog čvora</vt:lpstr>
      <vt:lpstr>Brisanje elementa na zadatoj poziciji / vrednosti</vt:lpstr>
      <vt:lpstr>Prikaz elementa</vt:lpstr>
      <vt:lpstr>Invertovanje liste i konkatenacija dve liste</vt:lpstr>
      <vt:lpstr>Jednostruko povezane liste - zadaci</vt:lpstr>
      <vt:lpstr>Jednostruko povezane liste - zadaci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Dzenan</cp:lastModifiedBy>
  <cp:revision>47</cp:revision>
  <dcterms:created xsi:type="dcterms:W3CDTF">2018-02-28T21:57:11Z</dcterms:created>
  <dcterms:modified xsi:type="dcterms:W3CDTF">2020-03-23T12:10:01Z</dcterms:modified>
</cp:coreProperties>
</file>