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A0AEED-1F96-4D96-882C-D682249A9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DAD508B-94D3-4BEC-BB57-6D18DEF27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4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71BE16-D02D-4772-B35F-A29EBC60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execution time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8BA3D0-2FCD-45F4-8212-0EED58CE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Matrix: 5.3s</a:t>
            </a:r>
          </a:p>
          <a:p>
            <a:r>
              <a:rPr lang="en-GB" dirty="0"/>
              <a:t>Matrix multiprocessing: 1.25s</a:t>
            </a:r>
          </a:p>
          <a:p>
            <a:r>
              <a:rPr lang="en-GB" dirty="0"/>
              <a:t>Matrix multithreading (</a:t>
            </a:r>
            <a:r>
              <a:rPr lang="en-GB" dirty="0" err="1"/>
              <a:t>IronPython</a:t>
            </a:r>
            <a:r>
              <a:rPr lang="en-GB" dirty="0"/>
              <a:t>): 0.05s</a:t>
            </a:r>
          </a:p>
        </p:txBody>
      </p:sp>
    </p:spTree>
    <p:extLst>
      <p:ext uri="{BB962C8B-B14F-4D97-AF65-F5344CB8AC3E}">
        <p14:creationId xmlns:p14="http://schemas.microsoft.com/office/powerpoint/2010/main" val="324789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178434-7D06-4AC0-8466-5FA96CF8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CE5C28-EDC3-4FF3-8045-76DF466F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2776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Fib (32bit): 633.25s</a:t>
            </a:r>
          </a:p>
          <a:p>
            <a:r>
              <a:rPr lang="en-GB" dirty="0"/>
              <a:t>Fib (64bit): 52.89s</a:t>
            </a:r>
          </a:p>
          <a:p>
            <a:r>
              <a:rPr lang="en-GB" dirty="0"/>
              <a:t>Fib multiprocessing (64bit): 14.84s</a:t>
            </a:r>
          </a:p>
          <a:p>
            <a:r>
              <a:rPr lang="en-GB" dirty="0"/>
              <a:t>Fib </a:t>
            </a:r>
            <a:r>
              <a:rPr lang="en-GB"/>
              <a:t>multiprocessing (32bit</a:t>
            </a:r>
            <a:r>
              <a:rPr lang="en-GB" dirty="0"/>
              <a:t>): 177.58s</a:t>
            </a:r>
          </a:p>
          <a:p>
            <a:r>
              <a:rPr lang="en-GB" dirty="0"/>
              <a:t>Fib multithreading (</a:t>
            </a:r>
            <a:r>
              <a:rPr lang="en-GB" dirty="0" err="1"/>
              <a:t>IronPython</a:t>
            </a:r>
            <a:r>
              <a:rPr lang="en-GB" dirty="0"/>
              <a:t> - 64bit): 57.9s</a:t>
            </a:r>
          </a:p>
          <a:p>
            <a:r>
              <a:rPr lang="en-GB" dirty="0"/>
              <a:t>Fib multithreading (</a:t>
            </a:r>
            <a:r>
              <a:rPr lang="en-GB" dirty="0" err="1"/>
              <a:t>IronPython</a:t>
            </a:r>
            <a:r>
              <a:rPr lang="en-GB" dirty="0"/>
              <a:t> - 32bit): 101.2s</a:t>
            </a:r>
          </a:p>
          <a:p>
            <a:r>
              <a:rPr lang="en-GB" dirty="0"/>
              <a:t>Fib multithreading sync (</a:t>
            </a:r>
            <a:r>
              <a:rPr lang="en-GB" dirty="0" err="1"/>
              <a:t>IronPython</a:t>
            </a:r>
            <a:r>
              <a:rPr lang="en-GB" dirty="0"/>
              <a:t> – 64bit): 126.88s </a:t>
            </a:r>
          </a:p>
          <a:p>
            <a:r>
              <a:rPr lang="en-GB" dirty="0"/>
              <a:t>Fib multithreading sync (</a:t>
            </a:r>
            <a:r>
              <a:rPr lang="en-GB" dirty="0" err="1"/>
              <a:t>IronPython</a:t>
            </a:r>
            <a:r>
              <a:rPr lang="en-GB" dirty="0"/>
              <a:t> – 64bit): 214.18s</a:t>
            </a:r>
          </a:p>
        </p:txBody>
      </p:sp>
    </p:spTree>
    <p:extLst>
      <p:ext uri="{BB962C8B-B14F-4D97-AF65-F5344CB8AC3E}">
        <p14:creationId xmlns:p14="http://schemas.microsoft.com/office/powerpoint/2010/main" val="227008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97DB0B-B8C7-4FD5-ACDF-7CEC2026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517A6A-2939-4F9B-8C97-F5B45020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Shape: 1.31s</a:t>
            </a:r>
          </a:p>
          <a:p>
            <a:r>
              <a:rPr lang="en-GB" dirty="0"/>
              <a:t>Shape threading: 1.18s</a:t>
            </a:r>
          </a:p>
        </p:txBody>
      </p:sp>
    </p:spTree>
    <p:extLst>
      <p:ext uri="{BB962C8B-B14F-4D97-AF65-F5344CB8AC3E}">
        <p14:creationId xmlns:p14="http://schemas.microsoft.com/office/powerpoint/2010/main" val="277842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3AC33-6243-4053-A859-E77ADFB8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9F16E9-4CC2-4723-AE3B-DA522692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1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00891-E469-4B29-8354-C9BCFA75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FAEE83-CD77-4EA0-B7AC-E7EE2273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0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B5010F-D5BA-487B-8617-535C5D3D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30294-B4C6-4138-B653-D9642526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98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383</TotalTime>
  <Words>81</Words>
  <Application>Microsoft Office PowerPoint</Application>
  <PresentationFormat>Širokouhlá</PresentationFormat>
  <Paragraphs>16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Obvod</vt:lpstr>
      <vt:lpstr>Prezentácia programu PowerPoint</vt:lpstr>
      <vt:lpstr>Matrix execution time</vt:lpstr>
      <vt:lpstr>Fib</vt:lpstr>
      <vt:lpstr>shapes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miro 1091</dc:creator>
  <cp:lastModifiedBy>miro 1091</cp:lastModifiedBy>
  <cp:revision>18</cp:revision>
  <dcterms:created xsi:type="dcterms:W3CDTF">2019-03-04T15:30:16Z</dcterms:created>
  <dcterms:modified xsi:type="dcterms:W3CDTF">2019-03-04T21:54:15Z</dcterms:modified>
</cp:coreProperties>
</file>