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7" name="Shape 8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8" y="-3"/>
            <a:ext cx="2297922" cy="6858007"/>
            <a:chOff x="-9" y="-1"/>
            <a:chExt cx="2297920" cy="6858006"/>
          </a:xfrm>
        </p:grpSpPr>
        <p:sp>
          <p:nvSpPr>
            <p:cNvPr id="52" name="Rectangle 5"/>
            <p:cNvSpPr/>
            <p:nvPr/>
          </p:nvSpPr>
          <p:spPr>
            <a:xfrm>
              <a:off x="1209669" y="4762"/>
              <a:ext cx="23817" cy="218122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05" y="2176461"/>
              <a:ext cx="190506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2" y="4021136"/>
              <a:ext cx="190506" cy="18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0" y="9523"/>
              <a:ext cx="28579" cy="4481517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67" y="4481512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2" y="9523"/>
              <a:ext cx="152404" cy="90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2" y="14286"/>
              <a:ext cx="376243" cy="180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4" y="1801812"/>
              <a:ext cx="190504" cy="18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19" y="9522"/>
              <a:ext cx="371479" cy="142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57" y="-2"/>
              <a:ext cx="152404" cy="91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19" y="1420812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19" y="903287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69" y="4761"/>
              <a:ext cx="419105" cy="52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1" y="488949"/>
              <a:ext cx="147643" cy="147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2" y="4761"/>
              <a:ext cx="152404" cy="90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67" y="903287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0" y="1554162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0" y="5622925"/>
              <a:ext cx="338142" cy="12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2" y="5480050"/>
              <a:ext cx="157167" cy="15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66" y="903287"/>
              <a:ext cx="190505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0" y="3897311"/>
              <a:ext cx="133356" cy="26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66" y="4149723"/>
              <a:ext cx="19050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0" y="1644649"/>
              <a:ext cx="133356" cy="269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66" y="1468437"/>
              <a:ext cx="190505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17" y="4762"/>
              <a:ext cx="309567" cy="155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1" y="4881562"/>
              <a:ext cx="190505" cy="18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05" y="5060950"/>
              <a:ext cx="304804" cy="177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67" y="6430963"/>
              <a:ext cx="190504" cy="18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0" y="6610350"/>
              <a:ext cx="23817" cy="242891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2" y="6430963"/>
              <a:ext cx="190504" cy="18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0" y="5978525"/>
              <a:ext cx="190506" cy="461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05" y="1801812"/>
              <a:ext cx="214319" cy="75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05" y="2547936"/>
              <a:ext cx="166692" cy="1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05" y="4761"/>
              <a:ext cx="638181" cy="4025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57" y="1382712"/>
              <a:ext cx="142879" cy="47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57" y="1849437"/>
              <a:ext cx="109542" cy="10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0" y="3417886"/>
              <a:ext cx="142879" cy="47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17" y="3883023"/>
              <a:ext cx="109542" cy="109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53" y="2166936"/>
              <a:ext cx="114306" cy="45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79" y="2066923"/>
              <a:ext cx="109543" cy="109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19" y="4662487"/>
              <a:ext cx="23817" cy="2181227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07" y="5041899"/>
              <a:ext cx="371479" cy="180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55" y="4481512"/>
              <a:ext cx="190506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2" y="3983036"/>
              <a:ext cx="347668" cy="286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55" y="3806823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07" y="4867274"/>
              <a:ext cx="190504" cy="18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2" y="5422900"/>
              <a:ext cx="371479" cy="142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69" y="5945188"/>
              <a:ext cx="152404" cy="91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2" y="5246688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2" y="5764213"/>
              <a:ext cx="190504" cy="19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2" y="6330950"/>
              <a:ext cx="419106" cy="52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2" y="6221413"/>
              <a:ext cx="150030" cy="147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17" y="9523"/>
              <a:ext cx="233367" cy="5103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05" y="5103812"/>
              <a:ext cx="185742" cy="18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pPr>
            </a:p>
          </p:txBody>
        </p:sp>
      </p:grpSp>
      <p:sp>
        <p:nvSpPr>
          <p:cNvPr id="107" name="Title Text"/>
          <p:cNvSpPr txBox="1"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876424" y="3602037"/>
            <a:ext cx="8791576" cy="165576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0423718" y="5477193"/>
            <a:ext cx="244284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7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495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469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0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1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2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3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4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5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6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7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8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79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0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1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2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3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4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5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6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7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8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89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0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1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2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3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4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506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496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7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8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99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00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01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02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03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04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05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508" name="Title Text"/>
          <p:cNvSpPr txBox="1"/>
          <p:nvPr>
            <p:ph type="title"/>
          </p:nvPr>
        </p:nvSpPr>
        <p:spPr>
          <a:xfrm>
            <a:off x="1141409" y="4304662"/>
            <a:ext cx="9912357" cy="81936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509" name="Picture Placeholder 2"/>
          <p:cNvSpPr/>
          <p:nvPr>
            <p:ph type="pic" sz="half" idx="13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0" name="Body Level One…"/>
          <p:cNvSpPr txBox="1"/>
          <p:nvPr>
            <p:ph type="body" sz="quarter" idx="1"/>
          </p:nvPr>
        </p:nvSpPr>
        <p:spPr>
          <a:xfrm>
            <a:off x="1141362" y="5124020"/>
            <a:ext cx="9910862" cy="6824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7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545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519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0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1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2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3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4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5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6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7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8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29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0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1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2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3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4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5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6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7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8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39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0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1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2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3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4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556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546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7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8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49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50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51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52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53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54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55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558" name="Title Text"/>
          <p:cNvSpPr txBox="1"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9" name="Body Level One…"/>
          <p:cNvSpPr txBox="1"/>
          <p:nvPr>
            <p:ph type="body" sz="quarter" idx="1"/>
          </p:nvPr>
        </p:nvSpPr>
        <p:spPr>
          <a:xfrm>
            <a:off x="1141409" y="4419598"/>
            <a:ext cx="9904460" cy="137160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6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594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568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69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0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1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2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3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4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5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6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7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8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79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0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1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2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3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4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5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6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7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8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89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0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1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2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3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605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595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6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7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8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99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00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01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02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03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04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607" name="Title Text"/>
          <p:cNvSpPr txBox="1"/>
          <p:nvPr>
            <p:ph type="title"/>
          </p:nvPr>
        </p:nvSpPr>
        <p:spPr>
          <a:xfrm>
            <a:off x="1446212" y="609598"/>
            <a:ext cx="9302754" cy="27484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8" name="Body Level One…"/>
          <p:cNvSpPr txBox="1"/>
          <p:nvPr>
            <p:ph type="body" sz="quarter" idx="1"/>
          </p:nvPr>
        </p:nvSpPr>
        <p:spPr>
          <a:xfrm>
            <a:off x="1720644" y="3365555"/>
            <a:ext cx="8752300" cy="5489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9" name="Text Placeholder 3"/>
          <p:cNvSpPr/>
          <p:nvPr>
            <p:ph type="body" sz="quarter" idx="13"/>
          </p:nvPr>
        </p:nvSpPr>
        <p:spPr>
          <a:xfrm>
            <a:off x="1141410" y="4309919"/>
            <a:ext cx="9906004" cy="14895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10" name="TextBox 59"/>
          <p:cNvSpPr txBox="1"/>
          <p:nvPr/>
        </p:nvSpPr>
        <p:spPr>
          <a:xfrm>
            <a:off x="903511" y="426611"/>
            <a:ext cx="609605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Tw Cen MT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11" name="TextBox 60"/>
          <p:cNvSpPr txBox="1"/>
          <p:nvPr/>
        </p:nvSpPr>
        <p:spPr>
          <a:xfrm>
            <a:off x="10537369" y="2459189"/>
            <a:ext cx="609604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Tw Cen MT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6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8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646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620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1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2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3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4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5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6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7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8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29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0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1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2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3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4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5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6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7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8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39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0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1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2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3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4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5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657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647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8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49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50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51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52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53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54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55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56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659" name="Title Text"/>
          <p:cNvSpPr txBox="1"/>
          <p:nvPr>
            <p:ph type="title"/>
          </p:nvPr>
        </p:nvSpPr>
        <p:spPr>
          <a:xfrm>
            <a:off x="1141409" y="2134041"/>
            <a:ext cx="9906004" cy="251183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60" name="Body Level One…"/>
          <p:cNvSpPr txBox="1"/>
          <p:nvPr>
            <p:ph type="body" sz="quarter" idx="1"/>
          </p:nvPr>
        </p:nvSpPr>
        <p:spPr>
          <a:xfrm>
            <a:off x="1141362" y="4657654"/>
            <a:ext cx="9904508" cy="114064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7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695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669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0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1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2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3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4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5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6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7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8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79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0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1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2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3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4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5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6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7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8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89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0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1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2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3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4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706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696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7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8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99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00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01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02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03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04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05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708" name="Title Text"/>
          <p:cNvSpPr txBox="1"/>
          <p:nvPr>
            <p:ph type="title"/>
          </p:nvPr>
        </p:nvSpPr>
        <p:spPr>
          <a:xfrm>
            <a:off x="1141412" y="609600"/>
            <a:ext cx="9906001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sz="quarter" idx="1"/>
          </p:nvPr>
        </p:nvSpPr>
        <p:spPr>
          <a:xfrm>
            <a:off x="1141409" y="2674460"/>
            <a:ext cx="3196902" cy="68580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0">
              <a:lnSpc>
                <a:spcPct val="90000"/>
              </a:lnSpc>
              <a:buSzTx/>
              <a:buFontTx/>
              <a:buNone/>
              <a:defRPr cap="all"/>
            </a:lvl2pPr>
            <a:lvl3pPr marL="0" indent="0">
              <a:lnSpc>
                <a:spcPct val="90000"/>
              </a:lnSpc>
              <a:buSzTx/>
              <a:buFontTx/>
              <a:buNone/>
              <a:defRPr cap="all"/>
            </a:lvl3pPr>
            <a:lvl4pPr marL="0" indent="0">
              <a:lnSpc>
                <a:spcPct val="90000"/>
              </a:lnSpc>
              <a:buSzTx/>
              <a:buFontTx/>
              <a:buNone/>
              <a:defRPr cap="all"/>
            </a:lvl4pPr>
            <a:lvl5pPr marL="0" indent="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Text Placeholder 3"/>
          <p:cNvSpPr/>
          <p:nvPr>
            <p:ph type="body" sz="quarter" idx="13"/>
          </p:nvPr>
        </p:nvSpPr>
        <p:spPr>
          <a:xfrm>
            <a:off x="1127916" y="3360263"/>
            <a:ext cx="3208740" cy="243093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1" name="Text Placeholder 4"/>
          <p:cNvSpPr/>
          <p:nvPr>
            <p:ph type="body" sz="quarter" idx="14"/>
          </p:nvPr>
        </p:nvSpPr>
        <p:spPr>
          <a:xfrm>
            <a:off x="4514765" y="2677635"/>
            <a:ext cx="3184389" cy="68580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12" name="Text Placeholder 3"/>
          <p:cNvSpPr/>
          <p:nvPr>
            <p:ph type="body" sz="quarter" idx="15"/>
          </p:nvPr>
        </p:nvSpPr>
        <p:spPr>
          <a:xfrm>
            <a:off x="4504211" y="3363435"/>
            <a:ext cx="3195835" cy="243093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Text Placeholder 4"/>
          <p:cNvSpPr/>
          <p:nvPr>
            <p:ph type="body" sz="quarter" idx="16"/>
          </p:nvPr>
        </p:nvSpPr>
        <p:spPr>
          <a:xfrm>
            <a:off x="7852440" y="2674460"/>
            <a:ext cx="3194972" cy="68580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14" name="Text Placeholder 3"/>
          <p:cNvSpPr/>
          <p:nvPr>
            <p:ph type="body" sz="quarter" idx="17"/>
          </p:nvPr>
        </p:nvSpPr>
        <p:spPr>
          <a:xfrm>
            <a:off x="7852440" y="3360263"/>
            <a:ext cx="3194972" cy="243093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1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749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723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24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25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26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27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28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29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0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1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2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3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4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5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6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7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8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39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0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1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2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3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4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5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6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7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48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760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750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1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2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3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4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5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6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7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8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59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762" name="Title Text"/>
          <p:cNvSpPr txBox="1"/>
          <p:nvPr>
            <p:ph type="title"/>
          </p:nvPr>
        </p:nvSpPr>
        <p:spPr>
          <a:xfrm>
            <a:off x="1141411" y="609600"/>
            <a:ext cx="9906001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3" name="Body Level One…"/>
          <p:cNvSpPr txBox="1"/>
          <p:nvPr>
            <p:ph type="body" sz="quarter" idx="1"/>
          </p:nvPr>
        </p:nvSpPr>
        <p:spPr>
          <a:xfrm>
            <a:off x="1141412" y="4404595"/>
            <a:ext cx="3195242" cy="57626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4" name="Picture Placeholder 2"/>
          <p:cNvSpPr/>
          <p:nvPr>
            <p:ph type="pic" sz="quarter" idx="13"/>
          </p:nvPr>
        </p:nvSpPr>
        <p:spPr>
          <a:xfrm>
            <a:off x="1141412" y="2666998"/>
            <a:ext cx="3195242" cy="1524004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5" name="Text Placeholder 3"/>
          <p:cNvSpPr/>
          <p:nvPr>
            <p:ph type="body" sz="quarter" idx="14"/>
          </p:nvPr>
        </p:nvSpPr>
        <p:spPr>
          <a:xfrm>
            <a:off x="1141412" y="4980856"/>
            <a:ext cx="3195243" cy="8178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6" name="Text Placeholder 4"/>
          <p:cNvSpPr/>
          <p:nvPr>
            <p:ph type="body" sz="quarter" idx="15"/>
          </p:nvPr>
        </p:nvSpPr>
        <p:spPr>
          <a:xfrm>
            <a:off x="4489053" y="4404595"/>
            <a:ext cx="3200404" cy="5762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67" name="Picture Placeholder 2"/>
          <p:cNvSpPr/>
          <p:nvPr>
            <p:ph type="pic" sz="quarter" idx="16"/>
          </p:nvPr>
        </p:nvSpPr>
        <p:spPr>
          <a:xfrm>
            <a:off x="4489053" y="2666998"/>
            <a:ext cx="3198944" cy="1524004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8" name="Text Placeholder 3"/>
          <p:cNvSpPr/>
          <p:nvPr>
            <p:ph type="body" sz="quarter" idx="17"/>
          </p:nvPr>
        </p:nvSpPr>
        <p:spPr>
          <a:xfrm>
            <a:off x="4487593" y="4980856"/>
            <a:ext cx="3200404" cy="81034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9" name="Text Placeholder 4"/>
          <p:cNvSpPr/>
          <p:nvPr>
            <p:ph type="body" sz="quarter" idx="18"/>
          </p:nvPr>
        </p:nvSpPr>
        <p:spPr>
          <a:xfrm>
            <a:off x="7852567" y="4404595"/>
            <a:ext cx="3190745" cy="5762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70" name="Picture Placeholder 2"/>
          <p:cNvSpPr/>
          <p:nvPr>
            <p:ph type="pic" sz="quarter" idx="19"/>
          </p:nvPr>
        </p:nvSpPr>
        <p:spPr>
          <a:xfrm>
            <a:off x="7852440" y="2666998"/>
            <a:ext cx="3194973" cy="1524004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1" name="Text Placeholder 3"/>
          <p:cNvSpPr/>
          <p:nvPr>
            <p:ph type="body" sz="quarter" idx="20"/>
          </p:nvPr>
        </p:nvSpPr>
        <p:spPr>
          <a:xfrm>
            <a:off x="7852440" y="4980854"/>
            <a:ext cx="3194972" cy="81034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8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806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780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1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2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3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4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5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6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7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8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89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0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1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2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3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4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5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6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7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8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99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0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1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2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3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4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5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817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807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8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09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10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11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12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13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14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15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16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8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7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855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829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0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1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2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3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4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5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6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7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8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39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0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1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2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3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4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5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6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7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8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49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0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1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2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3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4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866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856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7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8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59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60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61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62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63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64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65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868" name="Title Text"/>
          <p:cNvSpPr txBox="1"/>
          <p:nvPr>
            <p:ph type="title"/>
          </p:nvPr>
        </p:nvSpPr>
        <p:spPr>
          <a:xfrm>
            <a:off x="9042400" y="609598"/>
            <a:ext cx="2005011" cy="518160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9" name="Body Level One…"/>
          <p:cNvSpPr txBox="1"/>
          <p:nvPr>
            <p:ph type="body" idx="1"/>
          </p:nvPr>
        </p:nvSpPr>
        <p:spPr>
          <a:xfrm>
            <a:off x="1141409" y="609598"/>
            <a:ext cx="7748593" cy="51816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152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126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27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28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29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0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1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2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3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4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5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6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7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8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9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0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1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2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3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4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5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6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7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8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9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0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1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163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153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4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5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6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7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8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9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60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61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62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165" name="Title Text"/>
          <p:cNvSpPr txBox="1"/>
          <p:nvPr>
            <p:ph type="title"/>
          </p:nvPr>
        </p:nvSpPr>
        <p:spPr>
          <a:xfrm>
            <a:off x="1141411" y="1419225"/>
            <a:ext cx="9906001" cy="285274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141411" y="4424362"/>
            <a:ext cx="9906001" cy="13747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0">
              <a:buSzTx/>
              <a:buFontTx/>
              <a:buNone/>
              <a:defRPr cap="all" sz="1800"/>
            </a:lvl2pPr>
            <a:lvl3pPr marL="0" indent="0">
              <a:buSzTx/>
              <a:buFontTx/>
              <a:buNone/>
              <a:defRPr cap="all" sz="1800"/>
            </a:lvl3pPr>
            <a:lvl4pPr marL="0" indent="0">
              <a:buSzTx/>
              <a:buFontTx/>
              <a:buNone/>
              <a:defRPr cap="all" sz="1800"/>
            </a:lvl4pPr>
            <a:lvl5pPr marL="0" indent="0"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201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175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76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77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78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79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0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1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2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3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4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5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6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7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8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9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0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1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2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3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4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5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6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7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8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9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0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212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202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3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4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5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6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7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8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9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10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11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2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sz="half" idx="1"/>
          </p:nvPr>
        </p:nvSpPr>
        <p:spPr>
          <a:xfrm>
            <a:off x="1141409" y="2249484"/>
            <a:ext cx="4878391" cy="354171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250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224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25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26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27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28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29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0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1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2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3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4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5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6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7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8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9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0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1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2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3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4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5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6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7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8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9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261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251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2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3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4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5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6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7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8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9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60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263" name="Title Text"/>
          <p:cNvSpPr txBox="1"/>
          <p:nvPr>
            <p:ph type="title"/>
          </p:nvPr>
        </p:nvSpPr>
        <p:spPr>
          <a:xfrm>
            <a:off x="1141411" y="619126"/>
            <a:ext cx="9906001" cy="14779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4" name="Body Level One…"/>
          <p:cNvSpPr txBox="1"/>
          <p:nvPr>
            <p:ph type="body" sz="quarter" idx="1"/>
          </p:nvPr>
        </p:nvSpPr>
        <p:spPr>
          <a:xfrm>
            <a:off x="1370018" y="2249484"/>
            <a:ext cx="4649786" cy="82391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0">
              <a:lnSpc>
                <a:spcPct val="90000"/>
              </a:lnSpc>
              <a:buSzTx/>
              <a:buFontTx/>
              <a:buNone/>
              <a:defRPr cap="all"/>
            </a:lvl2pPr>
            <a:lvl3pPr marL="0" indent="0">
              <a:lnSpc>
                <a:spcPct val="90000"/>
              </a:lnSpc>
              <a:buSzTx/>
              <a:buFontTx/>
              <a:buNone/>
              <a:defRPr cap="all"/>
            </a:lvl3pPr>
            <a:lvl4pPr marL="0" indent="0">
              <a:lnSpc>
                <a:spcPct val="90000"/>
              </a:lnSpc>
              <a:buSzTx/>
              <a:buFontTx/>
              <a:buNone/>
              <a:defRPr cap="all"/>
            </a:lvl4pPr>
            <a:lvl5pPr marL="0" indent="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Text Placeholder 4"/>
          <p:cNvSpPr/>
          <p:nvPr>
            <p:ph type="body" sz="quarter" idx="13"/>
          </p:nvPr>
        </p:nvSpPr>
        <p:spPr>
          <a:xfrm>
            <a:off x="6400808" y="2249484"/>
            <a:ext cx="4646606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2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300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274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75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76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77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78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79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0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1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2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3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4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5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6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7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8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9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0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1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2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3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4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5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6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7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8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99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311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301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2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3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4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5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6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7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8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09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10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3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0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348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322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3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4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5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6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7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8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9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0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1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2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3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4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5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6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7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8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9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0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1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2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3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4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5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6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7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359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349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0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1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2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3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4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5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6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7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8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395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369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0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1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2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3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4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5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6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7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8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9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0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1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2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3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4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5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6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7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8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9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0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1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2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3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4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406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396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7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8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9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00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01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02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03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04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05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408" name="Title Text"/>
          <p:cNvSpPr txBox="1"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409" name="Body Level One…"/>
          <p:cNvSpPr txBox="1"/>
          <p:nvPr>
            <p:ph type="body" sz="half" idx="1"/>
          </p:nvPr>
        </p:nvSpPr>
        <p:spPr>
          <a:xfrm>
            <a:off x="5156200" y="592666"/>
            <a:ext cx="5891211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0" name="Text Placeholder 3"/>
          <p:cNvSpPr/>
          <p:nvPr>
            <p:ph type="body" sz="quarter" idx="13"/>
          </p:nvPr>
        </p:nvSpPr>
        <p:spPr>
          <a:xfrm>
            <a:off x="1146704" y="2249483"/>
            <a:ext cx="3856040" cy="3541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7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445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419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0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1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2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3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4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5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6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7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8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29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0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1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2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3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4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5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6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7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8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39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0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1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2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3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4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456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446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7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8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49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50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51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52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53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54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55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458" name="Title Text"/>
          <p:cNvSpPr txBox="1"/>
          <p:nvPr>
            <p:ph type="title"/>
          </p:nvPr>
        </p:nvSpPr>
        <p:spPr>
          <a:xfrm>
            <a:off x="1141412" y="609600"/>
            <a:ext cx="5934510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459" name="Picture Placeholder 2"/>
          <p:cNvSpPr/>
          <p:nvPr>
            <p:ph type="pic" sz="half" idx="13"/>
          </p:nvPr>
        </p:nvSpPr>
        <p:spPr>
          <a:xfrm>
            <a:off x="7380720" y="609600"/>
            <a:ext cx="3666691" cy="5181602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0" name="Body Level One…"/>
          <p:cNvSpPr txBox="1"/>
          <p:nvPr>
            <p:ph type="body" sz="half" idx="1"/>
          </p:nvPr>
        </p:nvSpPr>
        <p:spPr>
          <a:xfrm>
            <a:off x="1141409" y="2249484"/>
            <a:ext cx="5934513" cy="354171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3">
            <a:alphaModFix amt="30000"/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95" y="-7"/>
            <a:ext cx="12053904" cy="6858015"/>
            <a:chOff x="-2" y="-2"/>
            <a:chExt cx="12053902" cy="6858014"/>
          </a:xfrm>
        </p:grpSpPr>
        <p:grpSp>
          <p:nvGrpSpPr>
            <p:cNvPr id="29" name="Group 8"/>
            <p:cNvGrpSpPr/>
            <p:nvPr/>
          </p:nvGrpSpPr>
          <p:grpSpPr>
            <a:xfrm>
              <a:off x="-3" y="-2"/>
              <a:ext cx="1213658" cy="6858014"/>
              <a:chOff x="-1" y="-1"/>
              <a:chExt cx="1213657" cy="6858013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3"/>
                <a:ext cx="23817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5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4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2"/>
                <a:ext cx="369893" cy="181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4"/>
                <a:ext cx="190505" cy="188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1"/>
                <a:ext cx="369893" cy="1430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9" y="-1"/>
                <a:ext cx="152404" cy="912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1" y="1420813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1" y="90328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9" y="-2"/>
                <a:ext cx="422281" cy="527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5" y="488950"/>
                <a:ext cx="147644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4"/>
                <a:ext cx="123829" cy="12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2" y="3549653"/>
                <a:ext cx="147643" cy="4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3"/>
                <a:ext cx="142879" cy="47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9"/>
                <a:ext cx="114304" cy="10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93"/>
                <a:ext cx="23817" cy="2181230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905"/>
                <a:ext cx="369893" cy="1801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8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-2" y="5627696"/>
                <a:ext cx="85731" cy="1216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9" y="4867280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907"/>
                <a:ext cx="374655" cy="1425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1" y="5945196"/>
                <a:ext cx="152404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4" y="5246694"/>
                <a:ext cx="190504" cy="190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4" y="5764221"/>
                <a:ext cx="190504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4" y="6330958"/>
                <a:ext cx="417519" cy="51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7" y="6221421"/>
                <a:ext cx="150030" cy="147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2" y="-3"/>
              <a:ext cx="667559" cy="6848489"/>
              <a:chOff x="-2" y="-1"/>
              <a:chExt cx="667557" cy="6848488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22" y="-2"/>
                <a:ext cx="417519" cy="512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-3" y="474663"/>
                <a:ext cx="150029" cy="15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9" y="1539875"/>
                <a:ext cx="188919" cy="190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7" y="5694370"/>
                <a:ext cx="298456" cy="115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9" y="5551495"/>
                <a:ext cx="157167" cy="15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6" y="4760"/>
                <a:ext cx="304807" cy="154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22" y="4867280"/>
                <a:ext cx="188919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9" y="5046668"/>
                <a:ext cx="307981" cy="1801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9" y="6416682"/>
                <a:ext cx="190507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6" y="6596070"/>
                <a:ext cx="23817" cy="252416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Tw Cen MT"/>
                  </a:defRPr>
                </a:pPr>
              </a:p>
            </p:txBody>
          </p:sp>
        </p:grp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1412" y="618518"/>
            <a:ext cx="9906001" cy="1478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1141412" y="2249484"/>
            <a:ext cx="9906001" cy="3541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803128" y="5950268"/>
            <a:ext cx="244283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5pPr>
      <a:lvl6pPr marL="2677884" marR="0" indent="-391884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6pPr>
      <a:lvl7pPr marL="3135084" marR="0" indent="-391884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7pPr>
      <a:lvl8pPr marL="3592283" marR="0" indent="-391884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8pPr>
      <a:lvl9pPr marL="4049483" marR="0" indent="-391883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hreading.html" TargetMode="External"/><Relationship Id="rId3" Type="http://schemas.openxmlformats.org/officeDocument/2006/relationships/hyperlink" Target="https://docs.python.org/3/library/multiprocessing.html" TargetMode="External"/><Relationship Id="rId4" Type="http://schemas.openxmlformats.org/officeDocument/2006/relationships/hyperlink" Target="https://nitratine.net/blog/post/python-threading-basics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odnadpis 2"/>
          <p:cNvSpPr txBox="1"/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multithreading / multiprocessing</a:t>
            </a:r>
          </a:p>
        </p:txBody>
      </p:sp>
      <p:sp>
        <p:nvSpPr>
          <p:cNvPr id="880" name="Miroslav Ledecký, Tomás Marczi"/>
          <p:cNvSpPr txBox="1"/>
          <p:nvPr/>
        </p:nvSpPr>
        <p:spPr>
          <a:xfrm>
            <a:off x="8617049" y="6005829"/>
            <a:ext cx="303720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w Cen MT"/>
              </a:defRPr>
            </a:lvl1pPr>
          </a:lstStyle>
          <a:p>
            <a:pPr/>
            <a:r>
              <a:t>Miroslav Ledecký, Tamás Marczi</a:t>
            </a:r>
          </a:p>
        </p:txBody>
      </p:sp>
      <p:pic>
        <p:nvPicPr>
          <p:cNvPr id="881" name="Python-logo.png" descr="Python-logo.png"/>
          <p:cNvPicPr>
            <a:picLocks noChangeAspect="1"/>
          </p:cNvPicPr>
          <p:nvPr/>
        </p:nvPicPr>
        <p:blipFill>
          <a:blip r:embed="rId2">
            <a:extLst/>
          </a:blip>
          <a:srcRect l="5645" t="0" r="5645" b="0"/>
          <a:stretch>
            <a:fillRect/>
          </a:stretch>
        </p:blipFill>
        <p:spPr>
          <a:xfrm>
            <a:off x="1657280" y="1109028"/>
            <a:ext cx="6959771" cy="3320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Nadpis 1"/>
          <p:cNvSpPr txBox="1"/>
          <p:nvPr>
            <p:ph type="title"/>
          </p:nvPr>
        </p:nvSpPr>
        <p:spPr>
          <a:xfrm>
            <a:off x="1141413" y="618516"/>
            <a:ext cx="9905998" cy="1478575"/>
          </a:xfrm>
          <a:prstGeom prst="rect">
            <a:avLst/>
          </a:prstGeom>
        </p:spPr>
        <p:txBody>
          <a:bodyPr/>
          <a:lstStyle/>
          <a:p>
            <a:pPr/>
            <a:r>
              <a:t>Matrix multiplication - execution time</a:t>
            </a:r>
          </a:p>
        </p:txBody>
      </p:sp>
      <p:sp>
        <p:nvSpPr>
          <p:cNvPr id="915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(matrix dimensions: [3x999999])</a:t>
            </a:r>
          </a:p>
          <a:p>
            <a:pPr marL="0" indent="0">
              <a:buSzTx/>
              <a:buNone/>
            </a:pPr>
          </a:p>
          <a:p>
            <a:pPr/>
            <a:r>
              <a:t>Matrix: 5.3s</a:t>
            </a:r>
          </a:p>
          <a:p>
            <a:pPr/>
            <a:r>
              <a:t>Matrix multiprocessing: 1.25s</a:t>
            </a:r>
          </a:p>
          <a:p>
            <a:pPr/>
            <a:r>
              <a:t>Matrix multithreading (IronPython): 0.05s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Nadpis 1"/>
          <p:cNvSpPr txBox="1"/>
          <p:nvPr>
            <p:ph type="title"/>
          </p:nvPr>
        </p:nvSpPr>
        <p:spPr>
          <a:xfrm>
            <a:off x="1141413" y="618516"/>
            <a:ext cx="9905998" cy="1478575"/>
          </a:xfrm>
          <a:prstGeom prst="rect">
            <a:avLst/>
          </a:prstGeom>
        </p:spPr>
        <p:txBody>
          <a:bodyPr/>
          <a:lstStyle/>
          <a:p>
            <a:pPr/>
            <a:r>
              <a:t>fibonacci sequence - execution time</a:t>
            </a:r>
          </a:p>
        </p:txBody>
      </p:sp>
      <p:sp>
        <p:nvSpPr>
          <p:cNvPr id="918" name="Zástupný objekt pre obsah 2"/>
          <p:cNvSpPr txBox="1"/>
          <p:nvPr>
            <p:ph type="body" idx="1"/>
          </p:nvPr>
        </p:nvSpPr>
        <p:spPr>
          <a:xfrm>
            <a:off x="1141411" y="2249483"/>
            <a:ext cx="9906001" cy="44277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Fib (32bit): 633.25s</a:t>
            </a:r>
          </a:p>
          <a:p>
            <a:pPr>
              <a:lnSpc>
                <a:spcPct val="108000"/>
              </a:lnSpc>
            </a:pPr>
            <a:r>
              <a:t>Fib (64bit): 52.89s</a:t>
            </a:r>
          </a:p>
          <a:p>
            <a:pPr>
              <a:lnSpc>
                <a:spcPct val="108000"/>
              </a:lnSpc>
            </a:pPr>
            <a:r>
              <a:t>Fib multiprocessing (64bit): 14.84s</a:t>
            </a:r>
          </a:p>
          <a:p>
            <a:pPr>
              <a:lnSpc>
                <a:spcPct val="108000"/>
              </a:lnSpc>
            </a:pPr>
            <a:r>
              <a:t>Fib multiprocessing (32bit): 177.58s</a:t>
            </a:r>
          </a:p>
          <a:p>
            <a:pPr>
              <a:lnSpc>
                <a:spcPct val="108000"/>
              </a:lnSpc>
            </a:pPr>
            <a:r>
              <a:t>Fib multithreading (IronPython - 64bit): 57.9s</a:t>
            </a:r>
          </a:p>
          <a:p>
            <a:pPr>
              <a:lnSpc>
                <a:spcPct val="108000"/>
              </a:lnSpc>
            </a:pPr>
            <a:r>
              <a:t>Fib multithreading (IronPython - 32bit): 101.2s</a:t>
            </a:r>
          </a:p>
          <a:p>
            <a:pPr>
              <a:lnSpc>
                <a:spcPct val="108000"/>
              </a:lnSpc>
            </a:pPr>
            <a:r>
              <a:t>Fib multithreading sync (IronPython – 64bit): 126.88s </a:t>
            </a:r>
          </a:p>
          <a:p>
            <a:pPr>
              <a:lnSpc>
                <a:spcPct val="108000"/>
              </a:lnSpc>
            </a:pPr>
            <a:r>
              <a:t>Fib multithreading sync (IronPython – 32bit): 214.18s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Nadpis 1"/>
          <p:cNvSpPr txBox="1"/>
          <p:nvPr>
            <p:ph type="title"/>
          </p:nvPr>
        </p:nvSpPr>
        <p:spPr>
          <a:xfrm>
            <a:off x="1141413" y="618516"/>
            <a:ext cx="9905998" cy="1478575"/>
          </a:xfrm>
          <a:prstGeom prst="rect">
            <a:avLst/>
          </a:prstGeom>
        </p:spPr>
        <p:txBody>
          <a:bodyPr/>
          <a:lstStyle/>
          <a:p>
            <a:pPr/>
            <a:r>
              <a:t>Finding shapes in image - execution time</a:t>
            </a:r>
          </a:p>
        </p:txBody>
      </p:sp>
      <p:sp>
        <p:nvSpPr>
          <p:cNvPr id="921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/>
            <a:r>
              <a:t>Shape: 1.31s</a:t>
            </a:r>
          </a:p>
          <a:p>
            <a:pPr/>
            <a:r>
              <a:t>Shape threading: 1.18s</a:t>
            </a:r>
          </a:p>
        </p:txBody>
      </p:sp>
      <p:pic>
        <p:nvPicPr>
          <p:cNvPr id="922" name="Obrázok 2" descr="Obrázo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27" y="3429000"/>
            <a:ext cx="8377382" cy="3074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Nadpis 1"/>
          <p:cNvSpPr txBox="1"/>
          <p:nvPr>
            <p:ph type="title"/>
          </p:nvPr>
        </p:nvSpPr>
        <p:spPr>
          <a:xfrm>
            <a:off x="1141413" y="618516"/>
            <a:ext cx="9905998" cy="1478575"/>
          </a:xfrm>
          <a:prstGeom prst="rect">
            <a:avLst/>
          </a:prstGeom>
        </p:spPr>
        <p:txBody>
          <a:bodyPr/>
          <a:lstStyle/>
          <a:p>
            <a:pPr/>
            <a:r>
              <a:t>Fib - single vs multi processing</a:t>
            </a:r>
          </a:p>
        </p:txBody>
      </p:sp>
      <p:sp>
        <p:nvSpPr>
          <p:cNvPr id="925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26" name="Obrázok 2" descr="Obrázo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213" y="2401883"/>
            <a:ext cx="4853028" cy="3541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7" name="Obrázok 4" descr="Obrázo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2863" y="2401883"/>
            <a:ext cx="4735749" cy="3541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Nadpis 1"/>
          <p:cNvSpPr txBox="1"/>
          <p:nvPr>
            <p:ph type="title"/>
          </p:nvPr>
        </p:nvSpPr>
        <p:spPr>
          <a:xfrm>
            <a:off x="1141413" y="618516"/>
            <a:ext cx="9905998" cy="1478575"/>
          </a:xfrm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930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https://docs.python.org/3/library/threading.html</a:t>
            </a:r>
            <a:endParaRPr>
              <a:solidFill>
                <a:srgbClr val="B8FA56"/>
              </a:solidFill>
              <a:uFill>
                <a:solidFill>
                  <a:srgbClr val="B8FA56"/>
                </a:solidFill>
              </a:uFill>
            </a:endParaRP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https://docs.python.org/3/library/multiprocessing.html</a:t>
            </a:r>
            <a:endParaRPr>
              <a:solidFill>
                <a:srgbClr val="B8FA56"/>
              </a:solidFill>
              <a:uFill>
                <a:solidFill>
                  <a:srgbClr val="B8FA56"/>
                </a:solidFill>
              </a:uFill>
            </a:endParaRP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https://nitratine.net/blog/post/python-threading-basics/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Nadpis 1"/>
          <p:cNvSpPr txBox="1"/>
          <p:nvPr>
            <p:ph type="title"/>
          </p:nvPr>
        </p:nvSpPr>
        <p:spPr>
          <a:xfrm>
            <a:off x="3084513" y="2498118"/>
            <a:ext cx="9905998" cy="1478574"/>
          </a:xfrm>
          <a:prstGeom prst="rect">
            <a:avLst/>
          </a:prstGeom>
        </p:spPr>
        <p:txBody>
          <a:bodyPr/>
          <a:lstStyle/>
          <a:p>
            <a:pPr/>
            <a:r>
              <a:t>thanks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ython - multithreading"/>
          <p:cNvSpPr txBox="1"/>
          <p:nvPr>
            <p:ph type="title"/>
          </p:nvPr>
        </p:nvSpPr>
        <p:spPr>
          <a:xfrm>
            <a:off x="1141411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python - multithreading</a:t>
            </a:r>
          </a:p>
        </p:txBody>
      </p:sp>
      <p:sp>
        <p:nvSpPr>
          <p:cNvPr id="884" name="start() - Start the thread’s activity…"/>
          <p:cNvSpPr txBox="1"/>
          <p:nvPr>
            <p:ph type="body" idx="1"/>
          </p:nvPr>
        </p:nvSpPr>
        <p:spPr>
          <a:xfrm>
            <a:off x="1141412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start()</a:t>
            </a:r>
            <a:r>
              <a:rPr b="0"/>
              <a:t> - Start the thread’s activity</a:t>
            </a:r>
            <a:endParaRPr b="0"/>
          </a:p>
          <a:p>
            <a:pPr>
              <a:defRPr b="1"/>
            </a:pPr>
            <a:r>
              <a:t>run()</a:t>
            </a:r>
            <a:r>
              <a:rPr b="0"/>
              <a:t> - Method representing the thread’s activity</a:t>
            </a:r>
            <a:endParaRPr b="0"/>
          </a:p>
          <a:p>
            <a:pPr>
              <a:defRPr b="1"/>
            </a:pPr>
            <a:r>
              <a:t>join() </a:t>
            </a:r>
            <a:r>
              <a:rPr b="0"/>
              <a:t>- Wait until the thread terminates</a:t>
            </a:r>
            <a:endParaRPr b="0"/>
          </a:p>
          <a:p>
            <a:pPr/>
          </a:p>
          <a:p>
            <a:pPr>
              <a:defRPr b="1"/>
            </a:pPr>
            <a:r>
              <a:t>shares memory</a:t>
            </a:r>
          </a:p>
          <a:p>
            <a:pPr>
              <a:defRPr b="1"/>
            </a:pPr>
            <a:r>
              <a:t>condition object</a:t>
            </a:r>
            <a:r>
              <a:rPr b="0"/>
              <a:t> - condition variable is associated with some kind of </a:t>
            </a:r>
            <a:r>
              <a:t>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Nadpis 1"/>
          <p:cNvSpPr txBox="1"/>
          <p:nvPr>
            <p:ph type="title"/>
          </p:nvPr>
        </p:nvSpPr>
        <p:spPr>
          <a:xfrm>
            <a:off x="1141411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C vs python</a:t>
            </a:r>
          </a:p>
        </p:txBody>
      </p:sp>
      <p:sp>
        <p:nvSpPr>
          <p:cNvPr id="887" name="Zástupný objekt pre text 2"/>
          <p:cNvSpPr txBox="1"/>
          <p:nvPr>
            <p:ph type="body" idx="1"/>
          </p:nvPr>
        </p:nvSpPr>
        <p:spPr>
          <a:xfrm>
            <a:off x="1141412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/>
            <a:r>
              <a:t>Matrix multiplication without multithreading (matrix dimensions: [3x9000])</a:t>
            </a:r>
          </a:p>
          <a:p>
            <a:pPr>
              <a:defRPr b="1"/>
            </a:pPr>
            <a:r>
              <a:t>Python</a:t>
            </a:r>
            <a:r>
              <a:rPr b="0"/>
              <a:t>: 0.054s</a:t>
            </a:r>
            <a:endParaRPr b="0"/>
          </a:p>
          <a:p>
            <a:pPr>
              <a:defRPr b="1"/>
            </a:pPr>
            <a:r>
              <a:t>C</a:t>
            </a:r>
            <a:r>
              <a:rPr b="0"/>
              <a:t>: 0.001s</a:t>
            </a:r>
            <a:endParaRPr b="0"/>
          </a:p>
          <a:p>
            <a:pPr/>
          </a:p>
          <a:p>
            <a:pPr>
              <a:defRPr b="1"/>
            </a:pPr>
            <a:r>
              <a:t>Python</a:t>
            </a:r>
            <a:r>
              <a:rPr b="0"/>
              <a:t>: High-level language</a:t>
            </a:r>
            <a:endParaRPr b="0"/>
          </a:p>
          <a:p>
            <a:pPr>
              <a:defRPr b="1"/>
            </a:pPr>
            <a:r>
              <a:t>C</a:t>
            </a:r>
            <a:r>
              <a:rPr b="0"/>
              <a:t>: Low-level language (compared to Python)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multithreading - class"/>
          <p:cNvSpPr txBox="1"/>
          <p:nvPr>
            <p:ph type="title"/>
          </p:nvPr>
        </p:nvSpPr>
        <p:spPr>
          <a:xfrm>
            <a:off x="1141411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multithreading - class</a:t>
            </a:r>
          </a:p>
        </p:txBody>
      </p:sp>
      <p:pic>
        <p:nvPicPr>
          <p:cNvPr id="890" name="Screenshot 2019-03-05 at 21.39.57.png" descr="Screenshot 2019-03-05 at 21.39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937" y="1757238"/>
            <a:ext cx="7978762" cy="426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multithreading - function"/>
          <p:cNvSpPr txBox="1"/>
          <p:nvPr>
            <p:ph type="title"/>
          </p:nvPr>
        </p:nvSpPr>
        <p:spPr>
          <a:xfrm>
            <a:off x="1141411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multithreading - function</a:t>
            </a:r>
          </a:p>
        </p:txBody>
      </p:sp>
      <p:pic>
        <p:nvPicPr>
          <p:cNvPr id="893" name="Screenshot 2019-03-05 at 21.37.43.png" descr="Screenshot 2019-03-05 at 21.37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377" y="2027757"/>
            <a:ext cx="8559039" cy="3604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ondition object"/>
          <p:cNvSpPr txBox="1"/>
          <p:nvPr>
            <p:ph type="title"/>
          </p:nvPr>
        </p:nvSpPr>
        <p:spPr>
          <a:xfrm>
            <a:off x="1141411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Condition object</a:t>
            </a:r>
          </a:p>
        </p:txBody>
      </p:sp>
      <p:pic>
        <p:nvPicPr>
          <p:cNvPr id="896" name="Screenshot 2019-03-05 at 21.52.23.png" descr="Screenshot 2019-03-05 at 21.52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2495" y="2032611"/>
            <a:ext cx="7560519" cy="340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lobal interpreter lock (gil)"/>
          <p:cNvSpPr txBox="1"/>
          <p:nvPr>
            <p:ph type="title"/>
          </p:nvPr>
        </p:nvSpPr>
        <p:spPr>
          <a:xfrm>
            <a:off x="1141411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Global interpreter lock (gil)</a:t>
            </a:r>
          </a:p>
        </p:txBody>
      </p:sp>
      <p:sp>
        <p:nvSpPr>
          <p:cNvPr id="899" name="only for multithreading…"/>
          <p:cNvSpPr txBox="1"/>
          <p:nvPr>
            <p:ph type="body" idx="1"/>
          </p:nvPr>
        </p:nvSpPr>
        <p:spPr>
          <a:xfrm>
            <a:off x="1141412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/>
            <a:r>
              <a:t>only for multithreading</a:t>
            </a:r>
          </a:p>
          <a:p>
            <a:pPr/>
          </a:p>
          <a:p>
            <a:pPr marL="0" indent="0">
              <a:buSzTx/>
              <a:buNone/>
              <a:defRPr u="sng"/>
            </a:pPr>
            <a:r>
              <a:t>2 ways for solving the problem:</a:t>
            </a:r>
          </a:p>
          <a:p>
            <a:pPr/>
            <a:r>
              <a:t>multiprocessing</a:t>
            </a:r>
          </a:p>
          <a:p>
            <a:pPr/>
            <a:r>
              <a:t>IronPython 2.7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multiprocessing (vs multithreading)"/>
          <p:cNvSpPr txBox="1"/>
          <p:nvPr>
            <p:ph type="title"/>
          </p:nvPr>
        </p:nvSpPr>
        <p:spPr>
          <a:xfrm>
            <a:off x="1141411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multiprocessing (vs multithreading)</a:t>
            </a:r>
          </a:p>
        </p:txBody>
      </p:sp>
      <p:sp>
        <p:nvSpPr>
          <p:cNvPr id="902" name="separate memory spaces…"/>
          <p:cNvSpPr txBox="1"/>
          <p:nvPr>
            <p:ph type="body" idx="1"/>
          </p:nvPr>
        </p:nvSpPr>
        <p:spPr>
          <a:xfrm>
            <a:off x="1141412" y="2249484"/>
            <a:ext cx="9906001" cy="3541717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separate memory spaces</a:t>
            </a:r>
          </a:p>
          <a:p>
            <a:pPr>
              <a:defRPr b="1"/>
            </a:pPr>
            <a:r>
              <a:t>multiple CPU cores</a:t>
            </a:r>
          </a:p>
          <a:p>
            <a:pPr>
              <a:defRPr b="1"/>
            </a:pPr>
            <a:r>
              <a:t>bypassing GIL limitation</a:t>
            </a:r>
          </a:p>
        </p:txBody>
      </p:sp>
      <p:pic>
        <p:nvPicPr>
          <p:cNvPr id="903" name="Screenshot 2019-03-05 at 21.55.20.png" descr="Screenshot 2019-03-05 at 21.55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632" y="3890362"/>
            <a:ext cx="7055620" cy="277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Screenshot 2019-03-05 at 21.37.43.png" descr="Screenshot 2019-03-05 at 21.37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7233" y="1799538"/>
            <a:ext cx="4828574" cy="2033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matrix multiplication problem"/>
          <p:cNvSpPr txBox="1"/>
          <p:nvPr>
            <p:ph type="title"/>
          </p:nvPr>
        </p:nvSpPr>
        <p:spPr>
          <a:xfrm>
            <a:off x="1141412" y="618516"/>
            <a:ext cx="9906001" cy="1478575"/>
          </a:xfrm>
          <a:prstGeom prst="rect">
            <a:avLst/>
          </a:prstGeom>
        </p:spPr>
        <p:txBody>
          <a:bodyPr/>
          <a:lstStyle/>
          <a:p>
            <a:pPr/>
            <a:r>
              <a:t>matrix multiplication problem</a:t>
            </a:r>
          </a:p>
        </p:txBody>
      </p:sp>
      <p:grpSp>
        <p:nvGrpSpPr>
          <p:cNvPr id="909" name="Image Gallery"/>
          <p:cNvGrpSpPr/>
          <p:nvPr/>
        </p:nvGrpSpPr>
        <p:grpSpPr>
          <a:xfrm>
            <a:off x="3625056" y="1593462"/>
            <a:ext cx="4775206" cy="2895989"/>
            <a:chOff x="0" y="0"/>
            <a:chExt cx="4775204" cy="2895988"/>
          </a:xfrm>
        </p:grpSpPr>
        <p:pic>
          <p:nvPicPr>
            <p:cNvPr id="907" name="Screenshot 2019-03-07 at 09.44.15.png" descr="Screenshot 2019-03-07 at 09.44.1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775203" cy="1385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8" name="Type to enter a caption."/>
            <p:cNvSpPr txBox="1"/>
            <p:nvPr/>
          </p:nvSpPr>
          <p:spPr>
            <a:xfrm>
              <a:off x="-1" y="2603887"/>
              <a:ext cx="4775206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grpSp>
        <p:nvGrpSpPr>
          <p:cNvPr id="912" name="Image Gallery"/>
          <p:cNvGrpSpPr/>
          <p:nvPr/>
        </p:nvGrpSpPr>
        <p:grpSpPr>
          <a:xfrm>
            <a:off x="2664883" y="3052776"/>
            <a:ext cx="7072187" cy="5049824"/>
            <a:chOff x="0" y="0"/>
            <a:chExt cx="7072186" cy="5049822"/>
          </a:xfrm>
        </p:grpSpPr>
        <p:pic>
          <p:nvPicPr>
            <p:cNvPr id="910" name="Screenshot 2019-03-07 at 09.46.17.png" descr="Screenshot 2019-03-07 at 09.46.1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7072187" cy="3662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1" name="Type to enter a caption."/>
            <p:cNvSpPr txBox="1"/>
            <p:nvPr/>
          </p:nvSpPr>
          <p:spPr>
            <a:xfrm>
              <a:off x="0" y="4757722"/>
              <a:ext cx="7072187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w Cen MT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