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cap="all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2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250" name="TextBox 59"/>
          <p:cNvSpPr txBox="1"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sz="2000"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sz="2000"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sz="2000"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sz="2000"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sz="20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8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9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0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>
            <a:spLocks noGrp="1"/>
          </p:cNvSpPr>
          <p:nvPr>
            <p:ph type="title"/>
          </p:nvPr>
        </p:nvSpPr>
        <p:spPr>
          <a:xfrm>
            <a:off x="9042400" y="609598"/>
            <a:ext cx="2005011" cy="51816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9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09" y="609598"/>
            <a:ext cx="7748591" cy="51816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/>
            </a:lvl1pPr>
            <a:lvl2pPr marL="0" indent="457200">
              <a:buSzTx/>
              <a:buFontTx/>
              <a:buNone/>
              <a:defRPr sz="1800" cap="all"/>
            </a:lvl2pPr>
            <a:lvl3pPr marL="0" indent="914400">
              <a:buSzTx/>
              <a:buFontTx/>
              <a:buNone/>
              <a:defRPr sz="1800" cap="all"/>
            </a:lvl3pPr>
            <a:lvl4pPr marL="0" indent="1371600">
              <a:buSzTx/>
              <a:buFontTx/>
              <a:buNone/>
              <a:defRPr sz="1800" cap="all"/>
            </a:lvl4pPr>
            <a:lvl5pPr marL="0" indent="1828800">
              <a:buSzTx/>
              <a:buFontTx/>
              <a:buNone/>
              <a:defRPr sz="18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hyperlink" Target="https://docs.python.org/3/library/threa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tratine.net/blog/post/python-threading-basic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odnadpis 2"/>
          <p:cNvSpPr txBox="1">
            <a:spLocks noGrp="1"/>
          </p:cNvSpPr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multithreading / multiprocessing</a:t>
            </a:r>
          </a:p>
        </p:txBody>
      </p:sp>
      <p:sp>
        <p:nvSpPr>
          <p:cNvPr id="320" name="Miroslav Ledecký, Tomás Marczi"/>
          <p:cNvSpPr txBox="1"/>
          <p:nvPr/>
        </p:nvSpPr>
        <p:spPr>
          <a:xfrm>
            <a:off x="8617050" y="6005830"/>
            <a:ext cx="302537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Miroslav Ledecký, Tomás Marczi</a:t>
            </a:r>
          </a:p>
        </p:txBody>
      </p:sp>
      <p:pic>
        <p:nvPicPr>
          <p:cNvPr id="321" name="Python-logo.png" descr="Python-logo.png"/>
          <p:cNvPicPr>
            <a:picLocks noChangeAspect="1"/>
          </p:cNvPicPr>
          <p:nvPr/>
        </p:nvPicPr>
        <p:blipFill>
          <a:blip r:embed="rId2">
            <a:extLst/>
          </a:blip>
          <a:srcRect l="5645" r="5645"/>
          <a:stretch>
            <a:fillRect/>
          </a:stretch>
        </p:blipFill>
        <p:spPr>
          <a:xfrm>
            <a:off x="1657283" y="1109028"/>
            <a:ext cx="6959767" cy="33208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Nadpis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fibonacci sequence - execution time</a:t>
            </a:r>
          </a:p>
        </p:txBody>
      </p:sp>
      <p:sp>
        <p:nvSpPr>
          <p:cNvPr id="359" name="Zástupný objekt pre obsah 2"/>
          <p:cNvSpPr txBox="1">
            <a:spLocks noGrp="1"/>
          </p:cNvSpPr>
          <p:nvPr>
            <p:ph type="body" idx="1"/>
          </p:nvPr>
        </p:nvSpPr>
        <p:spPr>
          <a:xfrm>
            <a:off x="1141411" y="2249485"/>
            <a:ext cx="9906001" cy="4427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rPr dirty="0"/>
              <a:t>Fib (32bit): 633.25s</a:t>
            </a:r>
          </a:p>
          <a:p>
            <a:pPr>
              <a:lnSpc>
                <a:spcPct val="108000"/>
              </a:lnSpc>
            </a:pPr>
            <a:r>
              <a:rPr dirty="0"/>
              <a:t>Fib (64bit): 52.89s</a:t>
            </a:r>
          </a:p>
          <a:p>
            <a:pPr>
              <a:lnSpc>
                <a:spcPct val="108000"/>
              </a:lnSpc>
            </a:pPr>
            <a:r>
              <a:rPr dirty="0"/>
              <a:t>Fib multiprocessing (64bit): 14.84s</a:t>
            </a:r>
          </a:p>
          <a:p>
            <a:pPr>
              <a:lnSpc>
                <a:spcPct val="108000"/>
              </a:lnSpc>
            </a:pPr>
            <a:r>
              <a:rPr dirty="0"/>
              <a:t>Fib multiprocessing (32bit): 177.58s</a:t>
            </a:r>
          </a:p>
          <a:p>
            <a:pPr>
              <a:lnSpc>
                <a:spcPct val="108000"/>
              </a:lnSpc>
            </a:pPr>
            <a:r>
              <a:rPr dirty="0"/>
              <a:t>Fib multithreading (</a:t>
            </a:r>
            <a:r>
              <a:rPr dirty="0" err="1"/>
              <a:t>IronPython</a:t>
            </a:r>
            <a:r>
              <a:rPr dirty="0"/>
              <a:t> - 64bit): 57.9s</a:t>
            </a:r>
          </a:p>
          <a:p>
            <a:pPr>
              <a:lnSpc>
                <a:spcPct val="108000"/>
              </a:lnSpc>
            </a:pPr>
            <a:r>
              <a:rPr dirty="0"/>
              <a:t>Fib multithreading (</a:t>
            </a:r>
            <a:r>
              <a:rPr dirty="0" err="1"/>
              <a:t>IronPython</a:t>
            </a:r>
            <a:r>
              <a:rPr dirty="0"/>
              <a:t> - 32bit): 101.2s</a:t>
            </a:r>
          </a:p>
          <a:p>
            <a:pPr>
              <a:lnSpc>
                <a:spcPct val="108000"/>
              </a:lnSpc>
            </a:pPr>
            <a:r>
              <a:rPr dirty="0"/>
              <a:t>Fib multithreading sync (</a:t>
            </a:r>
            <a:r>
              <a:rPr dirty="0" err="1"/>
              <a:t>IronPython</a:t>
            </a:r>
            <a:r>
              <a:rPr dirty="0"/>
              <a:t> – 64bit): 126.88s </a:t>
            </a:r>
          </a:p>
          <a:p>
            <a:pPr>
              <a:lnSpc>
                <a:spcPct val="108000"/>
              </a:lnSpc>
            </a:pPr>
            <a:r>
              <a:rPr dirty="0"/>
              <a:t>Fib multithreading sync (</a:t>
            </a:r>
            <a:r>
              <a:rPr dirty="0" err="1"/>
              <a:t>IronPython</a:t>
            </a:r>
            <a:r>
              <a:rPr dirty="0"/>
              <a:t> – </a:t>
            </a:r>
            <a:r>
              <a:rPr lang="en-GB"/>
              <a:t>32</a:t>
            </a:r>
            <a:r>
              <a:t>bit): 214.18s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Nadpis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Finding shapes in image - execution time</a:t>
            </a:r>
          </a:p>
        </p:txBody>
      </p:sp>
      <p:sp>
        <p:nvSpPr>
          <p:cNvPr id="362" name="Zástupný objekt pre obsah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r>
              <a:rPr dirty="0"/>
              <a:t>Shape: 1.31s</a:t>
            </a:r>
          </a:p>
          <a:p>
            <a:r>
              <a:rPr dirty="0"/>
              <a:t>Shape threading: 1.18s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82E51CB2-A796-45A1-9EBD-BE15FF34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3429000"/>
            <a:ext cx="8377382" cy="30740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Nadpis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Fib - single vs multi processing</a:t>
            </a:r>
            <a:endParaRPr dirty="0"/>
          </a:p>
        </p:txBody>
      </p:sp>
      <p:sp>
        <p:nvSpPr>
          <p:cNvPr id="365" name="Zástupný objekt pre obsah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82CB9CF-3A4C-4F8A-9D38-B74949191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13" y="2401883"/>
            <a:ext cx="4853028" cy="35417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7C1EECEC-6FAB-4FF9-AB6D-AB57C5D27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64" y="2401883"/>
            <a:ext cx="4735746" cy="3541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adpis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368" name="Zástupný objekt pre obsah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2"/>
              </a:rPr>
              <a:t>https://docs.python.org/3/library/threading.html</a:t>
            </a:r>
          </a:p>
          <a:p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3"/>
              </a:rPr>
              <a:t>https://docs.python.org/3/library/multiprocessing.html</a:t>
            </a:r>
          </a:p>
          <a:p>
            <a:r>
              <a:rPr u="sng">
                <a:solidFill>
                  <a:srgbClr val="B8FA56"/>
                </a:solidFill>
                <a:uFill>
                  <a:solidFill>
                    <a:srgbClr val="B8FA56"/>
                  </a:solidFill>
                </a:uFill>
                <a:hlinkClick r:id="rId4"/>
              </a:rPr>
              <a:t>https://nitratine.net/blog/post/python-threading-basics/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adpis 1"/>
          <p:cNvSpPr txBox="1">
            <a:spLocks noGrp="1"/>
          </p:cNvSpPr>
          <p:nvPr>
            <p:ph type="title"/>
          </p:nvPr>
        </p:nvSpPr>
        <p:spPr>
          <a:xfrm>
            <a:off x="3084513" y="24981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thanks for your attention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ython - multithre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- multithreading</a:t>
            </a:r>
          </a:p>
        </p:txBody>
      </p:sp>
      <p:sp>
        <p:nvSpPr>
          <p:cNvPr id="326" name="start() - Start the thread’s activ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start()</a:t>
            </a:r>
            <a:r>
              <a:t> - Start the thread’s activity</a:t>
            </a:r>
          </a:p>
          <a:p>
            <a:r>
              <a:rPr b="1"/>
              <a:t>run()</a:t>
            </a:r>
            <a:r>
              <a:t> - Method representing the thread’s activity</a:t>
            </a:r>
          </a:p>
          <a:p>
            <a:r>
              <a:rPr b="1"/>
              <a:t>join() </a:t>
            </a:r>
            <a:r>
              <a:t>- Wait until the thread terminates</a:t>
            </a:r>
          </a:p>
          <a:p>
            <a:endParaRPr/>
          </a:p>
          <a:p>
            <a:pPr>
              <a:defRPr b="1"/>
            </a:pPr>
            <a:r>
              <a:t>shares memory</a:t>
            </a:r>
          </a:p>
          <a:p>
            <a:r>
              <a:rPr b="1"/>
              <a:t>condition object</a:t>
            </a:r>
            <a:r>
              <a:t> - condition variable is associated with some kind of </a:t>
            </a:r>
            <a:r>
              <a:rPr b="1"/>
              <a:t>LOCK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DD80F-F9BA-4F06-B9EF-184C0020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vs python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3182D5E-F0B1-4CDB-88EE-36C3E46EB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Matrix multiplication without multithreading (matrix dimensions: [3x9000])</a:t>
            </a:r>
          </a:p>
          <a:p>
            <a:r>
              <a:rPr lang="en-GB" b="1" dirty="0"/>
              <a:t>Python</a:t>
            </a:r>
            <a:r>
              <a:rPr lang="en-GB" dirty="0"/>
              <a:t>: 0.054s</a:t>
            </a:r>
          </a:p>
          <a:p>
            <a:r>
              <a:rPr lang="en-GB" b="1" dirty="0"/>
              <a:t>C</a:t>
            </a:r>
            <a:r>
              <a:rPr lang="en-GB" dirty="0"/>
              <a:t>: 0.001s</a:t>
            </a:r>
          </a:p>
          <a:p>
            <a:endParaRPr lang="en-GB" dirty="0"/>
          </a:p>
          <a:p>
            <a:r>
              <a:rPr lang="en-GB" b="1" dirty="0"/>
              <a:t>Python</a:t>
            </a:r>
            <a:r>
              <a:rPr lang="en-GB" dirty="0"/>
              <a:t>: High-level language</a:t>
            </a:r>
          </a:p>
          <a:p>
            <a:r>
              <a:rPr lang="en-GB" b="1" dirty="0"/>
              <a:t>C</a:t>
            </a:r>
            <a:r>
              <a:rPr lang="en-GB" dirty="0"/>
              <a:t>: Low-level language (compared to Python)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4135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ultithreading -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multithreading - class</a:t>
            </a:r>
          </a:p>
        </p:txBody>
      </p:sp>
      <p:pic>
        <p:nvPicPr>
          <p:cNvPr id="329" name="Screenshot 2019-03-05 at 21.39.57.png" descr="Screenshot 2019-03-05 at 21.39.57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266940" y="1757238"/>
            <a:ext cx="7978757" cy="426378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multithreading -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multithreading - function</a:t>
            </a:r>
          </a:p>
        </p:txBody>
      </p:sp>
      <p:pic>
        <p:nvPicPr>
          <p:cNvPr id="334" name="Screenshot 2019-03-05 at 21.37.43.png" descr="Screenshot 2019-03-05 at 21.37.43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170377" y="2027757"/>
            <a:ext cx="8559037" cy="36046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dition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 object</a:t>
            </a:r>
          </a:p>
        </p:txBody>
      </p:sp>
      <p:pic>
        <p:nvPicPr>
          <p:cNvPr id="339" name="Screenshot 2019-03-05 at 21.52.23.png" descr="Screenshot 2019-03-05 at 21.52.23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542497" y="2032612"/>
            <a:ext cx="7560515" cy="340929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lobal interpreter lock (gi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Global interpreter lock (gil)</a:t>
            </a:r>
          </a:p>
        </p:txBody>
      </p:sp>
      <p:sp>
        <p:nvSpPr>
          <p:cNvPr id="344" name="only for multithrea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only for multithreading</a:t>
            </a:r>
          </a:p>
          <a:p>
            <a:endParaRPr dirty="0"/>
          </a:p>
          <a:p>
            <a:pPr marL="0" indent="0">
              <a:buNone/>
            </a:pPr>
            <a:r>
              <a:rPr u="sng" dirty="0"/>
              <a:t>2 ways for solving the problem:</a:t>
            </a:r>
          </a:p>
          <a:p>
            <a:r>
              <a:rPr dirty="0"/>
              <a:t>multiprocessing</a:t>
            </a:r>
          </a:p>
          <a:p>
            <a:r>
              <a:rPr dirty="0" err="1"/>
              <a:t>IronPython</a:t>
            </a:r>
            <a:r>
              <a:rPr dirty="0"/>
              <a:t> 2.7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multiprocessing (vs multithreading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multiprocessing (vs multithreading)</a:t>
            </a:r>
          </a:p>
        </p:txBody>
      </p:sp>
      <p:sp>
        <p:nvSpPr>
          <p:cNvPr id="347" name="separate memory spa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separate memory spaces</a:t>
            </a:r>
          </a:p>
          <a:p>
            <a:pPr>
              <a:defRPr b="1"/>
            </a:pPr>
            <a:r>
              <a:t>multiple CPU cores</a:t>
            </a:r>
          </a:p>
          <a:p>
            <a:pPr>
              <a:defRPr b="1"/>
            </a:pPr>
            <a:r>
              <a:t>bypassing GIL limitation</a:t>
            </a:r>
          </a:p>
        </p:txBody>
      </p:sp>
      <p:pic>
        <p:nvPicPr>
          <p:cNvPr id="348" name="Screenshot 2019-03-05 at 21.55.20.png" descr="Screenshot 2019-03-05 at 21.55.20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299633" y="3890363"/>
            <a:ext cx="7055618" cy="27718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51" name="Screenshot 2019-03-05 at 21.37.43.png" descr="Screenshot 2019-03-05 at 21.37.43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227233" y="1799541"/>
            <a:ext cx="4828572" cy="20335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adpis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Matrix multiplication - execution time</a:t>
            </a:r>
          </a:p>
        </p:txBody>
      </p:sp>
      <p:sp>
        <p:nvSpPr>
          <p:cNvPr id="356" name="Zástupný objekt pre obsah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/>
              <a:t>(matrix dimensions: [3x999999])</a:t>
            </a:r>
          </a:p>
          <a:p>
            <a:pPr marL="0" indent="0">
              <a:buNone/>
            </a:pPr>
            <a:endParaRPr lang="en-GB" dirty="0"/>
          </a:p>
          <a:p>
            <a:r>
              <a:rPr dirty="0"/>
              <a:t>Matrix: 5.3s</a:t>
            </a:r>
          </a:p>
          <a:p>
            <a:r>
              <a:rPr dirty="0"/>
              <a:t>Matrix multiprocessing: 1.25s</a:t>
            </a:r>
          </a:p>
          <a:p>
            <a:r>
              <a:rPr dirty="0"/>
              <a:t>Matrix multithreading (</a:t>
            </a:r>
            <a:r>
              <a:rPr dirty="0" err="1"/>
              <a:t>IronPython</a:t>
            </a:r>
            <a:r>
              <a:rPr dirty="0"/>
              <a:t>): 0.05s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276</Words>
  <Application>Microsoft Office PowerPoint</Application>
  <PresentationFormat>Širokouhlá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7" baseType="lpstr">
      <vt:lpstr>Arial</vt:lpstr>
      <vt:lpstr>Tw Cen MT</vt:lpstr>
      <vt:lpstr>Obvod</vt:lpstr>
      <vt:lpstr>Prezentácia programu PowerPoint</vt:lpstr>
      <vt:lpstr>python - multithreading</vt:lpstr>
      <vt:lpstr>C vs python</vt:lpstr>
      <vt:lpstr>multithreading - class</vt:lpstr>
      <vt:lpstr>multithreading - function</vt:lpstr>
      <vt:lpstr>Condition object</vt:lpstr>
      <vt:lpstr>Global interpreter lock (gil)</vt:lpstr>
      <vt:lpstr>multiprocessing (vs multithreading)</vt:lpstr>
      <vt:lpstr>Matrix multiplication - execution time</vt:lpstr>
      <vt:lpstr>fibonacci sequence - execution time</vt:lpstr>
      <vt:lpstr>Finding shapes in image - execution time</vt:lpstr>
      <vt:lpstr>Fib - single vs multi processing</vt:lpstr>
      <vt:lpstr>sources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miro 1091</cp:lastModifiedBy>
  <cp:revision>11</cp:revision>
  <dcterms:modified xsi:type="dcterms:W3CDTF">2019-03-06T18:02:15Z</dcterms:modified>
</cp:coreProperties>
</file>