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14b7b5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14b7b5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3ecf76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3ecf76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3ecf762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3ecf762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3ecf762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3ecf762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3ecf762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3ecf762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3ecf762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3ecf762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 DO виджет на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Дурнова Алёна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692900"/>
            <a:ext cx="8520600" cy="9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/>
              <a:t>кто знает что такое тудушка?</a:t>
            </a:r>
            <a:endParaRPr sz="4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Примерно: …(спросить)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ресурсы: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QtDesigner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Google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библиотки Python в файле requirements.txt (в проекте)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1.Добавление задачи через поля для ввода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Запись данных в базу данных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Вывод базы данной в том же окне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Реализация “выполнения” задачи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Окно “подробнее” о задаче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6. Удаление задачи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7. Обновление таблицы с помощью кнопки(для удаления задач)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Невыполненный функционал: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Подключение к календарю и вывод туда значение даты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Синхронизация и использование временных промежутков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вот, ещё(сама делала:) 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6" y="865325"/>
            <a:ext cx="8994535" cy="42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81" y="-1"/>
            <a:ext cx="82296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