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5" r:id="rId9"/>
    <p:sldId id="266" r:id="rId10"/>
    <p:sldId id="275" r:id="rId11"/>
    <p:sldId id="27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7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41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6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29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1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8904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026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76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71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66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55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18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33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3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6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E647-2EF7-4BE4-BBF8-5DB86FD362A7}" type="datetimeFigureOut">
              <a:rPr lang="sk-SK" smtClean="0"/>
              <a:t>11.05.2019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9DEB7D-473E-4395-B4EC-9A1ADB11E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907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reproducible-results-neural-networks-keras/" TargetMode="External"/><Relationship Id="rId3" Type="http://schemas.openxmlformats.org/officeDocument/2006/relationships/hyperlink" Target="https://machinelearningmastery.com/tutorial-first-neural-network-python-keras/" TargetMode="External"/><Relationship Id="rId7" Type="http://schemas.openxmlformats.org/officeDocument/2006/relationships/hyperlink" Target="https://machinelearningmastery.com/evaluate-performance-deep-learning-models-keras/" TargetMode="External"/><Relationship Id="rId2" Type="http://schemas.openxmlformats.org/officeDocument/2006/relationships/hyperlink" Target="https://www.kaggle.com/skihikingkevin/pubg-match-death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preprocessing.StandardScaler.html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towardsdatascience.com/activation-functions-neural-networks-1cbd9f8d91d6" TargetMode="External"/><Relationship Id="rId9" Type="http://schemas.openxmlformats.org/officeDocument/2006/relationships/hyperlink" Target="https://machinelearningmastery.com/display-deep-learning-model-training-history-in-ker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C2A20-C60F-4753-B563-6B3537D7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9" y="1390261"/>
            <a:ext cx="8228974" cy="2660575"/>
          </a:xfrm>
        </p:spPr>
        <p:txBody>
          <a:bodyPr/>
          <a:lstStyle/>
          <a:p>
            <a:r>
              <a:rPr lang="sk-SK" sz="4000" dirty="0"/>
              <a:t>Predikcia umiestnenia hráča v rebríčku prostredníctvom neurónovej siete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8D5035-A95C-483A-B916-2A1FBBC34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Autor: </a:t>
            </a:r>
            <a:r>
              <a:rPr lang="sk-SK" dirty="0" err="1"/>
              <a:t>bc.</a:t>
            </a:r>
            <a:r>
              <a:rPr lang="sk-SK" dirty="0"/>
              <a:t> Miroslav </a:t>
            </a:r>
            <a:r>
              <a:rPr lang="sk-SK" dirty="0" err="1"/>
              <a:t>Virág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8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16181-15EC-448E-AE83-7929EBE2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Realizácia-výsledok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CFE81F-A94A-4770-B94F-D2E66339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832" y="1982613"/>
            <a:ext cx="8596668" cy="3880773"/>
          </a:xfrm>
        </p:spPr>
        <p:txBody>
          <a:bodyPr/>
          <a:lstStyle/>
          <a:p>
            <a:r>
              <a:rPr lang="sk-SK" dirty="0"/>
              <a:t>Presnosť 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predikcie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6F08C82-E024-4CE3-BCCF-BCFD26337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07" y="4137753"/>
            <a:ext cx="3276884" cy="617273"/>
          </a:xfrm>
          <a:prstGeom prst="rect">
            <a:avLst/>
          </a:prstGeom>
        </p:spPr>
      </p:pic>
      <p:pic>
        <p:nvPicPr>
          <p:cNvPr id="5" name="Zástupný objekt pre obsah 3">
            <a:extLst>
              <a:ext uri="{FF2B5EF4-FFF2-40B4-BE49-F238E27FC236}">
                <a16:creationId xmlns:a16="http://schemas.microsoft.com/office/drawing/2014/main" id="{C0F282FC-73C1-4C09-B1E5-9BA43A2D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82" y="2425283"/>
            <a:ext cx="4625741" cy="113547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FA1F568-CD0C-47DE-B837-2F99B41D9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5089769"/>
            <a:ext cx="7958689" cy="15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2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829FBE-0B82-4F92-AD3C-E16535C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Kontrola predikcií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183FC-3205-4983-B0DE-D86B9CF9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Transponovanie hodnôt</a:t>
            </a:r>
          </a:p>
          <a:p>
            <a:pPr>
              <a:lnSpc>
                <a:spcPct val="150000"/>
              </a:lnSpc>
            </a:pPr>
            <a:r>
              <a:rPr lang="sk-SK" dirty="0"/>
              <a:t>Absolútna hodnota rozdielu výstupov</a:t>
            </a:r>
          </a:p>
          <a:p>
            <a:pPr>
              <a:lnSpc>
                <a:spcPct val="150000"/>
              </a:lnSpc>
            </a:pPr>
            <a:r>
              <a:rPr lang="sk-SK" dirty="0"/>
              <a:t>Filter – zobraziť chybné</a:t>
            </a:r>
          </a:p>
          <a:p>
            <a:pPr>
              <a:lnSpc>
                <a:spcPct val="150000"/>
              </a:lnSpc>
            </a:pPr>
            <a:r>
              <a:rPr lang="sk-SK" dirty="0"/>
              <a:t>Počet záznamov 480 </a:t>
            </a:r>
          </a:p>
          <a:p>
            <a:pPr>
              <a:lnSpc>
                <a:spcPct val="150000"/>
              </a:lnSpc>
            </a:pPr>
            <a:r>
              <a:rPr lang="sk-SK" dirty="0"/>
              <a:t>Počet chýb=60 t.j.12,5% zo 480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AA20B16-4184-4609-8E53-6943D2BD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28" y="1303455"/>
            <a:ext cx="6567396" cy="47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03122-94DB-41ED-A8C1-75BEEF7D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Ďakujem vám za pozornosť!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C5261C-D92C-4BCA-A3C4-45C64767A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71" y="1771779"/>
            <a:ext cx="3649152" cy="4318000"/>
          </a:xfrm>
        </p:spPr>
      </p:pic>
    </p:spTree>
    <p:extLst>
      <p:ext uri="{BB962C8B-B14F-4D97-AF65-F5344CB8AC3E}">
        <p14:creationId xmlns:p14="http://schemas.microsoft.com/office/powerpoint/2010/main" val="24121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EBB463-CEF9-4351-8FF8-1EDDEF13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1F40246-069C-471D-9C3E-E08B91EA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hlinkClick r:id="rId2"/>
              </a:rPr>
              <a:t>https://www.kaggle.com/skihikingkevin/pubg-match-deaths</a:t>
            </a:r>
            <a:endParaRPr lang="sk-SK" dirty="0"/>
          </a:p>
          <a:p>
            <a:r>
              <a:rPr lang="sk-SK" dirty="0">
                <a:hlinkClick r:id="rId3"/>
              </a:rPr>
              <a:t>https://machinelearningmastery.com/tutorial-first-neural-network-python-keras/</a:t>
            </a:r>
            <a:endParaRPr lang="sk-SK" dirty="0"/>
          </a:p>
          <a:p>
            <a:r>
              <a:rPr lang="sk-SK" dirty="0">
                <a:hlinkClick r:id="rId4"/>
              </a:rPr>
              <a:t>https://towardsdatascience.com/activation-functions-neural-networks-1cbd9f8d91d6</a:t>
            </a:r>
            <a:endParaRPr lang="sk-SK" dirty="0"/>
          </a:p>
          <a:p>
            <a:r>
              <a:rPr lang="sk-SK" dirty="0">
                <a:hlinkClick r:id="rId5"/>
              </a:rPr>
              <a:t>https://keras.io/</a:t>
            </a:r>
            <a:endParaRPr lang="sk-SK" dirty="0"/>
          </a:p>
          <a:p>
            <a:r>
              <a:rPr lang="sk-SK" dirty="0">
                <a:hlinkClick r:id="rId6"/>
              </a:rPr>
              <a:t>https://scikit-learn.org/stable/modules/generated/sklearn.preprocessing.StandardScaler.html</a:t>
            </a:r>
            <a:endParaRPr lang="sk-SK" dirty="0"/>
          </a:p>
          <a:p>
            <a:r>
              <a:rPr lang="sk-SK" dirty="0">
                <a:hlinkClick r:id="rId7"/>
              </a:rPr>
              <a:t>https://machinelearningmastery.com/evaluate-performance-deep-learning-models-keras/</a:t>
            </a:r>
            <a:endParaRPr lang="sk-SK" dirty="0"/>
          </a:p>
          <a:p>
            <a:r>
              <a:rPr lang="sk-SK" dirty="0">
                <a:hlinkClick r:id="rId8"/>
              </a:rPr>
              <a:t>https://machinelearningmastery.com/reproducible-results-neural-networks-keras/</a:t>
            </a:r>
            <a:endParaRPr lang="sk-SK" dirty="0"/>
          </a:p>
          <a:p>
            <a:r>
              <a:rPr lang="sk-SK" dirty="0">
                <a:hlinkClick r:id="rId9"/>
              </a:rPr>
              <a:t>https://machinelearningmastery.com/display-deep-learning-model-training-history-in-keras/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79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7402E0-D66F-43A9-9C10-709FB0DD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5C6782-7C72-45BD-ADA1-0975F9E3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Výsledkom práce má byť neurónová sieť, ktorá je schopná rozhodnúť či hráč skončil v top 3 na základe informácií o jeho činnosti počas hry</a:t>
            </a:r>
          </a:p>
          <a:p>
            <a:pPr>
              <a:lnSpc>
                <a:spcPct val="150000"/>
              </a:lnSpc>
            </a:pPr>
            <a:r>
              <a:rPr lang="sk-SK" dirty="0"/>
              <a:t>Neurónová sieť sa vytvorí v </a:t>
            </a:r>
            <a:r>
              <a:rPr lang="sk-SK" dirty="0" err="1"/>
              <a:t>Pythone</a:t>
            </a:r>
            <a:r>
              <a:rPr lang="sk-SK" dirty="0"/>
              <a:t> prostredníctvom knižnice </a:t>
            </a:r>
            <a:r>
              <a:rPr lang="sk-SK" dirty="0" err="1"/>
              <a:t>Keras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Pre zápis </a:t>
            </a:r>
            <a:r>
              <a:rPr lang="sk-SK" dirty="0" err="1"/>
              <a:t>datasetu</a:t>
            </a:r>
            <a:r>
              <a:rPr lang="sk-SK" dirty="0"/>
              <a:t> je použitá knižnica </a:t>
            </a:r>
            <a:r>
              <a:rPr lang="sk-SK" dirty="0" err="1"/>
              <a:t>numpy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Pre škálovanie hodnôt </a:t>
            </a:r>
            <a:r>
              <a:rPr lang="sk-SK" dirty="0" err="1"/>
              <a:t>datasetu</a:t>
            </a:r>
            <a:r>
              <a:rPr lang="sk-SK" dirty="0"/>
              <a:t> je použitá trieda </a:t>
            </a:r>
            <a:r>
              <a:rPr lang="sk-SK" dirty="0" err="1"/>
              <a:t>StandardScaler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Pre vykreslenie grafov je </a:t>
            </a:r>
            <a:r>
              <a:rPr lang="sk-SK" dirty="0" err="1"/>
              <a:t>použítá</a:t>
            </a:r>
            <a:r>
              <a:rPr lang="sk-SK" dirty="0"/>
              <a:t> knižnica </a:t>
            </a:r>
            <a:r>
              <a:rPr lang="sk-SK" dirty="0" err="1"/>
              <a:t>matplotlib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94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EBF02-E124-4256-9BC4-58530865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C7E981AB-74FA-433E-9DC6-EB6C8599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Celý súbor obsahoval 2 rôzne typy </a:t>
            </a:r>
            <a:r>
              <a:rPr lang="sk-SK" dirty="0" err="1"/>
              <a:t>datasetov</a:t>
            </a:r>
            <a:r>
              <a:rPr lang="sk-SK" dirty="0"/>
              <a:t> pričom každý typ obsahoval 5 </a:t>
            </a:r>
            <a:r>
              <a:rPr lang="sk-SK" dirty="0" err="1"/>
              <a:t>datasetov</a:t>
            </a:r>
            <a:r>
              <a:rPr lang="sk-SK" dirty="0"/>
              <a:t> spolu mali 4GB</a:t>
            </a:r>
          </a:p>
          <a:p>
            <a:pPr>
              <a:lnSpc>
                <a:spcPct val="150000"/>
              </a:lnSpc>
            </a:pPr>
            <a:r>
              <a:rPr lang="sk-SK" dirty="0"/>
              <a:t>Pôvodný zvolený </a:t>
            </a:r>
            <a:r>
              <a:rPr lang="sk-SK" dirty="0" err="1"/>
              <a:t>dataset</a:t>
            </a:r>
            <a:r>
              <a:rPr lang="sk-SK" dirty="0"/>
              <a:t> obsahoval 947 941 záznamov o výsledkoch zápasov z hry </a:t>
            </a:r>
            <a:r>
              <a:rPr lang="sk-SK" dirty="0" err="1"/>
              <a:t>Player</a:t>
            </a:r>
            <a:r>
              <a:rPr lang="sk-SK" dirty="0"/>
              <a:t> </a:t>
            </a:r>
            <a:r>
              <a:rPr lang="sk-SK" dirty="0" err="1"/>
              <a:t>Unknown's</a:t>
            </a:r>
            <a:r>
              <a:rPr lang="sk-SK" dirty="0"/>
              <a:t> </a:t>
            </a:r>
            <a:r>
              <a:rPr lang="sk-SK" dirty="0" err="1"/>
              <a:t>Battlegrounds</a:t>
            </a:r>
            <a:r>
              <a:rPr lang="sk-SK" dirty="0"/>
              <a:t> (</a:t>
            </a:r>
            <a:r>
              <a:rPr lang="sk-SK" i="1" dirty="0"/>
              <a:t>PUBG</a:t>
            </a:r>
            <a:r>
              <a:rPr lang="sk-SK" dirty="0"/>
              <a:t>)</a:t>
            </a:r>
          </a:p>
          <a:p>
            <a:pPr>
              <a:lnSpc>
                <a:spcPct val="150000"/>
              </a:lnSpc>
            </a:pPr>
            <a:r>
              <a:rPr lang="sk-SK" dirty="0" err="1"/>
              <a:t>Dataset</a:t>
            </a:r>
            <a:r>
              <a:rPr lang="sk-SK" dirty="0"/>
              <a:t> obsahoval informácie: dátum, počet hráčov v zápase, veľkosti </a:t>
            </a:r>
            <a:r>
              <a:rPr lang="sk-SK" dirty="0" err="1"/>
              <a:t>týmov</a:t>
            </a:r>
            <a:r>
              <a:rPr lang="sk-SK" dirty="0"/>
              <a:t>, vzdialenosti, ktoré hráč prejazdil a prešiel, poškodenie, ktoré hráč napáchal, počet zabití, meno, čas prežitia...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7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596C63-6AE6-409A-94C8-53C893C4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CAF772-F4DF-4576-932C-985622B0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player_dist_ride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player_dist_walk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player_dmg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player_kills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top3 &lt;- </a:t>
            </a:r>
            <a:r>
              <a:rPr lang="sk-SK" dirty="0" err="1"/>
              <a:t>team_placement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Zástupný objekt pre obsah 8">
            <a:extLst>
              <a:ext uri="{FF2B5EF4-FFF2-40B4-BE49-F238E27FC236}">
                <a16:creationId xmlns:a16="http://schemas.microsoft.com/office/drawing/2014/main" id="{FE8A2D59-E97F-4C36-9977-E9B0C1C1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87" y="1669776"/>
            <a:ext cx="7862338" cy="45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3B08A-FE47-41AA-B950-73503308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</a:t>
            </a:r>
            <a:r>
              <a:rPr lang="sk-SK" dirty="0" err="1"/>
              <a:t>datasetu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F6731B8-3463-4D09-9C97-7A1FBD8D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657019"/>
            <a:ext cx="6282823" cy="4273825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610C3A1-22BB-430D-8EA0-59E6E67AB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27" y="933061"/>
            <a:ext cx="5598860" cy="5162939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1FE081B5-8409-4343-AB45-E546C3B94BDA}"/>
              </a:ext>
            </a:extLst>
          </p:cNvPr>
          <p:cNvSpPr txBox="1"/>
          <p:nvPr/>
        </p:nvSpPr>
        <p:spPr>
          <a:xfrm>
            <a:off x="1017986" y="6096000"/>
            <a:ext cx="439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 úprave obsahoval </a:t>
            </a:r>
            <a:r>
              <a:rPr lang="sk-SK" dirty="0" err="1"/>
              <a:t>dataset</a:t>
            </a:r>
            <a:r>
              <a:rPr lang="sk-SK" dirty="0"/>
              <a:t> 480 riadkov</a:t>
            </a:r>
          </a:p>
        </p:txBody>
      </p:sp>
    </p:spTree>
    <p:extLst>
      <p:ext uri="{BB962C8B-B14F-4D97-AF65-F5344CB8AC3E}">
        <p14:creationId xmlns:p14="http://schemas.microsoft.com/office/powerpoint/2010/main" val="35878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057EF-C4DB-42C0-83BC-D8B53C6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Realizácia–načítanie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D903F1-235B-49FB-A58C-C22EBA82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Na načítanie </a:t>
            </a:r>
            <a:r>
              <a:rPr lang="sk-SK" dirty="0" err="1"/>
              <a:t>datasetu</a:t>
            </a:r>
            <a:r>
              <a:rPr lang="sk-SK" dirty="0"/>
              <a:t> bola použitá knižnica </a:t>
            </a:r>
            <a:r>
              <a:rPr lang="sk-SK" dirty="0" err="1"/>
              <a:t>numpy</a:t>
            </a:r>
            <a:endParaRPr lang="sk-SK" dirty="0"/>
          </a:p>
          <a:p>
            <a:r>
              <a:rPr lang="sk-SK" dirty="0"/>
              <a:t>Hodnoty bolo potrebné normalizovať, kvôli algoritmom strojového učenia</a:t>
            </a:r>
          </a:p>
          <a:p>
            <a:r>
              <a:rPr lang="sk-SK" dirty="0" err="1"/>
              <a:t>StadnardScaler</a:t>
            </a:r>
            <a:r>
              <a:rPr lang="sk-SK" dirty="0"/>
              <a:t> zabezpečí, že hodnoty budú mať priemer 0 a štandardnú odchýlku 1</a:t>
            </a:r>
          </a:p>
          <a:p>
            <a:r>
              <a:rPr lang="sk-SK" dirty="0"/>
              <a:t>z = (x - u) / s</a:t>
            </a:r>
          </a:p>
          <a:p>
            <a:pPr marL="0" indent="0">
              <a:buNone/>
            </a:pPr>
            <a:r>
              <a:rPr lang="sk-SK" dirty="0"/>
              <a:t>	-x - </a:t>
            </a:r>
            <a:r>
              <a:rPr lang="sk-SK" dirty="0" err="1"/>
              <a:t>dataset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-u - priemer hodnôt</a:t>
            </a:r>
          </a:p>
          <a:p>
            <a:pPr marL="0" indent="0">
              <a:buNone/>
            </a:pPr>
            <a:r>
              <a:rPr lang="sk-SK" dirty="0"/>
              <a:t>	-s – štandardná odchýlka hodnôt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7339549-CC5B-4B9A-9684-DC148AAC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30" y="1519669"/>
            <a:ext cx="4404742" cy="105165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18B55E9-B844-42E9-8094-2768E03B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21" y="694193"/>
            <a:ext cx="2884630" cy="4853504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6204602B-0131-40BC-B6FF-3788C7293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8" y="4473184"/>
            <a:ext cx="373412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2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9C0578-AA11-4055-8B41-E597B2AB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Realizácia – vytvorenie modelu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DD0F2C-ABAF-447C-80F9-014617BE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5274"/>
            <a:ext cx="8596668" cy="3880773"/>
          </a:xfrm>
        </p:spPr>
        <p:txBody>
          <a:bodyPr/>
          <a:lstStyle/>
          <a:p>
            <a:r>
              <a:rPr lang="sk-SK" dirty="0"/>
              <a:t>Použitá knižnica </a:t>
            </a:r>
            <a:r>
              <a:rPr lang="sk-SK" dirty="0" err="1"/>
              <a:t>Keras</a:t>
            </a:r>
            <a:r>
              <a:rPr lang="sk-SK" dirty="0"/>
              <a:t>-vhodná pre začiatočníkov</a:t>
            </a:r>
          </a:p>
          <a:p>
            <a:r>
              <a:rPr lang="sk-SK" dirty="0"/>
              <a:t>Sekvenčný model</a:t>
            </a:r>
          </a:p>
          <a:p>
            <a:r>
              <a:rPr lang="sk-SK" dirty="0"/>
              <a:t>Pridané 3 skryté vrstvy, ktoré sú automaticky prepojené</a:t>
            </a:r>
          </a:p>
          <a:p>
            <a:r>
              <a:rPr lang="sk-SK" dirty="0"/>
              <a:t>Najpresnejšie výsledky s aktivačnou funkciou </a:t>
            </a:r>
            <a:r>
              <a:rPr lang="sk-SK" dirty="0" err="1"/>
              <a:t>relu</a:t>
            </a:r>
            <a:r>
              <a:rPr lang="sk-SK" dirty="0"/>
              <a:t> (</a:t>
            </a:r>
            <a:r>
              <a:rPr lang="sk-SK" dirty="0" err="1"/>
              <a:t>Rectified</a:t>
            </a:r>
            <a:r>
              <a:rPr lang="sk-SK" dirty="0"/>
              <a:t> </a:t>
            </a:r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)   najpoužívanejšia aktivačná funkcia zo všetkých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75300B0-3673-4D7D-A6E6-112A8DD4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59977"/>
            <a:ext cx="3822523" cy="78035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E7F0360-F604-44FB-A2FB-B8A8F1AEB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71" y="4035660"/>
            <a:ext cx="3276884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55563A-C3E4-4D9C-B7B7-18BA6684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Realizácia - trénovanie a testovanie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D616B3-711A-46D4-8B52-DADAAD02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err="1"/>
              <a:t>Dataset</a:t>
            </a:r>
            <a:r>
              <a:rPr lang="sk-SK" dirty="0"/>
              <a:t> bol rozdelený na </a:t>
            </a:r>
            <a:r>
              <a:rPr lang="sk-SK" dirty="0" err="1"/>
              <a:t>trénovací</a:t>
            </a:r>
            <a:r>
              <a:rPr lang="sk-SK" dirty="0"/>
              <a:t> a testovací automaticky prostredníctvom vstavanej funkcie knižnice </a:t>
            </a:r>
            <a:r>
              <a:rPr lang="sk-SK" dirty="0" err="1"/>
              <a:t>Keras</a:t>
            </a:r>
            <a:r>
              <a:rPr lang="sk-SK" dirty="0"/>
              <a:t> </a:t>
            </a:r>
          </a:p>
          <a:p>
            <a:pPr>
              <a:lnSpc>
                <a:spcPct val="150000"/>
              </a:lnSpc>
            </a:pPr>
            <a:r>
              <a:rPr lang="sk-SK" dirty="0"/>
              <a:t>Pri spúšťaní učenia je zadaný pomer rozdelenia </a:t>
            </a:r>
            <a:r>
              <a:rPr lang="sk-SK" dirty="0" err="1"/>
              <a:t>datasetu</a:t>
            </a:r>
            <a:r>
              <a:rPr lang="sk-SK" dirty="0"/>
              <a:t> na </a:t>
            </a:r>
            <a:r>
              <a:rPr lang="sk-SK" dirty="0" err="1"/>
              <a:t>trénovací</a:t>
            </a:r>
            <a:r>
              <a:rPr lang="sk-SK" dirty="0"/>
              <a:t> a testovací príkazom </a:t>
            </a:r>
            <a:r>
              <a:rPr lang="sk-SK" dirty="0" err="1"/>
              <a:t>validation_split</a:t>
            </a:r>
            <a:r>
              <a:rPr lang="sk-SK" dirty="0"/>
              <a:t>=0.373 tzn. testovací </a:t>
            </a:r>
            <a:r>
              <a:rPr lang="sk-SK" dirty="0" err="1"/>
              <a:t>dataset</a:t>
            </a:r>
            <a:r>
              <a:rPr lang="sk-SK" dirty="0"/>
              <a:t> bude 37,3% zo zadaného </a:t>
            </a:r>
            <a:r>
              <a:rPr lang="sk-SK" dirty="0" err="1"/>
              <a:t>datasetu</a:t>
            </a:r>
            <a:r>
              <a:rPr lang="sk-SK" dirty="0"/>
              <a:t>  a </a:t>
            </a:r>
            <a:r>
              <a:rPr lang="sk-SK" dirty="0" err="1"/>
              <a:t>trénovací</a:t>
            </a:r>
            <a:r>
              <a:rPr lang="sk-SK" dirty="0"/>
              <a:t> 62,7%</a:t>
            </a:r>
          </a:p>
        </p:txBody>
      </p:sp>
      <p:pic>
        <p:nvPicPr>
          <p:cNvPr id="6" name="Zástupný objekt pre obsah 8">
            <a:extLst>
              <a:ext uri="{FF2B5EF4-FFF2-40B4-BE49-F238E27FC236}">
                <a16:creationId xmlns:a16="http://schemas.microsoft.com/office/drawing/2014/main" id="{76FD961A-3FE7-4321-9506-820B2ACF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19" y="4474199"/>
            <a:ext cx="8596312" cy="18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1402DF-556D-4D5B-A557-C01205FD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Realizácia - priebeh presnosti výpočtov a straty 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02E85FD-DAFC-4501-A4DE-97750CB8A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2335"/>
            <a:ext cx="3497883" cy="102878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631638CA-7C53-4198-BDE4-141DCB7B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9" y="4704775"/>
            <a:ext cx="3604572" cy="1066892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E6640B3-3EC8-454F-8D4B-72D535C56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1" y="1270000"/>
            <a:ext cx="3771106" cy="53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1440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926</TotalTime>
  <Words>419</Words>
  <Application>Microsoft Office PowerPoint</Application>
  <PresentationFormat>Širokouhlá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Fazeta</vt:lpstr>
      <vt:lpstr>Predikcia umiestnenia hráča v rebríčku prostredníctvom neurónovej siete</vt:lpstr>
      <vt:lpstr>Úvod</vt:lpstr>
      <vt:lpstr>Dataset</vt:lpstr>
      <vt:lpstr>Úprava datasetu</vt:lpstr>
      <vt:lpstr>Úprava datasetu</vt:lpstr>
      <vt:lpstr>Realizácia–načítanie datasetu</vt:lpstr>
      <vt:lpstr>Realizácia – vytvorenie modelu</vt:lpstr>
      <vt:lpstr>Realizácia - trénovanie a testovanie</vt:lpstr>
      <vt:lpstr>Realizácia - priebeh presnosti výpočtov a straty </vt:lpstr>
      <vt:lpstr>Realizácia-výsledok</vt:lpstr>
      <vt:lpstr>Kontrola predikcií</vt:lpstr>
      <vt:lpstr>Ďakujem vám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Miroslav</dc:creator>
  <cp:lastModifiedBy>Miroslav</cp:lastModifiedBy>
  <cp:revision>35</cp:revision>
  <dcterms:created xsi:type="dcterms:W3CDTF">2019-05-10T09:28:54Z</dcterms:created>
  <dcterms:modified xsi:type="dcterms:W3CDTF">2019-05-11T13:26:19Z</dcterms:modified>
</cp:coreProperties>
</file>