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A150-E0ED-4285-A45F-6E5D31BDD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ES6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C6501-EDAF-43A1-81E2-F61EE3853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mirko</a:t>
            </a:r>
            <a:r>
              <a:rPr lang="sk-SK" dirty="0"/>
              <a:t> </a:t>
            </a:r>
            <a:r>
              <a:rPr lang="sk-SK" dirty="0" err="1"/>
              <a:t>rucka</a:t>
            </a:r>
            <a:endParaRPr lang="sk-SK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4C39A1-13BA-41DC-8BAF-3C817454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162" y="720391"/>
            <a:ext cx="2828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9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170F-1511-47FB-9E13-3483A4F4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3EA4-4CEA-4B9E-81FD-B0B1A778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Čo to je es6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Môžem už teraz písať aplikácie v es6?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Ako dostanem es6 aplikácie do </a:t>
            </a:r>
            <a:r>
              <a:rPr lang="sk-SK" dirty="0" err="1"/>
              <a:t>enviromentu</a:t>
            </a:r>
            <a:r>
              <a:rPr lang="sk-SK" dirty="0"/>
              <a:t> podporujúceho iba es5 napr. </a:t>
            </a:r>
            <a:r>
              <a:rPr lang="sk-SK" dirty="0" err="1"/>
              <a:t>rhino</a:t>
            </a:r>
            <a:r>
              <a:rPr lang="sk-SK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Es6 príklady.</a:t>
            </a:r>
          </a:p>
        </p:txBody>
      </p:sp>
    </p:spTree>
    <p:extLst>
      <p:ext uri="{BB962C8B-B14F-4D97-AF65-F5344CB8AC3E}">
        <p14:creationId xmlns:p14="http://schemas.microsoft.com/office/powerpoint/2010/main" val="156888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AF58-D8F4-4BB0-9D2D-D538262B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DA0D-9779-41AE-93E8-388EB15C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EcmaScript</a:t>
            </a:r>
            <a:r>
              <a:rPr lang="sk-SK" dirty="0"/>
              <a:t> je štandard.</a:t>
            </a:r>
          </a:p>
          <a:p>
            <a:r>
              <a:rPr lang="sk-SK" dirty="0"/>
              <a:t>Implementácia je napríklad JavaScript, </a:t>
            </a:r>
            <a:r>
              <a:rPr lang="sk-SK" dirty="0" err="1"/>
              <a:t>ActionScript</a:t>
            </a:r>
            <a:r>
              <a:rPr lang="sk-SK" dirty="0"/>
              <a:t>, </a:t>
            </a:r>
            <a:r>
              <a:rPr lang="sk-SK" dirty="0" err="1"/>
              <a:t>Jscript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História:</a:t>
            </a:r>
          </a:p>
          <a:p>
            <a:r>
              <a:rPr lang="en-US" dirty="0"/>
              <a:t>Brendan </a:t>
            </a:r>
            <a:r>
              <a:rPr lang="en-US" dirty="0" err="1"/>
              <a:t>Eich</a:t>
            </a:r>
            <a:r>
              <a:rPr lang="en-US" dirty="0"/>
              <a:t> created Mocha </a:t>
            </a:r>
            <a:r>
              <a:rPr lang="sk-SK" dirty="0"/>
              <a:t>-&gt; </a:t>
            </a:r>
            <a:r>
              <a:rPr lang="en-US" dirty="0" err="1"/>
              <a:t>LiveScript</a:t>
            </a:r>
            <a:r>
              <a:rPr lang="en-US" dirty="0"/>
              <a:t>, and later</a:t>
            </a:r>
            <a:r>
              <a:rPr lang="sk-SK" dirty="0"/>
              <a:t> -&gt;</a:t>
            </a:r>
            <a:r>
              <a:rPr lang="en-US" dirty="0"/>
              <a:t> JavaScript. </a:t>
            </a:r>
            <a:endParaRPr lang="sk-SK" dirty="0"/>
          </a:p>
          <a:p>
            <a:endParaRPr lang="sk-SK" dirty="0"/>
          </a:p>
          <a:p>
            <a:r>
              <a:rPr lang="en-US" dirty="0"/>
              <a:t>Netscape </a:t>
            </a:r>
            <a:r>
              <a:rPr lang="sk-SK" dirty="0"/>
              <a:t>ukázal </a:t>
            </a:r>
            <a:r>
              <a:rPr lang="en-US" dirty="0"/>
              <a:t>JavaScript  </a:t>
            </a:r>
            <a:r>
              <a:rPr lang="en-US" dirty="0" err="1">
                <a:hlinkClick r:id="rId2"/>
              </a:rPr>
              <a:t>Ecma</a:t>
            </a:r>
            <a:r>
              <a:rPr lang="en-US" dirty="0">
                <a:hlinkClick r:id="rId2"/>
              </a:rPr>
              <a:t> International</a:t>
            </a:r>
            <a:r>
              <a:rPr lang="en-US" dirty="0"/>
              <a:t>, </a:t>
            </a:r>
            <a:r>
              <a:rPr lang="sk-SK" dirty="0"/>
              <a:t>z toho vznikol štandard </a:t>
            </a:r>
            <a:r>
              <a:rPr lang="en-US" dirty="0"/>
              <a:t>ECMA-262 aka ECMAScript.</a:t>
            </a:r>
            <a:r>
              <a:rPr lang="sk-SK" dirty="0"/>
              <a:t> Toto všetko v roku 1997</a:t>
            </a:r>
          </a:p>
        </p:txBody>
      </p:sp>
    </p:spTree>
    <p:extLst>
      <p:ext uri="{BB962C8B-B14F-4D97-AF65-F5344CB8AC3E}">
        <p14:creationId xmlns:p14="http://schemas.microsoft.com/office/powerpoint/2010/main" val="347217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EB41-36F6-4E26-BBAF-D8CB5B29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Es - </a:t>
            </a:r>
            <a:r>
              <a:rPr lang="sk-SK" dirty="0" err="1"/>
              <a:t>history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29EA8-9994-4D75-A66C-E2297F820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43" t="-237" r="8146"/>
          <a:stretch/>
        </p:blipFill>
        <p:spPr>
          <a:xfrm>
            <a:off x="3019425" y="2276475"/>
            <a:ext cx="5857875" cy="4032250"/>
          </a:xfrm>
        </p:spPr>
      </p:pic>
    </p:spTree>
    <p:extLst>
      <p:ext uri="{BB962C8B-B14F-4D97-AF65-F5344CB8AC3E}">
        <p14:creationId xmlns:p14="http://schemas.microsoft.com/office/powerpoint/2010/main" val="296775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1896-7A19-4A89-BB72-36463BA4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je to teraz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858F9-996B-4136-A29C-CA6D19FF7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102" y="2286000"/>
            <a:ext cx="7239934" cy="4022725"/>
          </a:xfrm>
        </p:spPr>
      </p:pic>
    </p:spTree>
    <p:extLst>
      <p:ext uri="{BB962C8B-B14F-4D97-AF65-F5344CB8AC3E}">
        <p14:creationId xmlns:p14="http://schemas.microsoft.com/office/powerpoint/2010/main" val="384957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F175-4AF3-46EA-A652-436FCF4C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nové v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6F48-CE77-4D5D-9526-134F0B1B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sk-SK" dirty="0"/>
              <a:t>Default </a:t>
            </a:r>
            <a:r>
              <a:rPr lang="sk-SK" dirty="0" err="1"/>
              <a:t>Parameters</a:t>
            </a:r>
            <a:r>
              <a:rPr lang="sk-SK" dirty="0"/>
              <a:t> in ES6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sk-SK" dirty="0" err="1"/>
              <a:t>Template</a:t>
            </a:r>
            <a:r>
              <a:rPr lang="sk-SK" dirty="0"/>
              <a:t> </a:t>
            </a:r>
            <a:r>
              <a:rPr lang="sk-SK" dirty="0" err="1"/>
              <a:t>Literals</a:t>
            </a:r>
            <a:r>
              <a:rPr lang="sk-SK" dirty="0"/>
              <a:t> in ES6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sk-SK" dirty="0" err="1"/>
              <a:t>Multi-line</a:t>
            </a:r>
            <a:r>
              <a:rPr lang="sk-SK" dirty="0"/>
              <a:t> </a:t>
            </a:r>
            <a:r>
              <a:rPr lang="sk-SK" dirty="0" err="1"/>
              <a:t>Strings</a:t>
            </a:r>
            <a:r>
              <a:rPr lang="sk-SK" dirty="0"/>
              <a:t> in ES6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sk-SK" dirty="0" err="1"/>
              <a:t>Destructuring</a:t>
            </a:r>
            <a:r>
              <a:rPr lang="sk-SK" dirty="0"/>
              <a:t> </a:t>
            </a:r>
            <a:r>
              <a:rPr lang="sk-SK" dirty="0" err="1"/>
              <a:t>Assignment</a:t>
            </a:r>
            <a:r>
              <a:rPr lang="sk-SK" dirty="0"/>
              <a:t> in ES6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sk-SK" dirty="0" err="1"/>
              <a:t>Enhanced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Literals</a:t>
            </a:r>
            <a:r>
              <a:rPr lang="sk-SK" dirty="0"/>
              <a:t> in ES6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in ES6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sk-SK" dirty="0" err="1"/>
              <a:t>Promises</a:t>
            </a:r>
            <a:r>
              <a:rPr lang="sk-SK" dirty="0"/>
              <a:t> in ES6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sk-SK" dirty="0" err="1"/>
              <a:t>Block-Scoped</a:t>
            </a:r>
            <a:r>
              <a:rPr lang="sk-SK" dirty="0"/>
              <a:t> </a:t>
            </a:r>
            <a:r>
              <a:rPr lang="sk-SK" dirty="0" err="1"/>
              <a:t>Constructs</a:t>
            </a:r>
            <a:r>
              <a:rPr lang="sk-SK" dirty="0"/>
              <a:t> Let and </a:t>
            </a:r>
            <a:r>
              <a:rPr lang="sk-SK" dirty="0" err="1"/>
              <a:t>Const</a:t>
            </a:r>
            <a:endParaRPr lang="sk-SK" dirty="0"/>
          </a:p>
          <a:p>
            <a:pPr marL="457200" indent="-457200" fontAlgn="base">
              <a:buFont typeface="+mj-lt"/>
              <a:buAutoNum type="arabicPeriod"/>
            </a:pPr>
            <a:r>
              <a:rPr lang="sk-SK" dirty="0" err="1"/>
              <a:t>Classes</a:t>
            </a:r>
            <a:r>
              <a:rPr lang="sk-SK" dirty="0"/>
              <a:t> in ES6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sk-SK" dirty="0" err="1"/>
              <a:t>Modules</a:t>
            </a:r>
            <a:r>
              <a:rPr lang="sk-SK" dirty="0"/>
              <a:t> in ES6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1236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075E-768C-4129-9EE5-EEE5661F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keď vyvíjam </a:t>
            </a:r>
            <a:r>
              <a:rPr lang="sk-SK" dirty="0" err="1"/>
              <a:t>app</a:t>
            </a:r>
            <a:r>
              <a:rPr lang="sk-SK" dirty="0"/>
              <a:t> na dáku starinu (</a:t>
            </a:r>
            <a:r>
              <a:rPr lang="sk-SK" dirty="0" err="1"/>
              <a:t>ie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5C76-5508-4DB2-BE4B-292B5F3B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es6 kód sa dá </a:t>
            </a:r>
            <a:r>
              <a:rPr lang="sk-SK" dirty="0" err="1"/>
              <a:t>transpilovať</a:t>
            </a:r>
            <a:r>
              <a:rPr lang="sk-SK" dirty="0"/>
              <a:t> do es5 pomocou </a:t>
            </a:r>
            <a:r>
              <a:rPr lang="sk-SK" dirty="0" err="1"/>
              <a:t>babel</a:t>
            </a:r>
            <a:r>
              <a:rPr lang="sk-SK" dirty="0"/>
              <a:t> </a:t>
            </a:r>
            <a:r>
              <a:rPr lang="sk-SK" dirty="0" err="1"/>
              <a:t>frameworku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316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663</TotalTime>
  <Words>134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ES6</vt:lpstr>
      <vt:lpstr>PowerPoint Presentation</vt:lpstr>
      <vt:lpstr>ES</vt:lpstr>
      <vt:lpstr>Es - history</vt:lpstr>
      <vt:lpstr>Ako je to teraz</vt:lpstr>
      <vt:lpstr>Čo je nové v es6</vt:lpstr>
      <vt:lpstr>Čo keď vyvíjam app na dáku starinu (ie)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RÚČKA Miroslav</dc:creator>
  <cp:lastModifiedBy>RÚČKA Miroslav</cp:lastModifiedBy>
  <cp:revision>13</cp:revision>
  <dcterms:created xsi:type="dcterms:W3CDTF">2017-11-29T09:45:15Z</dcterms:created>
  <dcterms:modified xsi:type="dcterms:W3CDTF">2017-11-29T20:48:15Z</dcterms:modified>
</cp:coreProperties>
</file>