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48"/>
  </p:normalViewPr>
  <p:slideViewPr>
    <p:cSldViewPr snapToGrid="0">
      <p:cViewPr varScale="1">
        <p:scale>
          <a:sx n="67" d="100"/>
          <a:sy n="67" d="100"/>
        </p:scale>
        <p:origin x="12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099EB-A146-C61B-9A1A-56D8D574C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1342FA-83CE-FBEC-D2DD-DB6973068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FE29A4-D913-CCD0-3EC1-2946284C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281A9-47E0-C3F8-5700-CC7C34DA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FF3419-4CC5-F6AC-2269-282717B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25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08093-0565-0295-EE92-7742E06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B18112-3305-51A9-7FE8-E03CB076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E9844-33F1-0076-FC03-F366024C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B22434-0389-4E63-9BDE-5FC2EB57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F78F0-7E9D-7CA9-E000-D3E5B8E0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B9940E-83B0-CF89-CA70-138FC0B03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A59200-3713-82D3-13A6-67E2A3A6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DEC145-DEFD-E6FC-9A15-18DB5F15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090EC-1002-525B-2027-231C9E58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3DEA26-0EC8-AF1E-6EEF-D60A6C12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8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10AD2-659C-E638-CF36-DA0A3B5F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F280C-9991-8F2D-A10D-220EA805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6DED9C-7ACF-2BAE-12CA-5401224C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48DAA-2BBF-5600-4790-04FF35AA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BEEA47-64AA-157A-C5F7-FC4449F9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38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CD37D-616C-5252-1D37-6BCE69F8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A0BBCE-0FEC-12D9-0328-5DD59F71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17CE47-FD38-3049-5C71-2FE25C1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90A9AC-FBF2-0DD7-FF84-F61A37A4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574F8A-054E-8E05-040B-00B8C354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E97D7-D643-7315-0FF5-CC275DBC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1232A-830D-76C8-DF59-2966DEF83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19E7B5-F362-8CE7-8F6B-0DCF4A4DB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8039F1-0DCA-682A-AB81-8BB0710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4B0568-8F12-B00F-36DD-963AB57F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1518B9-5D2D-4124-0123-A8FE799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F154C-700E-7092-3998-B931DB05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E1182C-D12A-8F02-2D3C-1CE43353E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537AE2-2D95-13E7-D00E-C362007B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A4AFD8-22B8-4AC9-29C3-C1B4062C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6AD5B3-BD02-2858-6BBA-680B0F761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3DF514-547E-B6EC-DEAE-87FE0C91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168A3F-377A-6D98-3A1C-115AA2CC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D5AD30-84A4-8F6F-4E1A-2F09428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2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71F0E-0D2A-650E-8CCA-23F80563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76ABE7-8513-96C4-601B-512EB215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56179D-6B5E-399B-500E-ACB00BFF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5D1D43-D84E-3E03-5EC6-4456896D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9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BDA11A-1766-5CBC-EAED-486471B8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11F606-8718-FEC6-37EA-6B5E7D5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7525FE-A97C-C459-31E2-802F6D5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41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ABE5F-5549-5735-C7E7-DF86ACEE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F7945D-BB4C-8FA7-C18C-CE423D85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1925CF-A092-247C-40CD-78ACF57D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8EDB7-7904-F240-3732-1A76205C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E5B454-8DEC-99F3-CC13-7DD1C7B8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660441-9BD8-B1B2-7CD6-7E6F09B7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34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9503A-5922-C2BB-9526-61A80FC0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9D9789-8558-C043-D7CD-AD18F617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2E3377-1A16-4E36-C199-0E1257FE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DB2CA6-086A-A282-F518-FD442A3B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DF72F4-10A8-9415-EE94-928132ED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833F8A-1DC9-1B03-8EA0-E804433D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56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7ECEB5-90F2-E893-0728-10F6B20A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26742E-D6F3-CAAB-C15E-729726C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640762-6DAE-C0D0-AF03-FB399A53E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AED8A-C90B-460D-A57A-30CF97559C7C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195987-36CF-2B5C-837D-871E798B4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4A549-918E-29F6-D870-63C78F15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0AA11-9DF7-4A0C-9130-B7A2ECE081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Users\za914\OneDrive\Desktop\&#23560;&#38988;\&#21512;&#20316;&#24847;&#39000;&#21512;&#21516;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BE239-E7B7-D069-72BB-8A223D389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評審建議修正事項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E3166C-6F4D-D677-5897-C171E4CD1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113412</a:t>
            </a:r>
          </a:p>
          <a:p>
            <a:r>
              <a:rPr lang="zh-TW" altLang="en-US" dirty="0"/>
              <a:t>美妝小幫手</a:t>
            </a:r>
            <a:endParaRPr lang="en-US" altLang="zh-TW" dirty="0"/>
          </a:p>
          <a:p>
            <a:r>
              <a:rPr lang="zh-TW" altLang="en-US" dirty="0"/>
              <a:t>日期</a:t>
            </a:r>
            <a:r>
              <a:rPr lang="en-US" altLang="zh-TW"/>
              <a:t>:2024/11/17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887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9ED81-9FAE-C3FE-A761-B94005E0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2D80AD-EA76-DEAB-79D1-9667C82D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擴大產品數據庫範圍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ED85E4-93CE-7314-5C67-8DE3DB23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727" y="1968136"/>
            <a:ext cx="7169518" cy="13335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71E76C-8B0B-CE7E-0D7C-986F8D85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75" y="3324984"/>
            <a:ext cx="7201270" cy="13526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47749F-B1CB-4B4D-FAA6-03069CB8C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376" y="4714822"/>
            <a:ext cx="7150467" cy="13780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2B4AA8F-5250-7ED9-2CE8-91150EA39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320" y="455681"/>
            <a:ext cx="6371502" cy="15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DF922-D8DA-0445-1EC7-5E789473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55" y="144790"/>
            <a:ext cx="10515600" cy="1325563"/>
          </a:xfrm>
        </p:spPr>
        <p:txBody>
          <a:bodyPr/>
          <a:lstStyle/>
          <a:p>
            <a:r>
              <a:rPr lang="zh-TW" altLang="en-US" dirty="0"/>
              <a:t>問題二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70F11C-D7BD-1B87-67C5-9EB917E0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432" y="533678"/>
            <a:ext cx="10515600" cy="58839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加強與品牌的合作關係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239CA5-7FB1-B3C6-67CB-E5FBFB34BA2E}"/>
              </a:ext>
            </a:extLst>
          </p:cNvPr>
          <p:cNvSpPr txBox="1"/>
          <p:nvPr/>
        </p:nvSpPr>
        <p:spPr>
          <a:xfrm>
            <a:off x="1457203" y="1320457"/>
            <a:ext cx="8031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藉由合作意願書的方式與品牌方申請合作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467886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合作意願書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透過合作是用推廣、投放廣告等方式合作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透過網頁的連結引導消費者購買、吸引消費者了解商品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產品測評合作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向品牌方申請試用品合作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57ED0A7-2788-E451-BA2D-B28FAF68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967" y="3950208"/>
            <a:ext cx="4949433" cy="290779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A32DA769-C0EB-5E33-B037-B643BA522182}"/>
              </a:ext>
            </a:extLst>
          </p:cNvPr>
          <p:cNvGrpSpPr/>
          <p:nvPr/>
        </p:nvGrpSpPr>
        <p:grpSpPr>
          <a:xfrm>
            <a:off x="414155" y="4361606"/>
            <a:ext cx="5468293" cy="2496394"/>
            <a:chOff x="414155" y="4155907"/>
            <a:chExt cx="5468293" cy="2496394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344EA5F-5A00-0B96-65F3-3D7D399BA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155" y="4155907"/>
              <a:ext cx="5468293" cy="249639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199CC7-84F5-C006-08B9-082338507BD3}"/>
                </a:ext>
              </a:extLst>
            </p:cNvPr>
            <p:cNvSpPr/>
            <p:nvPr/>
          </p:nvSpPr>
          <p:spPr>
            <a:xfrm>
              <a:off x="1618488" y="6153912"/>
              <a:ext cx="1075944" cy="4389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4F6B24F2-B8E7-016A-E101-37C8AB17D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" y="3607726"/>
            <a:ext cx="6907074" cy="96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0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14C78-5189-B562-481A-F5F0FB98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54A8C-24B9-FDF6-923A-71C42C2E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發展更明確的商業模式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參考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Dcard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的商業模式，前期也是透過小團隊經營，拓展知名度，至今也成立公司營運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Dcard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這個品牌。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目前商業模式主要收入來源依舊是廣告收入為主。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隨者使用人數漸多，也隨之發展出聯名產品及其他商業合作。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如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  <a:effectLst/>
              </a:rPr>
              <a:t>Dcard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和台新推出聯名金融卡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推出好物研究室的交易平台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454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5A8D0-76D9-F7BB-6996-496C7930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C681D8-D904-0F97-EE3E-46F9677A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提升</a:t>
            </a:r>
            <a:r>
              <a:rPr lang="en-US" altLang="ja-JP" dirty="0"/>
              <a:t>AI</a:t>
            </a:r>
            <a:r>
              <a:rPr lang="ja-JP" altLang="en-US" dirty="0"/>
              <a:t>模型的準確度</a:t>
            </a:r>
            <a:endParaRPr lang="en-US" altLang="ja-JP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190C2D-39BB-F16C-35AD-5A6E1654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016" y="1539298"/>
            <a:ext cx="7250868" cy="42598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783AAB-DD2A-2536-851C-FF979E5B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1" t="69047" r="17622" b="16001"/>
          <a:stretch/>
        </p:blipFill>
        <p:spPr>
          <a:xfrm>
            <a:off x="1179576" y="5799183"/>
            <a:ext cx="9180576" cy="10254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F9FB22E-BE9C-82C4-F11C-32DCD407635E}"/>
              </a:ext>
            </a:extLst>
          </p:cNvPr>
          <p:cNvSpPr/>
          <p:nvPr/>
        </p:nvSpPr>
        <p:spPr>
          <a:xfrm>
            <a:off x="1179576" y="6071616"/>
            <a:ext cx="652272" cy="630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34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C18FC-1C4F-4411-2A70-83FA9B6D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48CB0-467C-921C-518F-189A8169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增加更多互動性功能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新增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交易平台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	2.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  <a:effectLst/>
              </a:rPr>
              <a:t>好物推薦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	3.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68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083A4-5787-4FA0-5BDE-3FE4AA95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13C880-3881-8975-DED5-6F57B122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強化系統的差異化</a:t>
            </a:r>
          </a:p>
        </p:txBody>
      </p:sp>
    </p:spTree>
    <p:extLst>
      <p:ext uri="{BB962C8B-B14F-4D97-AF65-F5344CB8AC3E}">
        <p14:creationId xmlns:p14="http://schemas.microsoft.com/office/powerpoint/2010/main" val="163288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C6D529-1403-50FC-8879-22E66694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532" y="3955450"/>
            <a:ext cx="9329058" cy="28375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32D17E-060F-07B1-6F6D-991615CF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33"/>
            <a:ext cx="10515600" cy="1325563"/>
          </a:xfrm>
        </p:spPr>
        <p:txBody>
          <a:bodyPr/>
          <a:lstStyle/>
          <a:p>
            <a:r>
              <a:rPr lang="zh-TW" altLang="en-US" dirty="0"/>
              <a:t>問題六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EFBDE3-0838-A297-2E75-B18EE512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7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化妝品的資料目前無法即時更新</a:t>
            </a:r>
            <a:r>
              <a:rPr lang="en-US" altLang="zh-TW" dirty="0"/>
              <a:t>,</a:t>
            </a:r>
            <a:r>
              <a:rPr lang="zh-TW" altLang="en-US" dirty="0"/>
              <a:t>評論分析的功能過於簡單。</a:t>
            </a:r>
            <a:r>
              <a:rPr lang="en-US" altLang="zh-TW" dirty="0"/>
              <a:t>AI</a:t>
            </a:r>
            <a:r>
              <a:rPr lang="zh-TW" altLang="en-US" dirty="0"/>
              <a:t>模型的準確率不足</a:t>
            </a:r>
            <a:r>
              <a:rPr lang="en-US" altLang="zh-TW" dirty="0"/>
              <a:t>,</a:t>
            </a:r>
            <a:r>
              <a:rPr lang="zh-TW" altLang="en-US" dirty="0"/>
              <a:t>難以給予使用者建議。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已擴大數據庫，供使用者參考，也新增更加專業的方式判斷使用者需求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如下圖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，新增</a:t>
            </a:r>
            <a:r>
              <a:rPr lang="en" altLang="zh-TW" b="1" dirty="0"/>
              <a:t>Face++</a:t>
            </a:r>
            <a:r>
              <a:rPr lang="zh-TW" altLang="en-US" b="1" dirty="0"/>
              <a:t>工具，利用</a:t>
            </a:r>
            <a:r>
              <a:rPr lang="zh-TW" altLang="en-US" dirty="0"/>
              <a:t>人工智慧的圖像處理和面部識別服務來偵測膚質狀態，</a:t>
            </a:r>
            <a:br>
              <a:rPr lang="en-US" altLang="zh-TW" dirty="0"/>
            </a:br>
            <a:r>
              <a:rPr lang="zh-TW" altLang="en-US" dirty="0"/>
              <a:t>會再利用偵測結果推薦適合產品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7298A1-D2D8-D128-21CF-F208F96D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68" y="2826350"/>
            <a:ext cx="5895182" cy="41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6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3BB4-3549-AA7E-DCC7-D164B800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C8C487-16BA-74CA-E56A-7FDBD1BD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>
                <a:effectLst/>
              </a:rPr>
              <a:t> </a:t>
            </a:r>
            <a:r>
              <a:rPr lang="zh-TW" altLang="en-US" dirty="0"/>
              <a:t>新增</a:t>
            </a:r>
            <a:r>
              <a:rPr lang="zh-TW" altLang="en-US" dirty="0">
                <a:effectLst/>
              </a:rPr>
              <a:t>交易平台</a:t>
            </a:r>
            <a:r>
              <a:rPr lang="en-US" altLang="zh-TW" dirty="0">
                <a:effectLst/>
              </a:rPr>
              <a:t>,</a:t>
            </a:r>
            <a:r>
              <a:rPr lang="zh-TW" altLang="en-US" dirty="0">
                <a:effectLst/>
              </a:rPr>
              <a:t>好物推薦</a:t>
            </a:r>
            <a:r>
              <a:rPr lang="en-US" altLang="zh-TW" dirty="0">
                <a:effectLst/>
              </a:rPr>
              <a:t>?</a:t>
            </a:r>
            <a:r>
              <a:rPr lang="zh-TW" altLang="en-US" dirty="0">
                <a:effectLst/>
              </a:rPr>
              <a:t>貼文</a:t>
            </a:r>
            <a:r>
              <a:rPr lang="en-US" altLang="zh-TW" dirty="0">
                <a:effectLst/>
              </a:rPr>
              <a:t>(</a:t>
            </a:r>
            <a:r>
              <a:rPr lang="zh-TW" altLang="en-US" dirty="0">
                <a:effectLst/>
              </a:rPr>
              <a:t>個人資料的地方</a:t>
            </a:r>
            <a:r>
              <a:rPr lang="en-US" altLang="zh-TW" dirty="0">
                <a:effectLst/>
              </a:rPr>
              <a:t>)---</a:t>
            </a:r>
            <a:r>
              <a:rPr lang="zh-TW" altLang="en-US" dirty="0">
                <a:effectLst/>
              </a:rPr>
              <a:t>部落客？ 追蹤</a:t>
            </a:r>
            <a:br>
              <a:rPr lang="en-US" altLang="zh-TW" dirty="0">
                <a:effectLst/>
              </a:rPr>
            </a:br>
            <a:r>
              <a:rPr lang="zh-TW" altLang="en-US" dirty="0">
                <a:effectLst/>
              </a:rPr>
              <a:t>２</a:t>
            </a:r>
            <a:r>
              <a:rPr lang="en-US" altLang="zh-TW" dirty="0">
                <a:effectLst/>
              </a:rPr>
              <a:t>.</a:t>
            </a:r>
            <a:r>
              <a:rPr lang="zh-TW" altLang="en-US" dirty="0"/>
              <a:t>利用上傳圖片偵測皮膚結果推薦適合產品</a:t>
            </a:r>
          </a:p>
        </p:txBody>
      </p:sp>
    </p:spTree>
    <p:extLst>
      <p:ext uri="{BB962C8B-B14F-4D97-AF65-F5344CB8AC3E}">
        <p14:creationId xmlns:p14="http://schemas.microsoft.com/office/powerpoint/2010/main" val="78532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325</Words>
  <Application>Microsoft Office PowerPoint</Application>
  <PresentationFormat>寬螢幕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佈景主題</vt:lpstr>
      <vt:lpstr>評審建議修正事項 </vt:lpstr>
      <vt:lpstr>問題一</vt:lpstr>
      <vt:lpstr>問題二</vt:lpstr>
      <vt:lpstr>問題三</vt:lpstr>
      <vt:lpstr>問題四</vt:lpstr>
      <vt:lpstr>問題四</vt:lpstr>
      <vt:lpstr>問題五</vt:lpstr>
      <vt:lpstr>問題六</vt:lpstr>
      <vt:lpstr>代執行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明蓉 張</dc:creator>
  <cp:lastModifiedBy>明蓉 張</cp:lastModifiedBy>
  <cp:revision>4</cp:revision>
  <dcterms:created xsi:type="dcterms:W3CDTF">2024-11-17T10:51:16Z</dcterms:created>
  <dcterms:modified xsi:type="dcterms:W3CDTF">2024-11-17T13:19:22Z</dcterms:modified>
</cp:coreProperties>
</file>