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918C"/>
    <a:srgbClr val="4D4543"/>
    <a:srgbClr val="FF7C80"/>
    <a:srgbClr val="F9AE62"/>
    <a:srgbClr val="9BD5E5"/>
    <a:srgbClr val="9BA568"/>
    <a:srgbClr val="D9ECF2"/>
    <a:srgbClr val="F07659"/>
    <a:srgbClr val="97CCF1"/>
    <a:srgbClr val="EDD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0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2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7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6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3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3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9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5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969E-EB58-4847-B656-3C0C44A4AEB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/>
          <p:cNvGrpSpPr/>
          <p:nvPr/>
        </p:nvGrpSpPr>
        <p:grpSpPr>
          <a:xfrm>
            <a:off x="1038489" y="1108096"/>
            <a:ext cx="10957859" cy="2843913"/>
            <a:chOff x="904018" y="1108096"/>
            <a:chExt cx="10957859" cy="2843913"/>
          </a:xfrm>
        </p:grpSpPr>
        <p:sp>
          <p:nvSpPr>
            <p:cNvPr id="335" name="TextBox 334"/>
            <p:cNvSpPr txBox="1"/>
            <p:nvPr/>
          </p:nvSpPr>
          <p:spPr>
            <a:xfrm>
              <a:off x="10249197" y="2388352"/>
              <a:ext cx="16126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Element-wise</a:t>
              </a:r>
            </a:p>
            <a:p>
              <a:r>
                <a:rPr lang="en-US" dirty="0"/>
                <a:t>Summation /</a:t>
              </a:r>
            </a:p>
            <a:p>
              <a:r>
                <a:rPr lang="en-US" dirty="0"/>
                <a:t>Concatenation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0249198" y="1572717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Element-wise</a:t>
              </a:r>
            </a:p>
            <a:p>
              <a:r>
                <a:rPr lang="en-US" dirty="0"/>
                <a:t>multiplication</a:t>
              </a:r>
            </a:p>
          </p:txBody>
        </p:sp>
        <p:sp>
          <p:nvSpPr>
            <p:cNvPr id="239" name="Oval 238"/>
            <p:cNvSpPr/>
            <p:nvPr/>
          </p:nvSpPr>
          <p:spPr>
            <a:xfrm>
              <a:off x="906156" y="1572718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X</a:t>
              </a:r>
              <a:r>
                <a:rPr lang="en-US" dirty="0" err="1"/>
                <a:t>t</a:t>
              </a:r>
              <a:endParaRPr lang="en-US" dirty="0"/>
            </a:p>
          </p:txBody>
        </p:sp>
        <p:sp>
          <p:nvSpPr>
            <p:cNvPr id="240" name="Oval 239"/>
            <p:cNvSpPr/>
            <p:nvPr/>
          </p:nvSpPr>
          <p:spPr>
            <a:xfrm>
              <a:off x="906156" y="3303908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  <a:r>
                <a:rPr lang="en-US" sz="1100" dirty="0"/>
                <a:t>t-1</a:t>
              </a:r>
              <a:endParaRPr lang="en-US" sz="1600" dirty="0"/>
            </a:p>
          </p:txBody>
        </p:sp>
        <p:sp>
          <p:nvSpPr>
            <p:cNvPr id="244" name="Oval 243"/>
            <p:cNvSpPr/>
            <p:nvPr/>
          </p:nvSpPr>
          <p:spPr>
            <a:xfrm>
              <a:off x="906156" y="243831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4D4543"/>
                  </a:solidFill>
                </a:rPr>
                <a:t>C</a:t>
              </a:r>
              <a:r>
                <a:rPr lang="en-US" sz="1100" dirty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3502992" y="2436759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h</a:t>
              </a:r>
              <a:r>
                <a:rPr lang="en-US"/>
                <a:t>t</a:t>
              </a:r>
              <a:endParaRPr lang="en-US" dirty="0"/>
            </a:p>
          </p:txBody>
        </p:sp>
        <p:sp>
          <p:nvSpPr>
            <p:cNvPr id="248" name="Oval 247"/>
            <p:cNvSpPr/>
            <p:nvPr/>
          </p:nvSpPr>
          <p:spPr>
            <a:xfrm>
              <a:off x="3502992" y="1572718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r>
                <a:rPr lang="en-US" dirty="0"/>
                <a:t>t</a:t>
              </a:r>
              <a:endParaRPr lang="en-US" sz="2800" dirty="0"/>
            </a:p>
          </p:txBody>
        </p:sp>
        <p:sp>
          <p:nvSpPr>
            <p:cNvPr id="252" name="Oval 251"/>
            <p:cNvSpPr/>
            <p:nvPr/>
          </p:nvSpPr>
          <p:spPr>
            <a:xfrm>
              <a:off x="7110712" y="35656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55" name="Teardrop 254"/>
            <p:cNvSpPr/>
            <p:nvPr/>
          </p:nvSpPr>
          <p:spPr>
            <a:xfrm>
              <a:off x="6316401" y="1572718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>
              <a:off x="8705415" y="2430699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267" name="Oval 266"/>
            <p:cNvSpPr/>
            <p:nvPr/>
          </p:nvSpPr>
          <p:spPr>
            <a:xfrm>
              <a:off x="9123201" y="1572717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331" name="Regular Pentagon 330"/>
            <p:cNvSpPr/>
            <p:nvPr/>
          </p:nvSpPr>
          <p:spPr>
            <a:xfrm>
              <a:off x="6240005" y="2434897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tanh</a:t>
              </a:r>
              <a:endParaRPr lang="en-US" sz="9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904018" y="1108096"/>
              <a:ext cx="1606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Inputs: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502992" y="1108096"/>
              <a:ext cx="1606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outputs: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1642257" y="1572718"/>
              <a:ext cx="1612679" cy="376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 vector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1642257" y="2436814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 from previous block</a:t>
              </a: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1642257" y="3305678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of previous block</a:t>
              </a: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4347107" y="1572718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 from current block</a:t>
              </a: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4347107" y="2388352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of current block</a:t>
              </a: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6241710" y="1108096"/>
              <a:ext cx="1920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Nonlinearities:</a:t>
              </a: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7110712" y="1572717"/>
              <a:ext cx="1612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Sigmoid</a:t>
              </a: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7154597" y="2434897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Hyperbolic tangent</a:t>
              </a: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8511133" y="1109151"/>
              <a:ext cx="19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Vector operations:</a:t>
              </a: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6240005" y="3563116"/>
              <a:ext cx="1920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Bias: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06796" y="-5729732"/>
            <a:ext cx="11337590" cy="6086232"/>
            <a:chOff x="906796" y="-5729732"/>
            <a:chExt cx="11337590" cy="6086232"/>
          </a:xfrm>
        </p:grpSpPr>
        <p:sp>
          <p:nvSpPr>
            <p:cNvPr id="4" name="Rounded Rectangle 3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X</a:t>
              </a:r>
              <a:r>
                <a:rPr lang="en-US" dirty="0" err="1"/>
                <a:t>t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  <a:r>
                <a:rPr lang="en-US" sz="1100" dirty="0"/>
                <a:t>t-1</a:t>
              </a:r>
              <a:endParaRPr lang="en-US" sz="16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4D4543"/>
                  </a:solidFill>
                </a:rPr>
                <a:t>C</a:t>
              </a:r>
              <a:r>
                <a:rPr lang="en-US" sz="1100" dirty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r>
                <a:rPr lang="en-US" dirty="0"/>
                <a:t>t</a:t>
              </a:r>
              <a:endParaRPr lang="en-US" sz="28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1598000" y="-1146147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h</a:t>
              </a:r>
              <a:r>
                <a:rPr lang="en-US"/>
                <a:t>t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9" name="Teardrop 28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0" name="Teardrop 29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2" name="Teardrop 31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4" name="Regular Pentagon 33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tanh</a:t>
              </a:r>
              <a:endParaRPr lang="en-US" sz="900" dirty="0"/>
            </a:p>
          </p:txBody>
        </p:sp>
        <p:sp>
          <p:nvSpPr>
            <p:cNvPr id="35" name="Regular Pentagon 34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tanh</a:t>
              </a:r>
              <a:endParaRPr lang="en-US" sz="900" dirty="0"/>
            </a:p>
          </p:txBody>
        </p:sp>
        <p:cxnSp>
          <p:nvCxnSpPr>
            <p:cNvPr id="50" name="Elbow Connector 49"/>
            <p:cNvCxnSpPr>
              <a:stCxn id="5" idx="0"/>
              <a:endCxn id="7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5" idx="0"/>
              <a:endCxn id="8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0"/>
              <a:endCxn id="9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5" idx="0"/>
              <a:endCxn id="10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2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3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4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18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18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8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18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stCxn id="7" idx="0"/>
              <a:endCxn id="29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8" idx="0"/>
              <a:endCxn id="30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>
              <a:stCxn id="9" idx="0"/>
              <a:endCxn id="34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10" idx="0"/>
              <a:endCxn id="32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Elbow Connector 112"/>
            <p:cNvCxnSpPr>
              <a:stCxn id="19" idx="6"/>
              <a:endCxn id="24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stCxn id="24" idx="6"/>
              <a:endCxn id="26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34" idx="0"/>
              <a:endCxn id="25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/>
            <p:cNvCxnSpPr>
              <a:stCxn id="30" idx="6"/>
              <a:endCxn id="25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>
              <a:stCxn id="25" idx="0"/>
              <a:endCxn id="26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26"/>
            <p:cNvCxnSpPr>
              <a:endCxn id="20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Elbow Connector 128"/>
            <p:cNvCxnSpPr>
              <a:stCxn id="26" idx="3"/>
              <a:endCxn id="35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130"/>
            <p:cNvCxnSpPr>
              <a:endCxn id="27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>
              <a:stCxn id="32" idx="0"/>
              <a:endCxn id="27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Elbow Connector 136"/>
            <p:cNvCxnSpPr>
              <a:stCxn id="27" idx="4"/>
              <a:endCxn id="21" idx="2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Elbow Connector 171"/>
            <p:cNvCxnSpPr>
              <a:stCxn id="29" idx="6"/>
              <a:endCxn id="24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19" idx="6"/>
              <a:endCxn id="7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179"/>
            <p:cNvCxnSpPr>
              <a:stCxn id="19" idx="6"/>
              <a:endCxn id="8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h</a:t>
              </a:r>
              <a:r>
                <a:rPr lang="en-US" dirty="0" err="1"/>
                <a:t>t</a:t>
              </a:r>
              <a:endParaRPr lang="en-US" dirty="0"/>
            </a:p>
          </p:txBody>
        </p:sp>
        <p:cxnSp>
          <p:nvCxnSpPr>
            <p:cNvPr id="207" name="Straight Arrow Connector 206"/>
            <p:cNvCxnSpPr>
              <a:endCxn id="205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26" idx="3"/>
              <a:endCxn id="10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238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X</a:t>
            </a:r>
            <a:r>
              <a:rPr lang="en-US" dirty="0" err="1"/>
              <a:t>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r>
              <a:rPr lang="en-US" sz="1100" dirty="0"/>
              <a:t>t-1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D4543"/>
                </a:solidFill>
              </a:rPr>
              <a:t>C</a:t>
            </a:r>
            <a:r>
              <a:rPr lang="en-US" sz="1100" dirty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rgbClr val="9BA5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r>
              <a:rPr lang="en-US" dirty="0"/>
              <a:t>t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rgbClr val="F07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h</a:t>
            </a:r>
            <a:r>
              <a:rPr lang="en-US"/>
              <a:t>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rgbClr val="909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tanh</a:t>
            </a:r>
            <a:endParaRPr lang="en-US" sz="900" dirty="0"/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rgbClr val="909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tanh</a:t>
            </a:r>
            <a:endParaRPr lang="en-US" sz="900" dirty="0"/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rgbClr val="4D454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2"/>
          </p:cNvCxnSpPr>
          <p:nvPr/>
        </p:nvCxnSpPr>
        <p:spPr>
          <a:xfrm flipV="1">
            <a:off x="7467450" y="2003017"/>
            <a:ext cx="3737505" cy="1"/>
          </a:xfrm>
          <a:prstGeom prst="bentConnector3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rgbClr val="F076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rgbClr val="F07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h</a:t>
            </a:r>
            <a:r>
              <a:rPr lang="en-US" dirty="0" err="1"/>
              <a:t>t</a:t>
            </a:r>
            <a:endParaRPr lang="en-US" dirty="0"/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rgbClr val="F076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90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2294567" y="465649"/>
            <a:ext cx="8130819" cy="7484027"/>
            <a:chOff x="2294567" y="465649"/>
            <a:chExt cx="8130819" cy="7484027"/>
          </a:xfrm>
        </p:grpSpPr>
        <p:sp>
          <p:nvSpPr>
            <p:cNvPr id="5" name="Rounded Rectangle 4"/>
            <p:cNvSpPr/>
            <p:nvPr/>
          </p:nvSpPr>
          <p:spPr>
            <a:xfrm>
              <a:off x="3270524" y="1222941"/>
              <a:ext cx="6344702" cy="5901526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21584" y="4824270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5884184" y="5582242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84184" y="1470118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4529906" y="481838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7856333" y="3481484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7816456" y="5523379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5766088" y="2204996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tanh</a:t>
              </a:r>
              <a:endParaRPr lang="en-US" sz="900" dirty="0"/>
            </a:p>
          </p:txBody>
        </p:sp>
        <p:cxnSp>
          <p:nvCxnSpPr>
            <p:cNvPr id="40" name="Elbow Connector 39"/>
            <p:cNvCxnSpPr>
              <a:stCxn id="7" idx="3"/>
              <a:endCxn id="23" idx="4"/>
            </p:cNvCxnSpPr>
            <p:nvPr/>
          </p:nvCxnSpPr>
          <p:spPr>
            <a:xfrm>
              <a:off x="4164791" y="5113937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61" idx="0"/>
              <a:endCxn id="27" idx="3"/>
            </p:cNvCxnSpPr>
            <p:nvPr/>
          </p:nvCxnSpPr>
          <p:spPr>
            <a:xfrm rot="5400000" flipH="1" flipV="1">
              <a:off x="5946375" y="2984291"/>
              <a:ext cx="299462" cy="2115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49" idx="6"/>
              <a:endCxn id="22" idx="2"/>
            </p:cNvCxnSpPr>
            <p:nvPr/>
          </p:nvCxnSpPr>
          <p:spPr>
            <a:xfrm rot="5400000" flipH="1" flipV="1">
              <a:off x="5124502" y="1381990"/>
              <a:ext cx="46069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1" idx="1"/>
              <a:endCxn id="148" idx="2"/>
            </p:cNvCxnSpPr>
            <p:nvPr/>
          </p:nvCxnSpPr>
          <p:spPr>
            <a:xfrm rot="16200000" flipV="1">
              <a:off x="4435715" y="2134360"/>
              <a:ext cx="601096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436433" y="3135079"/>
              <a:ext cx="1317231" cy="13172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Cell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5773105" y="465649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h</a:t>
              </a:r>
              <a:r>
                <a:rPr lang="en-US" dirty="0" err="1"/>
                <a:t>t</a:t>
              </a:r>
              <a:endParaRPr lang="en-US" dirty="0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303625" y="1378546"/>
              <a:ext cx="646386" cy="1825418"/>
              <a:chOff x="1821566" y="1449681"/>
              <a:chExt cx="646386" cy="18254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  <a:r>
                  <a:rPr lang="en-US" sz="1100" dirty="0"/>
                  <a:t>t-1</a:t>
                </a:r>
                <a:endParaRPr lang="en-US" sz="1600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/>
                  <a:t>X</a:t>
                </a:r>
                <a:r>
                  <a:rPr lang="en-US" dirty="0" err="1"/>
                  <a:t>t</a:t>
                </a:r>
                <a:endParaRPr lang="en-US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076985" y="7303290"/>
              <a:ext cx="1859771" cy="646386"/>
              <a:chOff x="5193928" y="8350977"/>
              <a:chExt cx="1859771" cy="64638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193928" y="8350977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/>
                  <a:t>X</a:t>
                </a:r>
                <a:r>
                  <a:rPr lang="en-US" dirty="0" err="1"/>
                  <a:t>t</a:t>
                </a:r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698975" y="8496808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7484" y="8350977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  <a:r>
                  <a:rPr lang="en-US" sz="1100" dirty="0"/>
                  <a:t>t-1</a:t>
                </a:r>
                <a:endParaRPr lang="en-US" sz="1600" dirty="0"/>
              </a:p>
            </p:txBody>
          </p:sp>
        </p:grpSp>
        <p:sp>
          <p:nvSpPr>
            <p:cNvPr id="123" name="Rounded Rectangle 122"/>
            <p:cNvSpPr/>
            <p:nvPr/>
          </p:nvSpPr>
          <p:spPr>
            <a:xfrm>
              <a:off x="7825929" y="6436566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8702519" y="3490181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5776763" y="4757552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cxnSp>
          <p:nvCxnSpPr>
            <p:cNvPr id="142" name="Elbow Connector 141"/>
            <p:cNvCxnSpPr>
              <a:stCxn id="61" idx="3"/>
              <a:endCxn id="7" idx="0"/>
            </p:cNvCxnSpPr>
            <p:nvPr/>
          </p:nvCxnSpPr>
          <p:spPr>
            <a:xfrm rot="5400000">
              <a:off x="4453831" y="3648764"/>
              <a:ext cx="564864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ounded Rectangle 147"/>
            <p:cNvSpPr/>
            <p:nvPr/>
          </p:nvSpPr>
          <p:spPr>
            <a:xfrm>
              <a:off x="3521584" y="2147553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149" name="Teardrop 148"/>
            <p:cNvSpPr/>
            <p:nvPr/>
          </p:nvSpPr>
          <p:spPr>
            <a:xfrm>
              <a:off x="4529906" y="2141672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50" name="Elbow Connector 149"/>
            <p:cNvCxnSpPr>
              <a:stCxn id="148" idx="3"/>
              <a:endCxn id="149" idx="4"/>
            </p:cNvCxnSpPr>
            <p:nvPr/>
          </p:nvCxnSpPr>
          <p:spPr>
            <a:xfrm>
              <a:off x="4164791" y="2437220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9779000" y="2720611"/>
              <a:ext cx="646386" cy="1825418"/>
              <a:chOff x="1821566" y="1449681"/>
              <a:chExt cx="646386" cy="1825418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  <a:r>
                  <a:rPr lang="en-US" sz="1100" dirty="0"/>
                  <a:t>t-1</a:t>
                </a:r>
                <a:endParaRPr lang="en-US" sz="16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/>
                  <a:t>X</a:t>
                </a:r>
                <a:r>
                  <a:rPr lang="en-US" dirty="0" err="1"/>
                  <a:t>t</a:t>
                </a:r>
                <a:endParaRPr lang="en-US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294567" y="4052685"/>
              <a:ext cx="646386" cy="1825418"/>
              <a:chOff x="1821566" y="1449681"/>
              <a:chExt cx="646386" cy="182541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  <a:r>
                  <a:rPr lang="en-US" sz="1100" dirty="0"/>
                  <a:t>t-1</a:t>
                </a:r>
                <a:endParaRPr lang="en-US" sz="1600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/>
                  <a:t>X</a:t>
                </a:r>
                <a:r>
                  <a:rPr lang="en-US" dirty="0" err="1"/>
                  <a:t>t</a:t>
                </a:r>
                <a:endParaRPr lang="en-US" dirty="0"/>
              </a:p>
            </p:txBody>
          </p:sp>
        </p:grpSp>
        <p:sp>
          <p:nvSpPr>
            <p:cNvPr id="165" name="Oval 164"/>
            <p:cNvSpPr/>
            <p:nvPr/>
          </p:nvSpPr>
          <p:spPr>
            <a:xfrm>
              <a:off x="7178122" y="358283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cxnSp>
          <p:nvCxnSpPr>
            <p:cNvPr id="180" name="Elbow Connector 179"/>
            <p:cNvCxnSpPr>
              <a:stCxn id="61" idx="5"/>
              <a:endCxn id="124" idx="2"/>
            </p:cNvCxnSpPr>
            <p:nvPr/>
          </p:nvCxnSpPr>
          <p:spPr>
            <a:xfrm rot="5400000" flipH="1" flipV="1">
              <a:off x="7697495" y="2932779"/>
              <a:ext cx="189891" cy="2463363"/>
            </a:xfrm>
            <a:prstGeom prst="bentConnector3">
              <a:avLst>
                <a:gd name="adj1" fmla="val -221972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165" idx="2"/>
              <a:endCxn id="133" idx="3"/>
            </p:cNvCxnSpPr>
            <p:nvPr/>
          </p:nvCxnSpPr>
          <p:spPr>
            <a:xfrm rot="10800000" flipV="1">
              <a:off x="6419970" y="3793693"/>
              <a:ext cx="758152" cy="1253525"/>
            </a:xfrm>
            <a:prstGeom prst="bentConnector3">
              <a:avLst>
                <a:gd name="adj1" fmla="val 34461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33" idx="0"/>
              <a:endCxn id="61" idx="4"/>
            </p:cNvCxnSpPr>
            <p:nvPr/>
          </p:nvCxnSpPr>
          <p:spPr>
            <a:xfrm rot="16200000" flipV="1">
              <a:off x="5944087" y="4603272"/>
              <a:ext cx="305242" cy="3318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6" idx="1"/>
              <a:endCxn id="20" idx="6"/>
            </p:cNvCxnSpPr>
            <p:nvPr/>
          </p:nvCxnSpPr>
          <p:spPr>
            <a:xfrm flipH="1">
              <a:off x="6305912" y="5764254"/>
              <a:ext cx="1510545" cy="28852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0" idx="0"/>
              <a:endCxn id="133" idx="2"/>
            </p:cNvCxnSpPr>
            <p:nvPr/>
          </p:nvCxnSpPr>
          <p:spPr>
            <a:xfrm flipV="1">
              <a:off x="6095048" y="5336886"/>
              <a:ext cx="3319" cy="245356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23" idx="2"/>
              <a:endCxn id="20" idx="2"/>
            </p:cNvCxnSpPr>
            <p:nvPr/>
          </p:nvCxnSpPr>
          <p:spPr>
            <a:xfrm rot="16200000" flipH="1">
              <a:off x="5163092" y="5072014"/>
              <a:ext cx="38351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/>
            <p:cNvCxnSpPr>
              <a:stCxn id="123" idx="0"/>
              <a:endCxn id="26" idx="3"/>
            </p:cNvCxnSpPr>
            <p:nvPr/>
          </p:nvCxnSpPr>
          <p:spPr>
            <a:xfrm rot="16200000" flipV="1">
              <a:off x="8006250" y="6295282"/>
              <a:ext cx="282566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6" idx="0"/>
              <a:endCxn id="123" idx="1"/>
            </p:cNvCxnSpPr>
            <p:nvPr/>
          </p:nvCxnSpPr>
          <p:spPr>
            <a:xfrm rot="5400000" flipH="1" flipV="1">
              <a:off x="7324525" y="6801887"/>
              <a:ext cx="577057" cy="425751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Elbow Connector 237"/>
            <p:cNvCxnSpPr>
              <a:stCxn id="107" idx="0"/>
              <a:endCxn id="123" idx="2"/>
            </p:cNvCxnSpPr>
            <p:nvPr/>
          </p:nvCxnSpPr>
          <p:spPr>
            <a:xfrm rot="16200000" flipV="1">
              <a:off x="8006939" y="7156494"/>
              <a:ext cx="287390" cy="6201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>
              <a:stCxn id="78" idx="0"/>
              <a:endCxn id="123" idx="3"/>
            </p:cNvCxnSpPr>
            <p:nvPr/>
          </p:nvCxnSpPr>
          <p:spPr>
            <a:xfrm rot="16200000" flipV="1">
              <a:off x="8252821" y="6942548"/>
              <a:ext cx="722888" cy="290258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159" idx="6"/>
            </p:cNvCxnSpPr>
            <p:nvPr/>
          </p:nvCxnSpPr>
          <p:spPr>
            <a:xfrm>
              <a:off x="2940953" y="4375878"/>
              <a:ext cx="742520" cy="434099"/>
            </a:xfrm>
            <a:prstGeom prst="bentConnector3">
              <a:avLst>
                <a:gd name="adj1" fmla="val 1006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158" idx="6"/>
              <a:endCxn id="7" idx="1"/>
            </p:cNvCxnSpPr>
            <p:nvPr/>
          </p:nvCxnSpPr>
          <p:spPr>
            <a:xfrm>
              <a:off x="2940953" y="5111225"/>
              <a:ext cx="580631" cy="2712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157" idx="6"/>
              <a:endCxn id="7" idx="2"/>
            </p:cNvCxnSpPr>
            <p:nvPr/>
          </p:nvCxnSpPr>
          <p:spPr>
            <a:xfrm flipV="1">
              <a:off x="2792280" y="5403604"/>
              <a:ext cx="1050908" cy="297137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/>
            <p:cNvCxnSpPr>
              <a:stCxn id="14" idx="6"/>
            </p:cNvCxnSpPr>
            <p:nvPr/>
          </p:nvCxnSpPr>
          <p:spPr>
            <a:xfrm flipV="1">
              <a:off x="2801338" y="2743583"/>
              <a:ext cx="942555" cy="283019"/>
            </a:xfrm>
            <a:prstGeom prst="bentConnector3">
              <a:avLst>
                <a:gd name="adj1" fmla="val 99399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65" idx="6"/>
              <a:endCxn id="148" idx="1"/>
            </p:cNvCxnSpPr>
            <p:nvPr/>
          </p:nvCxnSpPr>
          <p:spPr>
            <a:xfrm>
              <a:off x="2950011" y="2437086"/>
              <a:ext cx="571573" cy="134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75" idx="6"/>
              <a:endCxn id="148" idx="0"/>
            </p:cNvCxnSpPr>
            <p:nvPr/>
          </p:nvCxnSpPr>
          <p:spPr>
            <a:xfrm>
              <a:off x="2950011" y="1701739"/>
              <a:ext cx="893177" cy="44581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7" idx="0"/>
              <a:endCxn id="22" idx="4"/>
            </p:cNvCxnSpPr>
            <p:nvPr/>
          </p:nvCxnSpPr>
          <p:spPr>
            <a:xfrm rot="16200000" flipV="1">
              <a:off x="5939531" y="2047363"/>
              <a:ext cx="313150" cy="211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" idx="0"/>
              <a:endCxn id="62" idx="4"/>
            </p:cNvCxnSpPr>
            <p:nvPr/>
          </p:nvCxnSpPr>
          <p:spPr>
            <a:xfrm rot="5400000" flipH="1" flipV="1">
              <a:off x="5916632" y="1290452"/>
              <a:ext cx="358083" cy="1250"/>
            </a:xfrm>
            <a:prstGeom prst="bentConnector3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55" idx="2"/>
              <a:endCxn id="124" idx="0"/>
            </p:cNvCxnSpPr>
            <p:nvPr/>
          </p:nvCxnSpPr>
          <p:spPr>
            <a:xfrm rot="10800000" flipV="1">
              <a:off x="9024124" y="3043803"/>
              <a:ext cx="754877" cy="446377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154" idx="2"/>
              <a:endCxn id="124" idx="3"/>
            </p:cNvCxnSpPr>
            <p:nvPr/>
          </p:nvCxnSpPr>
          <p:spPr>
            <a:xfrm rot="10800000" flipV="1">
              <a:off x="9345726" y="3779150"/>
              <a:ext cx="433274" cy="697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153" idx="2"/>
            </p:cNvCxnSpPr>
            <p:nvPr/>
          </p:nvCxnSpPr>
          <p:spPr>
            <a:xfrm rot="10800000">
              <a:off x="9164913" y="4081187"/>
              <a:ext cx="757077" cy="287480"/>
            </a:xfrm>
            <a:prstGeom prst="bentConnector3">
              <a:avLst>
                <a:gd name="adj1" fmla="val 97423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124" idx="1"/>
              <a:endCxn id="25" idx="0"/>
            </p:cNvCxnSpPr>
            <p:nvPr/>
          </p:nvCxnSpPr>
          <p:spPr>
            <a:xfrm rot="10800000">
              <a:off x="8447541" y="3777088"/>
              <a:ext cx="254979" cy="2760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165" idx="6"/>
            </p:cNvCxnSpPr>
            <p:nvPr/>
          </p:nvCxnSpPr>
          <p:spPr>
            <a:xfrm rot="10800000" flipV="1">
              <a:off x="7599851" y="3793692"/>
              <a:ext cx="247521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61" idx="7"/>
              <a:endCxn id="165" idx="0"/>
            </p:cNvCxnSpPr>
            <p:nvPr/>
          </p:nvCxnSpPr>
          <p:spPr>
            <a:xfrm rot="16200000" flipH="1">
              <a:off x="6847449" y="3041293"/>
              <a:ext cx="254847" cy="828226"/>
            </a:xfrm>
            <a:prstGeom prst="bentConnector3">
              <a:avLst>
                <a:gd name="adj1" fmla="val -165395"/>
              </a:avLst>
            </a:prstGeom>
            <a:ln w="63500">
              <a:solidFill>
                <a:srgbClr val="9BD5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42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2294567" y="465649"/>
            <a:ext cx="8130819" cy="7484027"/>
            <a:chOff x="2294567" y="465649"/>
            <a:chExt cx="8130819" cy="7484027"/>
          </a:xfrm>
        </p:grpSpPr>
        <p:sp>
          <p:nvSpPr>
            <p:cNvPr id="5" name="Rounded Rectangle 4"/>
            <p:cNvSpPr/>
            <p:nvPr/>
          </p:nvSpPr>
          <p:spPr>
            <a:xfrm>
              <a:off x="3270524" y="1222941"/>
              <a:ext cx="6344702" cy="5901526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21584" y="4824270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5884184" y="5582242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84184" y="1470118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4529906" y="481838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7856333" y="3481484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7816456" y="5523379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5766088" y="2204996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tanh</a:t>
              </a:r>
              <a:endParaRPr lang="en-US" sz="900" dirty="0"/>
            </a:p>
          </p:txBody>
        </p:sp>
        <p:cxnSp>
          <p:nvCxnSpPr>
            <p:cNvPr id="40" name="Elbow Connector 39"/>
            <p:cNvCxnSpPr>
              <a:stCxn id="7" idx="3"/>
              <a:endCxn id="23" idx="4"/>
            </p:cNvCxnSpPr>
            <p:nvPr/>
          </p:nvCxnSpPr>
          <p:spPr>
            <a:xfrm>
              <a:off x="4164791" y="5113937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61" idx="0"/>
              <a:endCxn id="27" idx="3"/>
            </p:cNvCxnSpPr>
            <p:nvPr/>
          </p:nvCxnSpPr>
          <p:spPr>
            <a:xfrm rot="5400000" flipH="1" flipV="1">
              <a:off x="5946375" y="2984291"/>
              <a:ext cx="299462" cy="2115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49" idx="6"/>
              <a:endCxn id="22" idx="2"/>
            </p:cNvCxnSpPr>
            <p:nvPr/>
          </p:nvCxnSpPr>
          <p:spPr>
            <a:xfrm rot="5400000" flipH="1" flipV="1">
              <a:off x="5124502" y="1381990"/>
              <a:ext cx="46069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1" idx="1"/>
              <a:endCxn id="148" idx="2"/>
            </p:cNvCxnSpPr>
            <p:nvPr/>
          </p:nvCxnSpPr>
          <p:spPr>
            <a:xfrm rot="16200000" flipV="1">
              <a:off x="4435715" y="2134360"/>
              <a:ext cx="601096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436433" y="3135079"/>
              <a:ext cx="1317231" cy="13172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Cell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5773105" y="465649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h</a:t>
              </a:r>
              <a:r>
                <a:rPr lang="en-US" dirty="0" err="1"/>
                <a:t>t</a:t>
              </a:r>
              <a:endParaRPr lang="en-US" dirty="0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303625" y="1378546"/>
              <a:ext cx="646386" cy="1825418"/>
              <a:chOff x="1821566" y="1449681"/>
              <a:chExt cx="646386" cy="18254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  <a:r>
                  <a:rPr lang="en-US" sz="1100" dirty="0"/>
                  <a:t>t-1</a:t>
                </a:r>
                <a:endParaRPr lang="en-US" sz="1600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/>
                  <a:t>X</a:t>
                </a:r>
                <a:r>
                  <a:rPr lang="en-US" dirty="0" err="1"/>
                  <a:t>t</a:t>
                </a:r>
                <a:endParaRPr lang="en-US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076985" y="7303290"/>
              <a:ext cx="1859771" cy="646386"/>
              <a:chOff x="5193928" y="8350977"/>
              <a:chExt cx="1859771" cy="64638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193928" y="8350977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/>
                  <a:t>X</a:t>
                </a:r>
                <a:r>
                  <a:rPr lang="en-US" dirty="0" err="1"/>
                  <a:t>t</a:t>
                </a:r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698975" y="8496808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7484" y="8350977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  <a:r>
                  <a:rPr lang="en-US" sz="1100" dirty="0"/>
                  <a:t>t-1</a:t>
                </a:r>
                <a:endParaRPr lang="en-US" sz="1600" dirty="0"/>
              </a:p>
            </p:txBody>
          </p:sp>
        </p:grpSp>
        <p:sp>
          <p:nvSpPr>
            <p:cNvPr id="123" name="Rounded Rectangle 122"/>
            <p:cNvSpPr/>
            <p:nvPr/>
          </p:nvSpPr>
          <p:spPr>
            <a:xfrm>
              <a:off x="7825929" y="6436566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8702519" y="3490181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5776763" y="4757552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cxnSp>
          <p:nvCxnSpPr>
            <p:cNvPr id="142" name="Elbow Connector 141"/>
            <p:cNvCxnSpPr>
              <a:stCxn id="61" idx="3"/>
              <a:endCxn id="7" idx="0"/>
            </p:cNvCxnSpPr>
            <p:nvPr/>
          </p:nvCxnSpPr>
          <p:spPr>
            <a:xfrm rot="5400000">
              <a:off x="4453831" y="3648764"/>
              <a:ext cx="564864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ounded Rectangle 147"/>
            <p:cNvSpPr/>
            <p:nvPr/>
          </p:nvSpPr>
          <p:spPr>
            <a:xfrm>
              <a:off x="3521584" y="2147553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149" name="Teardrop 148"/>
            <p:cNvSpPr/>
            <p:nvPr/>
          </p:nvSpPr>
          <p:spPr>
            <a:xfrm>
              <a:off x="4529906" y="2141672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50" name="Elbow Connector 149"/>
            <p:cNvCxnSpPr>
              <a:stCxn id="148" idx="3"/>
              <a:endCxn id="149" idx="4"/>
            </p:cNvCxnSpPr>
            <p:nvPr/>
          </p:nvCxnSpPr>
          <p:spPr>
            <a:xfrm>
              <a:off x="4164791" y="2437220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9779000" y="2720611"/>
              <a:ext cx="646386" cy="1825418"/>
              <a:chOff x="1821566" y="1449681"/>
              <a:chExt cx="646386" cy="1825418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  <a:r>
                  <a:rPr lang="en-US" sz="1100" dirty="0"/>
                  <a:t>t-1</a:t>
                </a:r>
                <a:endParaRPr lang="en-US" sz="16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/>
                  <a:t>X</a:t>
                </a:r>
                <a:r>
                  <a:rPr lang="en-US" dirty="0" err="1"/>
                  <a:t>t</a:t>
                </a:r>
                <a:endParaRPr lang="en-US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294567" y="4052685"/>
              <a:ext cx="646386" cy="1825418"/>
              <a:chOff x="1821566" y="1449681"/>
              <a:chExt cx="646386" cy="182541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  <a:r>
                  <a:rPr lang="en-US" sz="1100" dirty="0"/>
                  <a:t>t-1</a:t>
                </a:r>
                <a:endParaRPr lang="en-US" sz="1600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/>
                  <a:t>X</a:t>
                </a:r>
                <a:r>
                  <a:rPr lang="en-US" dirty="0" err="1"/>
                  <a:t>t</a:t>
                </a:r>
                <a:endParaRPr lang="en-US" dirty="0"/>
              </a:p>
            </p:txBody>
          </p:sp>
        </p:grpSp>
        <p:sp>
          <p:nvSpPr>
            <p:cNvPr id="165" name="Oval 164"/>
            <p:cNvSpPr/>
            <p:nvPr/>
          </p:nvSpPr>
          <p:spPr>
            <a:xfrm>
              <a:off x="7178122" y="358283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cxnSp>
          <p:nvCxnSpPr>
            <p:cNvPr id="180" name="Elbow Connector 179"/>
            <p:cNvCxnSpPr>
              <a:stCxn id="61" idx="5"/>
              <a:endCxn id="124" idx="2"/>
            </p:cNvCxnSpPr>
            <p:nvPr/>
          </p:nvCxnSpPr>
          <p:spPr>
            <a:xfrm rot="5400000" flipH="1" flipV="1">
              <a:off x="7697495" y="2932779"/>
              <a:ext cx="189891" cy="2463363"/>
            </a:xfrm>
            <a:prstGeom prst="bentConnector3">
              <a:avLst>
                <a:gd name="adj1" fmla="val -221972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165" idx="2"/>
              <a:endCxn id="133" idx="3"/>
            </p:cNvCxnSpPr>
            <p:nvPr/>
          </p:nvCxnSpPr>
          <p:spPr>
            <a:xfrm rot="10800000" flipV="1">
              <a:off x="6419970" y="3793693"/>
              <a:ext cx="758152" cy="1253525"/>
            </a:xfrm>
            <a:prstGeom prst="bentConnector3">
              <a:avLst>
                <a:gd name="adj1" fmla="val 34461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33" idx="0"/>
              <a:endCxn id="61" idx="4"/>
            </p:cNvCxnSpPr>
            <p:nvPr/>
          </p:nvCxnSpPr>
          <p:spPr>
            <a:xfrm rot="16200000" flipV="1">
              <a:off x="5944087" y="4603272"/>
              <a:ext cx="305242" cy="3318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6" idx="1"/>
              <a:endCxn id="20" idx="6"/>
            </p:cNvCxnSpPr>
            <p:nvPr/>
          </p:nvCxnSpPr>
          <p:spPr>
            <a:xfrm flipH="1">
              <a:off x="6305912" y="5764254"/>
              <a:ext cx="1510545" cy="28852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0" idx="0"/>
              <a:endCxn id="133" idx="2"/>
            </p:cNvCxnSpPr>
            <p:nvPr/>
          </p:nvCxnSpPr>
          <p:spPr>
            <a:xfrm flipV="1">
              <a:off x="6095048" y="5336886"/>
              <a:ext cx="3319" cy="245356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23" idx="2"/>
              <a:endCxn id="20" idx="2"/>
            </p:cNvCxnSpPr>
            <p:nvPr/>
          </p:nvCxnSpPr>
          <p:spPr>
            <a:xfrm rot="16200000" flipH="1">
              <a:off x="5163092" y="5072014"/>
              <a:ext cx="38351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/>
            <p:cNvCxnSpPr>
              <a:stCxn id="123" idx="0"/>
              <a:endCxn id="26" idx="3"/>
            </p:cNvCxnSpPr>
            <p:nvPr/>
          </p:nvCxnSpPr>
          <p:spPr>
            <a:xfrm rot="16200000" flipV="1">
              <a:off x="8006250" y="6295282"/>
              <a:ext cx="282566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6" idx="0"/>
              <a:endCxn id="123" idx="1"/>
            </p:cNvCxnSpPr>
            <p:nvPr/>
          </p:nvCxnSpPr>
          <p:spPr>
            <a:xfrm rot="5400000" flipH="1" flipV="1">
              <a:off x="7324525" y="6801887"/>
              <a:ext cx="577057" cy="425751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Elbow Connector 237"/>
            <p:cNvCxnSpPr>
              <a:stCxn id="107" idx="0"/>
              <a:endCxn id="123" idx="2"/>
            </p:cNvCxnSpPr>
            <p:nvPr/>
          </p:nvCxnSpPr>
          <p:spPr>
            <a:xfrm rot="16200000" flipV="1">
              <a:off x="8006939" y="7156494"/>
              <a:ext cx="287390" cy="6201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>
              <a:stCxn id="78" idx="0"/>
              <a:endCxn id="123" idx="3"/>
            </p:cNvCxnSpPr>
            <p:nvPr/>
          </p:nvCxnSpPr>
          <p:spPr>
            <a:xfrm rot="16200000" flipV="1">
              <a:off x="8252821" y="6942548"/>
              <a:ext cx="722888" cy="290258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159" idx="6"/>
            </p:cNvCxnSpPr>
            <p:nvPr/>
          </p:nvCxnSpPr>
          <p:spPr>
            <a:xfrm>
              <a:off x="2940953" y="4375878"/>
              <a:ext cx="742520" cy="434099"/>
            </a:xfrm>
            <a:prstGeom prst="bentConnector3">
              <a:avLst>
                <a:gd name="adj1" fmla="val 1006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158" idx="6"/>
              <a:endCxn id="7" idx="1"/>
            </p:cNvCxnSpPr>
            <p:nvPr/>
          </p:nvCxnSpPr>
          <p:spPr>
            <a:xfrm>
              <a:off x="2940953" y="5111225"/>
              <a:ext cx="580631" cy="2712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157" idx="6"/>
              <a:endCxn id="7" idx="2"/>
            </p:cNvCxnSpPr>
            <p:nvPr/>
          </p:nvCxnSpPr>
          <p:spPr>
            <a:xfrm flipV="1">
              <a:off x="2792280" y="5403604"/>
              <a:ext cx="1050908" cy="297137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/>
            <p:cNvCxnSpPr>
              <a:stCxn id="14" idx="6"/>
            </p:cNvCxnSpPr>
            <p:nvPr/>
          </p:nvCxnSpPr>
          <p:spPr>
            <a:xfrm flipV="1">
              <a:off x="2801338" y="2743583"/>
              <a:ext cx="942555" cy="283019"/>
            </a:xfrm>
            <a:prstGeom prst="bentConnector3">
              <a:avLst>
                <a:gd name="adj1" fmla="val 99399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65" idx="6"/>
              <a:endCxn id="148" idx="1"/>
            </p:cNvCxnSpPr>
            <p:nvPr/>
          </p:nvCxnSpPr>
          <p:spPr>
            <a:xfrm>
              <a:off x="2950011" y="2437086"/>
              <a:ext cx="571573" cy="134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75" idx="6"/>
              <a:endCxn id="148" idx="0"/>
            </p:cNvCxnSpPr>
            <p:nvPr/>
          </p:nvCxnSpPr>
          <p:spPr>
            <a:xfrm>
              <a:off x="2950011" y="1701739"/>
              <a:ext cx="893177" cy="44581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7" idx="0"/>
              <a:endCxn id="22" idx="4"/>
            </p:cNvCxnSpPr>
            <p:nvPr/>
          </p:nvCxnSpPr>
          <p:spPr>
            <a:xfrm rot="16200000" flipV="1">
              <a:off x="5939531" y="2047363"/>
              <a:ext cx="313150" cy="211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" idx="0"/>
              <a:endCxn id="62" idx="4"/>
            </p:cNvCxnSpPr>
            <p:nvPr/>
          </p:nvCxnSpPr>
          <p:spPr>
            <a:xfrm rot="5400000" flipH="1" flipV="1">
              <a:off x="5916632" y="1290452"/>
              <a:ext cx="358083" cy="1250"/>
            </a:xfrm>
            <a:prstGeom prst="bentConnector3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55" idx="2"/>
              <a:endCxn id="124" idx="0"/>
            </p:cNvCxnSpPr>
            <p:nvPr/>
          </p:nvCxnSpPr>
          <p:spPr>
            <a:xfrm rot="10800000" flipV="1">
              <a:off x="9024124" y="3043803"/>
              <a:ext cx="754877" cy="446377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154" idx="2"/>
              <a:endCxn id="124" idx="3"/>
            </p:cNvCxnSpPr>
            <p:nvPr/>
          </p:nvCxnSpPr>
          <p:spPr>
            <a:xfrm rot="10800000" flipV="1">
              <a:off x="9345726" y="3779150"/>
              <a:ext cx="433274" cy="697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153" idx="2"/>
            </p:cNvCxnSpPr>
            <p:nvPr/>
          </p:nvCxnSpPr>
          <p:spPr>
            <a:xfrm rot="10800000">
              <a:off x="9164913" y="4081187"/>
              <a:ext cx="757077" cy="287480"/>
            </a:xfrm>
            <a:prstGeom prst="bentConnector3">
              <a:avLst>
                <a:gd name="adj1" fmla="val 97423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124" idx="1"/>
              <a:endCxn id="25" idx="0"/>
            </p:cNvCxnSpPr>
            <p:nvPr/>
          </p:nvCxnSpPr>
          <p:spPr>
            <a:xfrm rot="10800000">
              <a:off x="8447541" y="3777088"/>
              <a:ext cx="254979" cy="2760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165" idx="6"/>
            </p:cNvCxnSpPr>
            <p:nvPr/>
          </p:nvCxnSpPr>
          <p:spPr>
            <a:xfrm rot="10800000" flipV="1">
              <a:off x="7599851" y="3793692"/>
              <a:ext cx="247521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61" idx="7"/>
              <a:endCxn id="165" idx="0"/>
            </p:cNvCxnSpPr>
            <p:nvPr/>
          </p:nvCxnSpPr>
          <p:spPr>
            <a:xfrm rot="16200000" flipH="1">
              <a:off x="6847449" y="3041293"/>
              <a:ext cx="254847" cy="828226"/>
            </a:xfrm>
            <a:prstGeom prst="bentConnector3">
              <a:avLst>
                <a:gd name="adj1" fmla="val -165395"/>
              </a:avLst>
            </a:prstGeom>
            <a:ln w="63500">
              <a:solidFill>
                <a:srgbClr val="9BD5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685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2294567" y="465649"/>
            <a:ext cx="8130819" cy="7484027"/>
            <a:chOff x="2294567" y="465649"/>
            <a:chExt cx="8130819" cy="7484027"/>
          </a:xfrm>
        </p:grpSpPr>
        <p:sp>
          <p:nvSpPr>
            <p:cNvPr id="5" name="Rounded Rectangle 4"/>
            <p:cNvSpPr/>
            <p:nvPr/>
          </p:nvSpPr>
          <p:spPr>
            <a:xfrm>
              <a:off x="3270524" y="1222941"/>
              <a:ext cx="6344702" cy="5901526"/>
            </a:xfrm>
            <a:prstGeom prst="roundRect">
              <a:avLst/>
            </a:prstGeom>
            <a:solidFill>
              <a:srgbClr val="F4F4F4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21584" y="4824270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90918C"/>
                  </a:solidFill>
                </a:rPr>
                <a:t>+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5884184" y="5582242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84184" y="1470118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4529906" y="4818389"/>
              <a:ext cx="591207" cy="591207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90918C"/>
                  </a:solidFill>
                </a:rPr>
                <a:t>σ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7856333" y="3481484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7816456" y="5523379"/>
              <a:ext cx="662152" cy="630621"/>
            </a:xfrm>
            <a:prstGeom prst="pentag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rgbClr val="90918C"/>
                  </a:solidFill>
                </a:rPr>
                <a:t>tanh</a:t>
              </a:r>
              <a:endParaRPr lang="en-US" sz="900" dirty="0">
                <a:solidFill>
                  <a:srgbClr val="90918C"/>
                </a:solidFill>
              </a:endParaRPr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5766088" y="2204996"/>
              <a:ext cx="662152" cy="630621"/>
            </a:xfrm>
            <a:prstGeom prst="pentag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rgbClr val="90918C"/>
                  </a:solidFill>
                </a:rPr>
                <a:t>tanh</a:t>
              </a:r>
              <a:endParaRPr lang="en-US" sz="900" dirty="0">
                <a:solidFill>
                  <a:srgbClr val="90918C"/>
                </a:solidFill>
              </a:endParaRPr>
            </a:p>
          </p:txBody>
        </p:sp>
        <p:cxnSp>
          <p:nvCxnSpPr>
            <p:cNvPr id="40" name="Elbow Connector 39"/>
            <p:cNvCxnSpPr>
              <a:stCxn id="7" idx="3"/>
              <a:endCxn id="23" idx="4"/>
            </p:cNvCxnSpPr>
            <p:nvPr/>
          </p:nvCxnSpPr>
          <p:spPr>
            <a:xfrm>
              <a:off x="4164791" y="5113937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61" idx="0"/>
              <a:endCxn id="27" idx="3"/>
            </p:cNvCxnSpPr>
            <p:nvPr/>
          </p:nvCxnSpPr>
          <p:spPr>
            <a:xfrm rot="5400000" flipH="1" flipV="1">
              <a:off x="5946375" y="2984291"/>
              <a:ext cx="299462" cy="2115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49" idx="6"/>
              <a:endCxn id="22" idx="2"/>
            </p:cNvCxnSpPr>
            <p:nvPr/>
          </p:nvCxnSpPr>
          <p:spPr>
            <a:xfrm rot="5400000" flipH="1" flipV="1">
              <a:off x="5124502" y="1381990"/>
              <a:ext cx="460690" cy="1058674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1" idx="1"/>
              <a:endCxn id="148" idx="2"/>
            </p:cNvCxnSpPr>
            <p:nvPr/>
          </p:nvCxnSpPr>
          <p:spPr>
            <a:xfrm rot="16200000" flipV="1">
              <a:off x="4435715" y="2134360"/>
              <a:ext cx="601096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436433" y="3135079"/>
              <a:ext cx="1317231" cy="13172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90918C"/>
                  </a:solidFill>
                </a:rPr>
                <a:t>Cell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5773105" y="465649"/>
              <a:ext cx="646386" cy="6463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rgbClr val="90918C"/>
                  </a:solidFill>
                </a:rPr>
                <a:t>h</a:t>
              </a:r>
              <a:r>
                <a:rPr lang="en-US" dirty="0" err="1">
                  <a:solidFill>
                    <a:srgbClr val="90918C"/>
                  </a:solidFill>
                </a:rPr>
                <a:t>t</a:t>
              </a:r>
              <a:endParaRPr lang="en-US" dirty="0">
                <a:solidFill>
                  <a:srgbClr val="90918C"/>
                </a:solidFill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303625" y="1378546"/>
              <a:ext cx="646386" cy="1825418"/>
              <a:chOff x="1821566" y="1449681"/>
              <a:chExt cx="646386" cy="18254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90918C"/>
                    </a:solidFill>
                  </a:rPr>
                  <a:t>3</a:t>
                </a: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90918C"/>
                    </a:solidFill>
                  </a:rPr>
                  <a:t>h</a:t>
                </a:r>
                <a:r>
                  <a:rPr lang="en-US" sz="1100" dirty="0">
                    <a:solidFill>
                      <a:srgbClr val="90918C"/>
                    </a:solidFill>
                  </a:rPr>
                  <a:t>t-1</a:t>
                </a:r>
                <a:endParaRPr lang="en-US" sz="1600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rgbClr val="90918C"/>
                    </a:solidFill>
                  </a:rPr>
                  <a:t>X</a:t>
                </a:r>
                <a:r>
                  <a:rPr lang="en-US" dirty="0" err="1">
                    <a:solidFill>
                      <a:srgbClr val="90918C"/>
                    </a:solidFill>
                  </a:rPr>
                  <a:t>t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076985" y="7303290"/>
              <a:ext cx="1859771" cy="646386"/>
              <a:chOff x="5193928" y="8350977"/>
              <a:chExt cx="1859771" cy="64638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193928" y="8350977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rgbClr val="90918C"/>
                    </a:solidFill>
                  </a:rPr>
                  <a:t>X</a:t>
                </a:r>
                <a:r>
                  <a:rPr lang="en-US" dirty="0" err="1">
                    <a:solidFill>
                      <a:srgbClr val="90918C"/>
                    </a:solidFill>
                  </a:rPr>
                  <a:t>t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698975" y="8496808"/>
                <a:ext cx="354724" cy="354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90918C"/>
                    </a:solidFill>
                  </a:rPr>
                  <a:t>2</a:t>
                </a: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7484" y="8350977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90918C"/>
                    </a:solidFill>
                  </a:rPr>
                  <a:t>h</a:t>
                </a:r>
                <a:r>
                  <a:rPr lang="en-US" sz="1100" dirty="0">
                    <a:solidFill>
                      <a:srgbClr val="90918C"/>
                    </a:solidFill>
                  </a:rPr>
                  <a:t>t-1</a:t>
                </a:r>
                <a:endParaRPr lang="en-US" sz="1600" dirty="0">
                  <a:solidFill>
                    <a:srgbClr val="90918C"/>
                  </a:solidFill>
                </a:endParaRPr>
              </a:p>
            </p:txBody>
          </p:sp>
        </p:grpSp>
        <p:sp>
          <p:nvSpPr>
            <p:cNvPr id="123" name="Rounded Rectangle 122"/>
            <p:cNvSpPr/>
            <p:nvPr/>
          </p:nvSpPr>
          <p:spPr>
            <a:xfrm>
              <a:off x="7825929" y="6436566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90918C"/>
                  </a:solidFill>
                </a:rPr>
                <a:t>+</a:t>
              </a: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8702519" y="3490181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5776763" y="4757552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90918C"/>
                  </a:solidFill>
                </a:rPr>
                <a:t>+</a:t>
              </a:r>
            </a:p>
          </p:txBody>
        </p:sp>
        <p:cxnSp>
          <p:nvCxnSpPr>
            <p:cNvPr id="142" name="Elbow Connector 141"/>
            <p:cNvCxnSpPr>
              <a:stCxn id="61" idx="3"/>
              <a:endCxn id="7" idx="0"/>
            </p:cNvCxnSpPr>
            <p:nvPr/>
          </p:nvCxnSpPr>
          <p:spPr>
            <a:xfrm rot="5400000">
              <a:off x="4453831" y="3648764"/>
              <a:ext cx="564864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ounded Rectangle 147"/>
            <p:cNvSpPr/>
            <p:nvPr/>
          </p:nvSpPr>
          <p:spPr>
            <a:xfrm>
              <a:off x="3521584" y="2147553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90918C"/>
                  </a:solidFill>
                </a:rPr>
                <a:t>+</a:t>
              </a:r>
            </a:p>
          </p:txBody>
        </p:sp>
        <p:sp>
          <p:nvSpPr>
            <p:cNvPr id="149" name="Teardrop 148"/>
            <p:cNvSpPr/>
            <p:nvPr/>
          </p:nvSpPr>
          <p:spPr>
            <a:xfrm>
              <a:off x="4529906" y="2141672"/>
              <a:ext cx="591207" cy="591207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90918C"/>
                  </a:solidFill>
                </a:rPr>
                <a:t>σ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cxnSp>
          <p:nvCxnSpPr>
            <p:cNvPr id="150" name="Elbow Connector 149"/>
            <p:cNvCxnSpPr>
              <a:stCxn id="148" idx="3"/>
              <a:endCxn id="149" idx="4"/>
            </p:cNvCxnSpPr>
            <p:nvPr/>
          </p:nvCxnSpPr>
          <p:spPr>
            <a:xfrm>
              <a:off x="4164791" y="2437220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9779000" y="2720611"/>
              <a:ext cx="646386" cy="1825418"/>
              <a:chOff x="1821566" y="1449681"/>
              <a:chExt cx="646386" cy="1825418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  <a:r>
                  <a:rPr lang="en-US" sz="1100" dirty="0"/>
                  <a:t>t-1</a:t>
                </a:r>
                <a:endParaRPr lang="en-US" sz="16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/>
                  <a:t>X</a:t>
                </a:r>
                <a:r>
                  <a:rPr lang="en-US" dirty="0" err="1"/>
                  <a:t>t</a:t>
                </a:r>
                <a:endParaRPr lang="en-US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294567" y="4052685"/>
              <a:ext cx="646386" cy="1825418"/>
              <a:chOff x="1821566" y="1449681"/>
              <a:chExt cx="646386" cy="182541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90918C"/>
                    </a:solidFill>
                  </a:rPr>
                  <a:t>1</a:t>
                </a: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90918C"/>
                    </a:solidFill>
                  </a:rPr>
                  <a:t>h</a:t>
                </a:r>
                <a:r>
                  <a:rPr lang="en-US" sz="1100" dirty="0">
                    <a:solidFill>
                      <a:srgbClr val="90918C"/>
                    </a:solidFill>
                  </a:rPr>
                  <a:t>t-1</a:t>
                </a:r>
                <a:endParaRPr lang="en-US" sz="1600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rgbClr val="90918C"/>
                    </a:solidFill>
                  </a:rPr>
                  <a:t>X</a:t>
                </a:r>
                <a:r>
                  <a:rPr lang="en-US" dirty="0" err="1">
                    <a:solidFill>
                      <a:srgbClr val="90918C"/>
                    </a:solidFill>
                  </a:rPr>
                  <a:t>t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</p:grpSp>
        <p:sp>
          <p:nvSpPr>
            <p:cNvPr id="165" name="Oval 164"/>
            <p:cNvSpPr/>
            <p:nvPr/>
          </p:nvSpPr>
          <p:spPr>
            <a:xfrm>
              <a:off x="7178122" y="3582830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cxnSp>
          <p:nvCxnSpPr>
            <p:cNvPr id="180" name="Elbow Connector 179"/>
            <p:cNvCxnSpPr>
              <a:stCxn id="61" idx="5"/>
              <a:endCxn id="124" idx="2"/>
            </p:cNvCxnSpPr>
            <p:nvPr/>
          </p:nvCxnSpPr>
          <p:spPr>
            <a:xfrm rot="5400000" flipH="1" flipV="1">
              <a:off x="7697495" y="2932779"/>
              <a:ext cx="189891" cy="2463363"/>
            </a:xfrm>
            <a:prstGeom prst="bentConnector3">
              <a:avLst>
                <a:gd name="adj1" fmla="val -221972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165" idx="2"/>
              <a:endCxn id="133" idx="3"/>
            </p:cNvCxnSpPr>
            <p:nvPr/>
          </p:nvCxnSpPr>
          <p:spPr>
            <a:xfrm rot="10800000" flipV="1">
              <a:off x="6419970" y="3793693"/>
              <a:ext cx="758152" cy="1253525"/>
            </a:xfrm>
            <a:prstGeom prst="bentConnector3">
              <a:avLst>
                <a:gd name="adj1" fmla="val 34461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33" idx="0"/>
              <a:endCxn id="61" idx="4"/>
            </p:cNvCxnSpPr>
            <p:nvPr/>
          </p:nvCxnSpPr>
          <p:spPr>
            <a:xfrm rot="16200000" flipV="1">
              <a:off x="5944087" y="4603272"/>
              <a:ext cx="305242" cy="3318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6" idx="1"/>
              <a:endCxn id="20" idx="6"/>
            </p:cNvCxnSpPr>
            <p:nvPr/>
          </p:nvCxnSpPr>
          <p:spPr>
            <a:xfrm flipH="1">
              <a:off x="6305912" y="5764254"/>
              <a:ext cx="1510545" cy="28852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0" idx="0"/>
              <a:endCxn id="133" idx="2"/>
            </p:cNvCxnSpPr>
            <p:nvPr/>
          </p:nvCxnSpPr>
          <p:spPr>
            <a:xfrm flipV="1">
              <a:off x="6095048" y="5336886"/>
              <a:ext cx="3319" cy="245356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23" idx="2"/>
              <a:endCxn id="20" idx="2"/>
            </p:cNvCxnSpPr>
            <p:nvPr/>
          </p:nvCxnSpPr>
          <p:spPr>
            <a:xfrm rot="16200000" flipH="1">
              <a:off x="5163092" y="5072014"/>
              <a:ext cx="383510" cy="1058674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/>
            <p:cNvCxnSpPr>
              <a:stCxn id="123" idx="0"/>
              <a:endCxn id="26" idx="3"/>
            </p:cNvCxnSpPr>
            <p:nvPr/>
          </p:nvCxnSpPr>
          <p:spPr>
            <a:xfrm rot="16200000" flipV="1">
              <a:off x="8006250" y="6295282"/>
              <a:ext cx="282566" cy="1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6" idx="0"/>
              <a:endCxn id="123" idx="1"/>
            </p:cNvCxnSpPr>
            <p:nvPr/>
          </p:nvCxnSpPr>
          <p:spPr>
            <a:xfrm rot="5400000" flipH="1" flipV="1">
              <a:off x="7324525" y="6801887"/>
              <a:ext cx="577057" cy="425751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Elbow Connector 237"/>
            <p:cNvCxnSpPr>
              <a:stCxn id="107" idx="0"/>
              <a:endCxn id="123" idx="2"/>
            </p:cNvCxnSpPr>
            <p:nvPr/>
          </p:nvCxnSpPr>
          <p:spPr>
            <a:xfrm rot="16200000" flipV="1">
              <a:off x="8006939" y="7156494"/>
              <a:ext cx="287390" cy="6201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>
              <a:stCxn id="78" idx="0"/>
              <a:endCxn id="123" idx="3"/>
            </p:cNvCxnSpPr>
            <p:nvPr/>
          </p:nvCxnSpPr>
          <p:spPr>
            <a:xfrm rot="16200000" flipV="1">
              <a:off x="8252821" y="6942548"/>
              <a:ext cx="722888" cy="290258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159" idx="6"/>
            </p:cNvCxnSpPr>
            <p:nvPr/>
          </p:nvCxnSpPr>
          <p:spPr>
            <a:xfrm>
              <a:off x="2940953" y="4375878"/>
              <a:ext cx="742520" cy="434099"/>
            </a:xfrm>
            <a:prstGeom prst="bentConnector3">
              <a:avLst>
                <a:gd name="adj1" fmla="val 100619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158" idx="6"/>
              <a:endCxn id="7" idx="1"/>
            </p:cNvCxnSpPr>
            <p:nvPr/>
          </p:nvCxnSpPr>
          <p:spPr>
            <a:xfrm>
              <a:off x="2940953" y="5111225"/>
              <a:ext cx="580631" cy="2712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157" idx="6"/>
              <a:endCxn id="7" idx="2"/>
            </p:cNvCxnSpPr>
            <p:nvPr/>
          </p:nvCxnSpPr>
          <p:spPr>
            <a:xfrm flipV="1">
              <a:off x="2792280" y="5403604"/>
              <a:ext cx="1050908" cy="297137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/>
            <p:cNvCxnSpPr>
              <a:stCxn id="14" idx="6"/>
            </p:cNvCxnSpPr>
            <p:nvPr/>
          </p:nvCxnSpPr>
          <p:spPr>
            <a:xfrm flipV="1">
              <a:off x="2801338" y="2743583"/>
              <a:ext cx="942555" cy="283019"/>
            </a:xfrm>
            <a:prstGeom prst="bentConnector3">
              <a:avLst>
                <a:gd name="adj1" fmla="val 99399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65" idx="6"/>
              <a:endCxn id="148" idx="1"/>
            </p:cNvCxnSpPr>
            <p:nvPr/>
          </p:nvCxnSpPr>
          <p:spPr>
            <a:xfrm>
              <a:off x="2950011" y="2437086"/>
              <a:ext cx="571573" cy="134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75" idx="6"/>
              <a:endCxn id="148" idx="0"/>
            </p:cNvCxnSpPr>
            <p:nvPr/>
          </p:nvCxnSpPr>
          <p:spPr>
            <a:xfrm>
              <a:off x="2950011" y="1701739"/>
              <a:ext cx="893177" cy="445814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7" idx="0"/>
              <a:endCxn id="22" idx="4"/>
            </p:cNvCxnSpPr>
            <p:nvPr/>
          </p:nvCxnSpPr>
          <p:spPr>
            <a:xfrm rot="16200000" flipV="1">
              <a:off x="5939531" y="2047363"/>
              <a:ext cx="313150" cy="2116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" idx="0"/>
              <a:endCxn id="62" idx="4"/>
            </p:cNvCxnSpPr>
            <p:nvPr/>
          </p:nvCxnSpPr>
          <p:spPr>
            <a:xfrm rot="5400000" flipH="1" flipV="1">
              <a:off x="5916632" y="1290452"/>
              <a:ext cx="358083" cy="1250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55" idx="2"/>
              <a:endCxn id="124" idx="0"/>
            </p:cNvCxnSpPr>
            <p:nvPr/>
          </p:nvCxnSpPr>
          <p:spPr>
            <a:xfrm rot="10800000" flipV="1">
              <a:off x="9024124" y="3043803"/>
              <a:ext cx="754877" cy="446377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154" idx="2"/>
              <a:endCxn id="124" idx="3"/>
            </p:cNvCxnSpPr>
            <p:nvPr/>
          </p:nvCxnSpPr>
          <p:spPr>
            <a:xfrm rot="10800000" flipV="1">
              <a:off x="9345726" y="3779150"/>
              <a:ext cx="433274" cy="697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153" idx="2"/>
            </p:cNvCxnSpPr>
            <p:nvPr/>
          </p:nvCxnSpPr>
          <p:spPr>
            <a:xfrm rot="10800000">
              <a:off x="9164913" y="4081187"/>
              <a:ext cx="757077" cy="287480"/>
            </a:xfrm>
            <a:prstGeom prst="bentConnector3">
              <a:avLst>
                <a:gd name="adj1" fmla="val 97423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124" idx="1"/>
              <a:endCxn id="25" idx="0"/>
            </p:cNvCxnSpPr>
            <p:nvPr/>
          </p:nvCxnSpPr>
          <p:spPr>
            <a:xfrm rot="10800000">
              <a:off x="8447541" y="3777088"/>
              <a:ext cx="254979" cy="2760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165" idx="6"/>
            </p:cNvCxnSpPr>
            <p:nvPr/>
          </p:nvCxnSpPr>
          <p:spPr>
            <a:xfrm rot="10800000" flipV="1">
              <a:off x="7599851" y="3793692"/>
              <a:ext cx="247521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61" idx="7"/>
              <a:endCxn id="165" idx="0"/>
            </p:cNvCxnSpPr>
            <p:nvPr/>
          </p:nvCxnSpPr>
          <p:spPr>
            <a:xfrm rot="16200000" flipH="1">
              <a:off x="6847449" y="3041293"/>
              <a:ext cx="254847" cy="828226"/>
            </a:xfrm>
            <a:prstGeom prst="bentConnector3">
              <a:avLst>
                <a:gd name="adj1" fmla="val -165395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047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2294567" y="465649"/>
            <a:ext cx="8130819" cy="7484027"/>
            <a:chOff x="2294567" y="465649"/>
            <a:chExt cx="8130819" cy="7484027"/>
          </a:xfrm>
        </p:grpSpPr>
        <p:sp>
          <p:nvSpPr>
            <p:cNvPr id="5" name="Rounded Rectangle 4"/>
            <p:cNvSpPr/>
            <p:nvPr/>
          </p:nvSpPr>
          <p:spPr>
            <a:xfrm>
              <a:off x="3270524" y="1222941"/>
              <a:ext cx="6344702" cy="5901526"/>
            </a:xfrm>
            <a:prstGeom prst="roundRect">
              <a:avLst/>
            </a:prstGeom>
            <a:solidFill>
              <a:srgbClr val="F4F4F4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21584" y="4824270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5884184" y="5582242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84184" y="1470118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4529906" y="481838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7856333" y="3481484"/>
              <a:ext cx="591207" cy="591207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90918C"/>
                  </a:solidFill>
                </a:rPr>
                <a:t>σ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7816456" y="5523379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5766088" y="2204996"/>
              <a:ext cx="662152" cy="630621"/>
            </a:xfrm>
            <a:prstGeom prst="pentag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rgbClr val="90918C"/>
                  </a:solidFill>
                </a:rPr>
                <a:t>tanh</a:t>
              </a:r>
              <a:endParaRPr lang="en-US" sz="900" dirty="0">
                <a:solidFill>
                  <a:srgbClr val="90918C"/>
                </a:solidFill>
              </a:endParaRPr>
            </a:p>
          </p:txBody>
        </p:sp>
        <p:cxnSp>
          <p:nvCxnSpPr>
            <p:cNvPr id="40" name="Elbow Connector 39"/>
            <p:cNvCxnSpPr>
              <a:stCxn id="7" idx="3"/>
              <a:endCxn id="23" idx="4"/>
            </p:cNvCxnSpPr>
            <p:nvPr/>
          </p:nvCxnSpPr>
          <p:spPr>
            <a:xfrm>
              <a:off x="4164791" y="5113937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61" idx="0"/>
              <a:endCxn id="27" idx="3"/>
            </p:cNvCxnSpPr>
            <p:nvPr/>
          </p:nvCxnSpPr>
          <p:spPr>
            <a:xfrm rot="5400000" flipH="1" flipV="1">
              <a:off x="5946375" y="2984291"/>
              <a:ext cx="299462" cy="2115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49" idx="6"/>
              <a:endCxn id="22" idx="2"/>
            </p:cNvCxnSpPr>
            <p:nvPr/>
          </p:nvCxnSpPr>
          <p:spPr>
            <a:xfrm rot="5400000" flipH="1" flipV="1">
              <a:off x="5124502" y="1381990"/>
              <a:ext cx="460690" cy="1058674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1" idx="1"/>
              <a:endCxn id="148" idx="2"/>
            </p:cNvCxnSpPr>
            <p:nvPr/>
          </p:nvCxnSpPr>
          <p:spPr>
            <a:xfrm rot="16200000" flipV="1">
              <a:off x="4435715" y="2134360"/>
              <a:ext cx="601096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436433" y="3135079"/>
              <a:ext cx="1317231" cy="13172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90918C"/>
                  </a:solidFill>
                </a:rPr>
                <a:t>Cell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5773105" y="465649"/>
              <a:ext cx="646386" cy="6463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rgbClr val="90918C"/>
                  </a:solidFill>
                </a:rPr>
                <a:t>h</a:t>
              </a:r>
              <a:r>
                <a:rPr lang="en-US" dirty="0" err="1">
                  <a:solidFill>
                    <a:srgbClr val="90918C"/>
                  </a:solidFill>
                </a:rPr>
                <a:t>t</a:t>
              </a:r>
              <a:endParaRPr lang="en-US" dirty="0">
                <a:solidFill>
                  <a:srgbClr val="90918C"/>
                </a:solidFill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303625" y="1378546"/>
              <a:ext cx="646386" cy="1825418"/>
              <a:chOff x="1821566" y="1449681"/>
              <a:chExt cx="646386" cy="18254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90918C"/>
                    </a:solidFill>
                  </a:rPr>
                  <a:t>3</a:t>
                </a: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90918C"/>
                    </a:solidFill>
                  </a:rPr>
                  <a:t>h</a:t>
                </a:r>
                <a:r>
                  <a:rPr lang="en-US" sz="1100" dirty="0">
                    <a:solidFill>
                      <a:srgbClr val="90918C"/>
                    </a:solidFill>
                  </a:rPr>
                  <a:t>t-1</a:t>
                </a:r>
                <a:endParaRPr lang="en-US" sz="1600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rgbClr val="90918C"/>
                    </a:solidFill>
                  </a:rPr>
                  <a:t>X</a:t>
                </a:r>
                <a:r>
                  <a:rPr lang="en-US" dirty="0" err="1">
                    <a:solidFill>
                      <a:srgbClr val="90918C"/>
                    </a:solidFill>
                  </a:rPr>
                  <a:t>t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076985" y="7303290"/>
              <a:ext cx="1859771" cy="646386"/>
              <a:chOff x="5193928" y="8350977"/>
              <a:chExt cx="1859771" cy="64638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193928" y="8350977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/>
                  <a:t>X</a:t>
                </a:r>
                <a:r>
                  <a:rPr lang="en-US" dirty="0" err="1"/>
                  <a:t>t</a:t>
                </a:r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698975" y="8496808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7484" y="8350977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  <a:r>
                  <a:rPr lang="en-US" sz="1100" dirty="0"/>
                  <a:t>t-1</a:t>
                </a:r>
                <a:endParaRPr lang="en-US" sz="1600" dirty="0"/>
              </a:p>
            </p:txBody>
          </p:sp>
        </p:grpSp>
        <p:sp>
          <p:nvSpPr>
            <p:cNvPr id="123" name="Rounded Rectangle 122"/>
            <p:cNvSpPr/>
            <p:nvPr/>
          </p:nvSpPr>
          <p:spPr>
            <a:xfrm>
              <a:off x="7825929" y="6436566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8702519" y="3490181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90918C"/>
                  </a:solidFill>
                </a:rPr>
                <a:t>+</a:t>
              </a: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5776763" y="4757552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90918C"/>
                  </a:solidFill>
                </a:rPr>
                <a:t>+</a:t>
              </a:r>
            </a:p>
          </p:txBody>
        </p:sp>
        <p:cxnSp>
          <p:nvCxnSpPr>
            <p:cNvPr id="142" name="Elbow Connector 141"/>
            <p:cNvCxnSpPr>
              <a:stCxn id="61" idx="3"/>
              <a:endCxn id="7" idx="0"/>
            </p:cNvCxnSpPr>
            <p:nvPr/>
          </p:nvCxnSpPr>
          <p:spPr>
            <a:xfrm rot="5400000">
              <a:off x="4453831" y="3648764"/>
              <a:ext cx="564864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ounded Rectangle 147"/>
            <p:cNvSpPr/>
            <p:nvPr/>
          </p:nvSpPr>
          <p:spPr>
            <a:xfrm>
              <a:off x="3521584" y="2147553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90918C"/>
                  </a:solidFill>
                </a:rPr>
                <a:t>+</a:t>
              </a:r>
            </a:p>
          </p:txBody>
        </p:sp>
        <p:sp>
          <p:nvSpPr>
            <p:cNvPr id="149" name="Teardrop 148"/>
            <p:cNvSpPr/>
            <p:nvPr/>
          </p:nvSpPr>
          <p:spPr>
            <a:xfrm>
              <a:off x="4529906" y="2141672"/>
              <a:ext cx="591207" cy="591207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90918C"/>
                  </a:solidFill>
                </a:rPr>
                <a:t>σ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cxnSp>
          <p:nvCxnSpPr>
            <p:cNvPr id="150" name="Elbow Connector 149"/>
            <p:cNvCxnSpPr>
              <a:stCxn id="148" idx="3"/>
              <a:endCxn id="149" idx="4"/>
            </p:cNvCxnSpPr>
            <p:nvPr/>
          </p:nvCxnSpPr>
          <p:spPr>
            <a:xfrm>
              <a:off x="4164791" y="2437220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9779000" y="2720611"/>
              <a:ext cx="646386" cy="1825418"/>
              <a:chOff x="1821566" y="1449681"/>
              <a:chExt cx="646386" cy="1825418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90918C"/>
                    </a:solidFill>
                  </a:rPr>
                  <a:t>0</a:t>
                </a: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90918C"/>
                    </a:solidFill>
                  </a:rPr>
                  <a:t>h</a:t>
                </a:r>
                <a:r>
                  <a:rPr lang="en-US" sz="1100" dirty="0">
                    <a:solidFill>
                      <a:srgbClr val="90918C"/>
                    </a:solidFill>
                  </a:rPr>
                  <a:t>t-1</a:t>
                </a:r>
                <a:endParaRPr lang="en-US" sz="1600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rgbClr val="90918C"/>
                    </a:solidFill>
                  </a:rPr>
                  <a:t>X</a:t>
                </a:r>
                <a:r>
                  <a:rPr lang="en-US" dirty="0" err="1">
                    <a:solidFill>
                      <a:srgbClr val="90918C"/>
                    </a:solidFill>
                  </a:rPr>
                  <a:t>t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294567" y="4052685"/>
              <a:ext cx="646386" cy="1825418"/>
              <a:chOff x="1821566" y="1449681"/>
              <a:chExt cx="646386" cy="182541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  <a:r>
                  <a:rPr lang="en-US" sz="1100" dirty="0"/>
                  <a:t>t-1</a:t>
                </a:r>
                <a:endParaRPr lang="en-US" sz="1600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/>
                  <a:t>X</a:t>
                </a:r>
                <a:r>
                  <a:rPr lang="en-US" dirty="0" err="1"/>
                  <a:t>t</a:t>
                </a:r>
                <a:endParaRPr lang="en-US" dirty="0"/>
              </a:p>
            </p:txBody>
          </p:sp>
        </p:grpSp>
        <p:sp>
          <p:nvSpPr>
            <p:cNvPr id="165" name="Oval 164"/>
            <p:cNvSpPr/>
            <p:nvPr/>
          </p:nvSpPr>
          <p:spPr>
            <a:xfrm>
              <a:off x="7178122" y="3582830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cxnSp>
          <p:nvCxnSpPr>
            <p:cNvPr id="180" name="Elbow Connector 179"/>
            <p:cNvCxnSpPr>
              <a:stCxn id="61" idx="5"/>
              <a:endCxn id="124" idx="2"/>
            </p:cNvCxnSpPr>
            <p:nvPr/>
          </p:nvCxnSpPr>
          <p:spPr>
            <a:xfrm rot="5400000" flipH="1" flipV="1">
              <a:off x="7697495" y="2932779"/>
              <a:ext cx="189891" cy="2463363"/>
            </a:xfrm>
            <a:prstGeom prst="bentConnector3">
              <a:avLst>
                <a:gd name="adj1" fmla="val -221972"/>
              </a:avLst>
            </a:prstGeom>
            <a:ln w="63500">
              <a:solidFill>
                <a:schemeClr val="bg1">
                  <a:lumMod val="8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165" idx="2"/>
              <a:endCxn id="133" idx="3"/>
            </p:cNvCxnSpPr>
            <p:nvPr/>
          </p:nvCxnSpPr>
          <p:spPr>
            <a:xfrm rot="10800000" flipV="1">
              <a:off x="6419970" y="3793693"/>
              <a:ext cx="758152" cy="1253525"/>
            </a:xfrm>
            <a:prstGeom prst="bentConnector3">
              <a:avLst>
                <a:gd name="adj1" fmla="val 34461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33" idx="0"/>
              <a:endCxn id="61" idx="4"/>
            </p:cNvCxnSpPr>
            <p:nvPr/>
          </p:nvCxnSpPr>
          <p:spPr>
            <a:xfrm rot="16200000" flipV="1">
              <a:off x="5944087" y="4603272"/>
              <a:ext cx="305242" cy="3318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6" idx="1"/>
              <a:endCxn id="20" idx="6"/>
            </p:cNvCxnSpPr>
            <p:nvPr/>
          </p:nvCxnSpPr>
          <p:spPr>
            <a:xfrm flipH="1">
              <a:off x="6305912" y="5764254"/>
              <a:ext cx="1510545" cy="28852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0" idx="0"/>
              <a:endCxn id="133" idx="2"/>
            </p:cNvCxnSpPr>
            <p:nvPr/>
          </p:nvCxnSpPr>
          <p:spPr>
            <a:xfrm flipV="1">
              <a:off x="6095048" y="5336886"/>
              <a:ext cx="3319" cy="245356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23" idx="2"/>
              <a:endCxn id="20" idx="2"/>
            </p:cNvCxnSpPr>
            <p:nvPr/>
          </p:nvCxnSpPr>
          <p:spPr>
            <a:xfrm rot="16200000" flipH="1">
              <a:off x="5163092" y="5072014"/>
              <a:ext cx="38351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/>
            <p:cNvCxnSpPr>
              <a:stCxn id="123" idx="0"/>
              <a:endCxn id="26" idx="3"/>
            </p:cNvCxnSpPr>
            <p:nvPr/>
          </p:nvCxnSpPr>
          <p:spPr>
            <a:xfrm rot="16200000" flipV="1">
              <a:off x="8006250" y="6295282"/>
              <a:ext cx="282566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6" idx="0"/>
              <a:endCxn id="123" idx="1"/>
            </p:cNvCxnSpPr>
            <p:nvPr/>
          </p:nvCxnSpPr>
          <p:spPr>
            <a:xfrm rot="5400000" flipH="1" flipV="1">
              <a:off x="7324525" y="6801887"/>
              <a:ext cx="577057" cy="425751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Elbow Connector 237"/>
            <p:cNvCxnSpPr>
              <a:stCxn id="107" idx="0"/>
              <a:endCxn id="123" idx="2"/>
            </p:cNvCxnSpPr>
            <p:nvPr/>
          </p:nvCxnSpPr>
          <p:spPr>
            <a:xfrm rot="16200000" flipV="1">
              <a:off x="8006939" y="7156494"/>
              <a:ext cx="287390" cy="6201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>
              <a:stCxn id="78" idx="0"/>
              <a:endCxn id="123" idx="3"/>
            </p:cNvCxnSpPr>
            <p:nvPr/>
          </p:nvCxnSpPr>
          <p:spPr>
            <a:xfrm rot="16200000" flipV="1">
              <a:off x="8252821" y="6942548"/>
              <a:ext cx="722888" cy="290258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159" idx="6"/>
            </p:cNvCxnSpPr>
            <p:nvPr/>
          </p:nvCxnSpPr>
          <p:spPr>
            <a:xfrm>
              <a:off x="2940953" y="4375878"/>
              <a:ext cx="742520" cy="434099"/>
            </a:xfrm>
            <a:prstGeom prst="bentConnector3">
              <a:avLst>
                <a:gd name="adj1" fmla="val 1006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158" idx="6"/>
              <a:endCxn id="7" idx="1"/>
            </p:cNvCxnSpPr>
            <p:nvPr/>
          </p:nvCxnSpPr>
          <p:spPr>
            <a:xfrm>
              <a:off x="2940953" y="5111225"/>
              <a:ext cx="580631" cy="2712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157" idx="6"/>
              <a:endCxn id="7" idx="2"/>
            </p:cNvCxnSpPr>
            <p:nvPr/>
          </p:nvCxnSpPr>
          <p:spPr>
            <a:xfrm flipV="1">
              <a:off x="2792280" y="5403604"/>
              <a:ext cx="1050908" cy="297137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/>
            <p:cNvCxnSpPr>
              <a:stCxn id="14" idx="6"/>
            </p:cNvCxnSpPr>
            <p:nvPr/>
          </p:nvCxnSpPr>
          <p:spPr>
            <a:xfrm flipV="1">
              <a:off x="2801338" y="2743583"/>
              <a:ext cx="942555" cy="283019"/>
            </a:xfrm>
            <a:prstGeom prst="bentConnector3">
              <a:avLst>
                <a:gd name="adj1" fmla="val 99399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65" idx="6"/>
              <a:endCxn id="148" idx="1"/>
            </p:cNvCxnSpPr>
            <p:nvPr/>
          </p:nvCxnSpPr>
          <p:spPr>
            <a:xfrm>
              <a:off x="2950011" y="2437086"/>
              <a:ext cx="571573" cy="134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75" idx="6"/>
              <a:endCxn id="148" idx="0"/>
            </p:cNvCxnSpPr>
            <p:nvPr/>
          </p:nvCxnSpPr>
          <p:spPr>
            <a:xfrm>
              <a:off x="2950011" y="1701739"/>
              <a:ext cx="893177" cy="445814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7" idx="0"/>
              <a:endCxn id="22" idx="4"/>
            </p:cNvCxnSpPr>
            <p:nvPr/>
          </p:nvCxnSpPr>
          <p:spPr>
            <a:xfrm rot="16200000" flipV="1">
              <a:off x="5939531" y="2047363"/>
              <a:ext cx="313150" cy="2116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" idx="0"/>
              <a:endCxn id="62" idx="4"/>
            </p:cNvCxnSpPr>
            <p:nvPr/>
          </p:nvCxnSpPr>
          <p:spPr>
            <a:xfrm rot="5400000" flipH="1" flipV="1">
              <a:off x="5916632" y="1290452"/>
              <a:ext cx="358083" cy="1250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55" idx="2"/>
              <a:endCxn id="124" idx="0"/>
            </p:cNvCxnSpPr>
            <p:nvPr/>
          </p:nvCxnSpPr>
          <p:spPr>
            <a:xfrm rot="10800000" flipV="1">
              <a:off x="9024124" y="3043803"/>
              <a:ext cx="754877" cy="446377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154" idx="2"/>
              <a:endCxn id="124" idx="3"/>
            </p:cNvCxnSpPr>
            <p:nvPr/>
          </p:nvCxnSpPr>
          <p:spPr>
            <a:xfrm rot="10800000" flipV="1">
              <a:off x="9345726" y="3779150"/>
              <a:ext cx="433274" cy="697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153" idx="2"/>
            </p:cNvCxnSpPr>
            <p:nvPr/>
          </p:nvCxnSpPr>
          <p:spPr>
            <a:xfrm rot="10800000">
              <a:off x="9164913" y="4081187"/>
              <a:ext cx="757077" cy="287480"/>
            </a:xfrm>
            <a:prstGeom prst="bentConnector3">
              <a:avLst>
                <a:gd name="adj1" fmla="val 97423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124" idx="1"/>
              <a:endCxn id="25" idx="0"/>
            </p:cNvCxnSpPr>
            <p:nvPr/>
          </p:nvCxnSpPr>
          <p:spPr>
            <a:xfrm rot="10800000">
              <a:off x="8447541" y="3777088"/>
              <a:ext cx="254979" cy="2760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165" idx="6"/>
            </p:cNvCxnSpPr>
            <p:nvPr/>
          </p:nvCxnSpPr>
          <p:spPr>
            <a:xfrm rot="10800000" flipV="1">
              <a:off x="7599851" y="3793692"/>
              <a:ext cx="247521" cy="1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61" idx="7"/>
              <a:endCxn id="165" idx="0"/>
            </p:cNvCxnSpPr>
            <p:nvPr/>
          </p:nvCxnSpPr>
          <p:spPr>
            <a:xfrm rot="16200000" flipH="1">
              <a:off x="6847449" y="3041293"/>
              <a:ext cx="254847" cy="828226"/>
            </a:xfrm>
            <a:prstGeom prst="bentConnector3">
              <a:avLst>
                <a:gd name="adj1" fmla="val -165395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589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70524" y="1222941"/>
            <a:ext cx="6344702" cy="59015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21584" y="4824270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20" name="Oval 19"/>
          <p:cNvSpPr/>
          <p:nvPr/>
        </p:nvSpPr>
        <p:spPr>
          <a:xfrm>
            <a:off x="5884184" y="5582242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2" name="Oval 21"/>
          <p:cNvSpPr/>
          <p:nvPr/>
        </p:nvSpPr>
        <p:spPr>
          <a:xfrm>
            <a:off x="5884184" y="1470118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4529906" y="4818389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856333" y="3481484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7816456" y="5523379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5766088" y="2204996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40" name="Elbow Connector 39"/>
          <p:cNvCxnSpPr>
            <a:stCxn id="7" idx="3"/>
            <a:endCxn id="23" idx="4"/>
          </p:cNvCxnSpPr>
          <p:nvPr/>
        </p:nvCxnSpPr>
        <p:spPr>
          <a:xfrm>
            <a:off x="4164791" y="5113937"/>
            <a:ext cx="365115" cy="56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61" idx="0"/>
            <a:endCxn id="27" idx="3"/>
          </p:cNvCxnSpPr>
          <p:nvPr/>
        </p:nvCxnSpPr>
        <p:spPr>
          <a:xfrm rot="5400000" flipH="1" flipV="1">
            <a:off x="5946375" y="2984291"/>
            <a:ext cx="299462" cy="2115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49" idx="6"/>
            <a:endCxn id="22" idx="2"/>
          </p:cNvCxnSpPr>
          <p:nvPr/>
        </p:nvCxnSpPr>
        <p:spPr>
          <a:xfrm rot="5400000" flipH="1" flipV="1">
            <a:off x="5124502" y="1381990"/>
            <a:ext cx="460690" cy="105867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1" idx="1"/>
            <a:endCxn id="148" idx="2"/>
          </p:cNvCxnSpPr>
          <p:nvPr/>
        </p:nvCxnSpPr>
        <p:spPr>
          <a:xfrm rot="16200000" flipV="1">
            <a:off x="4435715" y="2134360"/>
            <a:ext cx="601096" cy="1786149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436433" y="3135079"/>
            <a:ext cx="1317231" cy="131723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Cell</a:t>
            </a:r>
          </a:p>
        </p:txBody>
      </p:sp>
      <p:sp>
        <p:nvSpPr>
          <p:cNvPr id="62" name="Oval 61"/>
          <p:cNvSpPr/>
          <p:nvPr/>
        </p:nvSpPr>
        <p:spPr>
          <a:xfrm>
            <a:off x="5773105" y="465649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90918C"/>
                </a:solidFill>
              </a:rPr>
              <a:t>h</a:t>
            </a:r>
            <a:r>
              <a:rPr lang="en-US" dirty="0" err="1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446614" y="2849240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2303625" y="2113893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90918C"/>
                </a:solidFill>
              </a:rPr>
              <a:t>h</a:t>
            </a:r>
            <a:r>
              <a:rPr lang="en-US" sz="1100" dirty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303625" y="1378546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90918C"/>
                </a:solidFill>
              </a:rPr>
              <a:t>X</a:t>
            </a:r>
            <a:r>
              <a:rPr lang="en-US" dirty="0" err="1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76985" y="730329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90918C"/>
                </a:solidFill>
              </a:rPr>
              <a:t>X</a:t>
            </a:r>
            <a:r>
              <a:rPr lang="en-US" dirty="0" err="1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582032" y="7449121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2</a:t>
            </a:r>
          </a:p>
        </p:txBody>
      </p:sp>
      <p:sp>
        <p:nvSpPr>
          <p:cNvPr id="107" name="Oval 106"/>
          <p:cNvSpPr/>
          <p:nvPr/>
        </p:nvSpPr>
        <p:spPr>
          <a:xfrm>
            <a:off x="7830541" y="730329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90918C"/>
                </a:solidFill>
              </a:rPr>
              <a:t>h</a:t>
            </a:r>
            <a:r>
              <a:rPr lang="en-US" sz="1100" dirty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825929" y="6436566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8702519" y="3490181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5776763" y="4757552"/>
            <a:ext cx="643207" cy="579334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cxnSp>
        <p:nvCxnSpPr>
          <p:cNvPr id="142" name="Elbow Connector 141"/>
          <p:cNvCxnSpPr>
            <a:stCxn id="61" idx="3"/>
            <a:endCxn id="7" idx="0"/>
          </p:cNvCxnSpPr>
          <p:nvPr/>
        </p:nvCxnSpPr>
        <p:spPr>
          <a:xfrm rot="5400000">
            <a:off x="4453831" y="3648764"/>
            <a:ext cx="564864" cy="1786149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3521584" y="2147553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149" name="Teardrop 148"/>
          <p:cNvSpPr/>
          <p:nvPr/>
        </p:nvSpPr>
        <p:spPr>
          <a:xfrm>
            <a:off x="4529906" y="2141672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cxnSp>
        <p:nvCxnSpPr>
          <p:cNvPr id="150" name="Elbow Connector 149"/>
          <p:cNvCxnSpPr>
            <a:stCxn id="148" idx="3"/>
            <a:endCxn id="149" idx="4"/>
          </p:cNvCxnSpPr>
          <p:nvPr/>
        </p:nvCxnSpPr>
        <p:spPr>
          <a:xfrm>
            <a:off x="4164791" y="2437220"/>
            <a:ext cx="365115" cy="56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9921989" y="4191305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0</a:t>
            </a:r>
          </a:p>
        </p:txBody>
      </p:sp>
      <p:sp>
        <p:nvSpPr>
          <p:cNvPr id="154" name="Oval 153"/>
          <p:cNvSpPr/>
          <p:nvPr/>
        </p:nvSpPr>
        <p:spPr>
          <a:xfrm>
            <a:off x="9779000" y="3455958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90918C"/>
                </a:solidFill>
              </a:rPr>
              <a:t>h</a:t>
            </a:r>
            <a:r>
              <a:rPr lang="en-US" sz="1100" dirty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9779000" y="2720611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90918C"/>
                </a:solidFill>
              </a:rPr>
              <a:t>X</a:t>
            </a:r>
            <a:r>
              <a:rPr lang="en-US" dirty="0" err="1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437556" y="5523379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1</a:t>
            </a:r>
          </a:p>
        </p:txBody>
      </p:sp>
      <p:sp>
        <p:nvSpPr>
          <p:cNvPr id="158" name="Oval 157"/>
          <p:cNvSpPr/>
          <p:nvPr/>
        </p:nvSpPr>
        <p:spPr>
          <a:xfrm>
            <a:off x="2294567" y="4788032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90918C"/>
                </a:solidFill>
              </a:rPr>
              <a:t>h</a:t>
            </a:r>
            <a:r>
              <a:rPr lang="en-US" sz="1100" dirty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2294567" y="40526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90918C"/>
                </a:solidFill>
              </a:rPr>
              <a:t>X</a:t>
            </a:r>
            <a:r>
              <a:rPr lang="en-US" dirty="0" err="1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7178122" y="3582830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cxnSp>
        <p:nvCxnSpPr>
          <p:cNvPr id="180" name="Elbow Connector 179"/>
          <p:cNvCxnSpPr>
            <a:stCxn id="61" idx="5"/>
            <a:endCxn id="124" idx="2"/>
          </p:cNvCxnSpPr>
          <p:nvPr/>
        </p:nvCxnSpPr>
        <p:spPr>
          <a:xfrm rot="5400000" flipH="1" flipV="1">
            <a:off x="7697495" y="2932779"/>
            <a:ext cx="189891" cy="2463363"/>
          </a:xfrm>
          <a:prstGeom prst="bentConnector3">
            <a:avLst>
              <a:gd name="adj1" fmla="val -221972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65" idx="2"/>
            <a:endCxn id="133" idx="3"/>
          </p:cNvCxnSpPr>
          <p:nvPr/>
        </p:nvCxnSpPr>
        <p:spPr>
          <a:xfrm rot="10800000" flipV="1">
            <a:off x="6419970" y="3793693"/>
            <a:ext cx="758152" cy="1253525"/>
          </a:xfrm>
          <a:prstGeom prst="bentConnector3">
            <a:avLst>
              <a:gd name="adj1" fmla="val 34461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33" idx="0"/>
            <a:endCxn id="61" idx="4"/>
          </p:cNvCxnSpPr>
          <p:nvPr/>
        </p:nvCxnSpPr>
        <p:spPr>
          <a:xfrm rot="16200000" flipV="1">
            <a:off x="5944087" y="4603272"/>
            <a:ext cx="305242" cy="3318"/>
          </a:xfrm>
          <a:prstGeom prst="bentConnector3">
            <a:avLst>
              <a:gd name="adj1" fmla="val 50000"/>
            </a:avLst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6" idx="1"/>
            <a:endCxn id="20" idx="6"/>
          </p:cNvCxnSpPr>
          <p:nvPr/>
        </p:nvCxnSpPr>
        <p:spPr>
          <a:xfrm flipH="1">
            <a:off x="6305912" y="5764254"/>
            <a:ext cx="1510545" cy="28852"/>
          </a:xfrm>
          <a:prstGeom prst="straightConnector1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0" idx="0"/>
            <a:endCxn id="133" idx="2"/>
          </p:cNvCxnSpPr>
          <p:nvPr/>
        </p:nvCxnSpPr>
        <p:spPr>
          <a:xfrm flipV="1">
            <a:off x="6095048" y="5336886"/>
            <a:ext cx="3319" cy="245356"/>
          </a:xfrm>
          <a:prstGeom prst="straightConnector1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3" idx="2"/>
            <a:endCxn id="20" idx="2"/>
          </p:cNvCxnSpPr>
          <p:nvPr/>
        </p:nvCxnSpPr>
        <p:spPr>
          <a:xfrm rot="16200000" flipH="1">
            <a:off x="5163092" y="5072014"/>
            <a:ext cx="383510" cy="1058674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123" idx="0"/>
            <a:endCxn id="26" idx="3"/>
          </p:cNvCxnSpPr>
          <p:nvPr/>
        </p:nvCxnSpPr>
        <p:spPr>
          <a:xfrm rot="16200000" flipV="1">
            <a:off x="8006250" y="6295282"/>
            <a:ext cx="282566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6" idx="0"/>
            <a:endCxn id="123" idx="1"/>
          </p:cNvCxnSpPr>
          <p:nvPr/>
        </p:nvCxnSpPr>
        <p:spPr>
          <a:xfrm rot="5400000" flipH="1" flipV="1">
            <a:off x="7324525" y="6801887"/>
            <a:ext cx="577057" cy="425751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>
            <a:stCxn id="107" idx="0"/>
            <a:endCxn id="123" idx="2"/>
          </p:cNvCxnSpPr>
          <p:nvPr/>
        </p:nvCxnSpPr>
        <p:spPr>
          <a:xfrm rot="16200000" flipV="1">
            <a:off x="8006939" y="7156494"/>
            <a:ext cx="287390" cy="620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78" idx="0"/>
            <a:endCxn id="123" idx="3"/>
          </p:cNvCxnSpPr>
          <p:nvPr/>
        </p:nvCxnSpPr>
        <p:spPr>
          <a:xfrm rot="16200000" flipV="1">
            <a:off x="8252821" y="6942548"/>
            <a:ext cx="722888" cy="2902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159" idx="6"/>
          </p:cNvCxnSpPr>
          <p:nvPr/>
        </p:nvCxnSpPr>
        <p:spPr>
          <a:xfrm>
            <a:off x="2940953" y="4375878"/>
            <a:ext cx="742520" cy="434099"/>
          </a:xfrm>
          <a:prstGeom prst="bentConnector3">
            <a:avLst>
              <a:gd name="adj1" fmla="val 1006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158" idx="6"/>
            <a:endCxn id="7" idx="1"/>
          </p:cNvCxnSpPr>
          <p:nvPr/>
        </p:nvCxnSpPr>
        <p:spPr>
          <a:xfrm>
            <a:off x="2940953" y="5111225"/>
            <a:ext cx="580631" cy="2712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157" idx="6"/>
            <a:endCxn id="7" idx="2"/>
          </p:cNvCxnSpPr>
          <p:nvPr/>
        </p:nvCxnSpPr>
        <p:spPr>
          <a:xfrm flipV="1">
            <a:off x="2792280" y="5403604"/>
            <a:ext cx="1050908" cy="297137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4" idx="6"/>
          </p:cNvCxnSpPr>
          <p:nvPr/>
        </p:nvCxnSpPr>
        <p:spPr>
          <a:xfrm flipV="1">
            <a:off x="2801338" y="2743583"/>
            <a:ext cx="942555" cy="283019"/>
          </a:xfrm>
          <a:prstGeom prst="bentConnector3">
            <a:avLst>
              <a:gd name="adj1" fmla="val 9939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65" idx="6"/>
            <a:endCxn id="148" idx="1"/>
          </p:cNvCxnSpPr>
          <p:nvPr/>
        </p:nvCxnSpPr>
        <p:spPr>
          <a:xfrm>
            <a:off x="2950011" y="2437086"/>
            <a:ext cx="571573" cy="13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75" idx="6"/>
            <a:endCxn id="148" idx="0"/>
          </p:cNvCxnSpPr>
          <p:nvPr/>
        </p:nvCxnSpPr>
        <p:spPr>
          <a:xfrm>
            <a:off x="2950011" y="1701739"/>
            <a:ext cx="893177" cy="44581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27" idx="0"/>
            <a:endCxn id="22" idx="4"/>
          </p:cNvCxnSpPr>
          <p:nvPr/>
        </p:nvCxnSpPr>
        <p:spPr>
          <a:xfrm rot="16200000" flipV="1">
            <a:off x="5939531" y="2047363"/>
            <a:ext cx="313150" cy="211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>
            <a:stCxn id="22" idx="0"/>
            <a:endCxn id="62" idx="4"/>
          </p:cNvCxnSpPr>
          <p:nvPr/>
        </p:nvCxnSpPr>
        <p:spPr>
          <a:xfrm rot="5400000" flipH="1" flipV="1">
            <a:off x="5916632" y="1290452"/>
            <a:ext cx="358083" cy="1250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155" idx="2"/>
            <a:endCxn id="124" idx="0"/>
          </p:cNvCxnSpPr>
          <p:nvPr/>
        </p:nvCxnSpPr>
        <p:spPr>
          <a:xfrm rot="10800000" flipV="1">
            <a:off x="9024124" y="3043803"/>
            <a:ext cx="754877" cy="446377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>
            <a:stCxn id="154" idx="2"/>
            <a:endCxn id="124" idx="3"/>
          </p:cNvCxnSpPr>
          <p:nvPr/>
        </p:nvCxnSpPr>
        <p:spPr>
          <a:xfrm rot="10800000" flipV="1">
            <a:off x="9345726" y="3779150"/>
            <a:ext cx="433274" cy="697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>
            <a:stCxn id="153" idx="2"/>
          </p:cNvCxnSpPr>
          <p:nvPr/>
        </p:nvCxnSpPr>
        <p:spPr>
          <a:xfrm rot="10800000">
            <a:off x="9164913" y="4081187"/>
            <a:ext cx="757077" cy="287480"/>
          </a:xfrm>
          <a:prstGeom prst="bentConnector3">
            <a:avLst>
              <a:gd name="adj1" fmla="val 97423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124" idx="1"/>
            <a:endCxn id="25" idx="0"/>
          </p:cNvCxnSpPr>
          <p:nvPr/>
        </p:nvCxnSpPr>
        <p:spPr>
          <a:xfrm rot="10800000">
            <a:off x="8447541" y="3777088"/>
            <a:ext cx="254979" cy="2760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endCxn id="165" idx="6"/>
          </p:cNvCxnSpPr>
          <p:nvPr/>
        </p:nvCxnSpPr>
        <p:spPr>
          <a:xfrm rot="10800000" flipV="1">
            <a:off x="7599851" y="3793692"/>
            <a:ext cx="247521" cy="1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61" idx="7"/>
            <a:endCxn id="165" idx="0"/>
          </p:cNvCxnSpPr>
          <p:nvPr/>
        </p:nvCxnSpPr>
        <p:spPr>
          <a:xfrm rot="16200000" flipH="1">
            <a:off x="6847449" y="3041293"/>
            <a:ext cx="254847" cy="828226"/>
          </a:xfrm>
          <a:prstGeom prst="bentConnector3">
            <a:avLst>
              <a:gd name="adj1" fmla="val -165395"/>
            </a:avLst>
          </a:prstGeom>
          <a:ln w="63500">
            <a:solidFill>
              <a:srgbClr val="9BD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103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70524" y="1222941"/>
            <a:ext cx="6344702" cy="5901526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21584" y="4824270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20" name="Oval 19"/>
          <p:cNvSpPr/>
          <p:nvPr/>
        </p:nvSpPr>
        <p:spPr>
          <a:xfrm>
            <a:off x="5884184" y="5582242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2" name="Oval 21"/>
          <p:cNvSpPr/>
          <p:nvPr/>
        </p:nvSpPr>
        <p:spPr>
          <a:xfrm>
            <a:off x="5884184" y="1470118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4529906" y="4818389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856333" y="3481484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7816456" y="5523379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5766088" y="2204996"/>
            <a:ext cx="662152" cy="630621"/>
          </a:xfrm>
          <a:prstGeom prst="pentagon">
            <a:avLst/>
          </a:prstGeom>
          <a:solidFill>
            <a:srgbClr val="909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tanh</a:t>
            </a:r>
            <a:endParaRPr lang="en-US" sz="900" dirty="0"/>
          </a:p>
        </p:txBody>
      </p:sp>
      <p:cxnSp>
        <p:nvCxnSpPr>
          <p:cNvPr id="40" name="Elbow Connector 39"/>
          <p:cNvCxnSpPr>
            <a:stCxn id="7" idx="3"/>
            <a:endCxn id="23" idx="4"/>
          </p:cNvCxnSpPr>
          <p:nvPr/>
        </p:nvCxnSpPr>
        <p:spPr>
          <a:xfrm>
            <a:off x="4164791" y="5113937"/>
            <a:ext cx="365115" cy="56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61" idx="0"/>
            <a:endCxn id="27" idx="3"/>
          </p:cNvCxnSpPr>
          <p:nvPr/>
        </p:nvCxnSpPr>
        <p:spPr>
          <a:xfrm rot="5400000" flipH="1" flipV="1">
            <a:off x="5946375" y="2984291"/>
            <a:ext cx="299462" cy="2115"/>
          </a:xfrm>
          <a:prstGeom prst="bentConnector3">
            <a:avLst>
              <a:gd name="adj1" fmla="val 50000"/>
            </a:avLst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49" idx="6"/>
            <a:endCxn id="22" idx="2"/>
          </p:cNvCxnSpPr>
          <p:nvPr/>
        </p:nvCxnSpPr>
        <p:spPr>
          <a:xfrm rot="5400000" flipH="1" flipV="1">
            <a:off x="5124502" y="1381990"/>
            <a:ext cx="460690" cy="1058674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1" idx="1"/>
            <a:endCxn id="148" idx="2"/>
          </p:cNvCxnSpPr>
          <p:nvPr/>
        </p:nvCxnSpPr>
        <p:spPr>
          <a:xfrm rot="16200000" flipV="1">
            <a:off x="4435715" y="2134360"/>
            <a:ext cx="601096" cy="1786149"/>
          </a:xfrm>
          <a:prstGeom prst="bentConnector3">
            <a:avLst>
              <a:gd name="adj1" fmla="val 50000"/>
            </a:avLst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436433" y="3135079"/>
            <a:ext cx="1317231" cy="13172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90918C"/>
                </a:solidFill>
              </a:rPr>
              <a:t>Cell</a:t>
            </a:r>
          </a:p>
        </p:txBody>
      </p:sp>
      <p:sp>
        <p:nvSpPr>
          <p:cNvPr id="62" name="Oval 61"/>
          <p:cNvSpPr/>
          <p:nvPr/>
        </p:nvSpPr>
        <p:spPr>
          <a:xfrm>
            <a:off x="5773105" y="465649"/>
            <a:ext cx="646386" cy="646386"/>
          </a:xfrm>
          <a:prstGeom prst="ellipse">
            <a:avLst/>
          </a:prstGeom>
          <a:solidFill>
            <a:srgbClr val="F07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h</a:t>
            </a:r>
            <a:r>
              <a:rPr lang="en-US" dirty="0" err="1"/>
              <a:t>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446614" y="2849240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2303625" y="2113893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r>
              <a:rPr lang="en-US" sz="1100" dirty="0"/>
              <a:t>t-1</a:t>
            </a:r>
            <a:endParaRPr lang="en-US" sz="1600" dirty="0"/>
          </a:p>
        </p:txBody>
      </p:sp>
      <p:sp>
        <p:nvSpPr>
          <p:cNvPr id="75" name="Oval 74"/>
          <p:cNvSpPr/>
          <p:nvPr/>
        </p:nvSpPr>
        <p:spPr>
          <a:xfrm>
            <a:off x="2303625" y="1378546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X</a:t>
            </a:r>
            <a:r>
              <a:rPr lang="en-US" dirty="0" err="1"/>
              <a:t>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76985" y="730329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90918C"/>
                </a:solidFill>
              </a:rPr>
              <a:t>X</a:t>
            </a:r>
            <a:r>
              <a:rPr lang="en-US" dirty="0" err="1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582032" y="7449121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2</a:t>
            </a:r>
          </a:p>
        </p:txBody>
      </p:sp>
      <p:sp>
        <p:nvSpPr>
          <p:cNvPr id="107" name="Oval 106"/>
          <p:cNvSpPr/>
          <p:nvPr/>
        </p:nvSpPr>
        <p:spPr>
          <a:xfrm>
            <a:off x="7830541" y="730329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90918C"/>
                </a:solidFill>
              </a:rPr>
              <a:t>h</a:t>
            </a:r>
            <a:r>
              <a:rPr lang="en-US" sz="1100" dirty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825929" y="6436566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8702519" y="3490181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5776763" y="4757552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cxnSp>
        <p:nvCxnSpPr>
          <p:cNvPr id="142" name="Elbow Connector 141"/>
          <p:cNvCxnSpPr>
            <a:stCxn id="61" idx="3"/>
            <a:endCxn id="7" idx="0"/>
          </p:cNvCxnSpPr>
          <p:nvPr/>
        </p:nvCxnSpPr>
        <p:spPr>
          <a:xfrm rot="5400000">
            <a:off x="4453831" y="3648764"/>
            <a:ext cx="564864" cy="1786149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3521584" y="2147553"/>
            <a:ext cx="643207" cy="579334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149" name="Teardrop 148"/>
          <p:cNvSpPr/>
          <p:nvPr/>
        </p:nvSpPr>
        <p:spPr>
          <a:xfrm>
            <a:off x="4529906" y="2141672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50" name="Elbow Connector 149"/>
          <p:cNvCxnSpPr>
            <a:stCxn id="148" idx="3"/>
            <a:endCxn id="149" idx="4"/>
          </p:cNvCxnSpPr>
          <p:nvPr/>
        </p:nvCxnSpPr>
        <p:spPr>
          <a:xfrm>
            <a:off x="4164791" y="2437220"/>
            <a:ext cx="365115" cy="56"/>
          </a:xfrm>
          <a:prstGeom prst="bentConnector3">
            <a:avLst>
              <a:gd name="adj1" fmla="val 50000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9921989" y="4191305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0</a:t>
            </a:r>
          </a:p>
        </p:txBody>
      </p:sp>
      <p:sp>
        <p:nvSpPr>
          <p:cNvPr id="154" name="Oval 153"/>
          <p:cNvSpPr/>
          <p:nvPr/>
        </p:nvSpPr>
        <p:spPr>
          <a:xfrm>
            <a:off x="9779000" y="3455958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90918C"/>
                </a:solidFill>
              </a:rPr>
              <a:t>h</a:t>
            </a:r>
            <a:r>
              <a:rPr lang="en-US" sz="1100" dirty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9779000" y="2720611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90918C"/>
                </a:solidFill>
              </a:rPr>
              <a:t>X</a:t>
            </a:r>
            <a:r>
              <a:rPr lang="en-US" dirty="0" err="1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437556" y="5523379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1</a:t>
            </a:r>
          </a:p>
        </p:txBody>
      </p:sp>
      <p:sp>
        <p:nvSpPr>
          <p:cNvPr id="158" name="Oval 157"/>
          <p:cNvSpPr/>
          <p:nvPr/>
        </p:nvSpPr>
        <p:spPr>
          <a:xfrm>
            <a:off x="2294567" y="4788032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90918C"/>
                </a:solidFill>
              </a:rPr>
              <a:t>h</a:t>
            </a:r>
            <a:r>
              <a:rPr lang="en-US" sz="1100" dirty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2294567" y="40526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90918C"/>
                </a:solidFill>
              </a:rPr>
              <a:t>X</a:t>
            </a:r>
            <a:r>
              <a:rPr lang="en-US" dirty="0" err="1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7178122" y="3582830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cxnSp>
        <p:nvCxnSpPr>
          <p:cNvPr id="180" name="Elbow Connector 179"/>
          <p:cNvCxnSpPr>
            <a:stCxn id="61" idx="5"/>
            <a:endCxn id="124" idx="2"/>
          </p:cNvCxnSpPr>
          <p:nvPr/>
        </p:nvCxnSpPr>
        <p:spPr>
          <a:xfrm rot="5400000" flipH="1" flipV="1">
            <a:off x="7697495" y="2932779"/>
            <a:ext cx="189891" cy="2463363"/>
          </a:xfrm>
          <a:prstGeom prst="bentConnector3">
            <a:avLst>
              <a:gd name="adj1" fmla="val -221972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65" idx="2"/>
            <a:endCxn id="133" idx="3"/>
          </p:cNvCxnSpPr>
          <p:nvPr/>
        </p:nvCxnSpPr>
        <p:spPr>
          <a:xfrm rot="10800000" flipV="1">
            <a:off x="6419970" y="3793693"/>
            <a:ext cx="758152" cy="1253525"/>
          </a:xfrm>
          <a:prstGeom prst="bentConnector3">
            <a:avLst>
              <a:gd name="adj1" fmla="val 34461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33" idx="0"/>
            <a:endCxn id="61" idx="4"/>
          </p:cNvCxnSpPr>
          <p:nvPr/>
        </p:nvCxnSpPr>
        <p:spPr>
          <a:xfrm rot="16200000" flipV="1">
            <a:off x="5944087" y="4603272"/>
            <a:ext cx="305242" cy="3318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6" idx="1"/>
            <a:endCxn id="20" idx="6"/>
          </p:cNvCxnSpPr>
          <p:nvPr/>
        </p:nvCxnSpPr>
        <p:spPr>
          <a:xfrm flipH="1">
            <a:off x="6305912" y="5764254"/>
            <a:ext cx="1510545" cy="28852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0" idx="0"/>
            <a:endCxn id="133" idx="2"/>
          </p:cNvCxnSpPr>
          <p:nvPr/>
        </p:nvCxnSpPr>
        <p:spPr>
          <a:xfrm flipV="1">
            <a:off x="6095048" y="5336886"/>
            <a:ext cx="3319" cy="24535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3" idx="2"/>
            <a:endCxn id="20" idx="2"/>
          </p:cNvCxnSpPr>
          <p:nvPr/>
        </p:nvCxnSpPr>
        <p:spPr>
          <a:xfrm rot="16200000" flipH="1">
            <a:off x="5163092" y="5072014"/>
            <a:ext cx="383510" cy="105867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123" idx="0"/>
            <a:endCxn id="26" idx="3"/>
          </p:cNvCxnSpPr>
          <p:nvPr/>
        </p:nvCxnSpPr>
        <p:spPr>
          <a:xfrm rot="16200000" flipV="1">
            <a:off x="8006250" y="6295282"/>
            <a:ext cx="282566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6" idx="0"/>
            <a:endCxn id="123" idx="1"/>
          </p:cNvCxnSpPr>
          <p:nvPr/>
        </p:nvCxnSpPr>
        <p:spPr>
          <a:xfrm rot="5400000" flipH="1" flipV="1">
            <a:off x="7324525" y="6801887"/>
            <a:ext cx="577057" cy="425751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>
            <a:stCxn id="107" idx="0"/>
            <a:endCxn id="123" idx="2"/>
          </p:cNvCxnSpPr>
          <p:nvPr/>
        </p:nvCxnSpPr>
        <p:spPr>
          <a:xfrm rot="16200000" flipV="1">
            <a:off x="8006939" y="7156494"/>
            <a:ext cx="287390" cy="620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78" idx="0"/>
            <a:endCxn id="123" idx="3"/>
          </p:cNvCxnSpPr>
          <p:nvPr/>
        </p:nvCxnSpPr>
        <p:spPr>
          <a:xfrm rot="16200000" flipV="1">
            <a:off x="8252821" y="6942548"/>
            <a:ext cx="722888" cy="2902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159" idx="6"/>
          </p:cNvCxnSpPr>
          <p:nvPr/>
        </p:nvCxnSpPr>
        <p:spPr>
          <a:xfrm>
            <a:off x="2940953" y="4375878"/>
            <a:ext cx="742520" cy="434099"/>
          </a:xfrm>
          <a:prstGeom prst="bentConnector3">
            <a:avLst>
              <a:gd name="adj1" fmla="val 1006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158" idx="6"/>
            <a:endCxn id="7" idx="1"/>
          </p:cNvCxnSpPr>
          <p:nvPr/>
        </p:nvCxnSpPr>
        <p:spPr>
          <a:xfrm>
            <a:off x="2940953" y="5111225"/>
            <a:ext cx="580631" cy="2712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157" idx="6"/>
            <a:endCxn id="7" idx="2"/>
          </p:cNvCxnSpPr>
          <p:nvPr/>
        </p:nvCxnSpPr>
        <p:spPr>
          <a:xfrm flipV="1">
            <a:off x="2792280" y="5403604"/>
            <a:ext cx="1050908" cy="297137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4" idx="6"/>
          </p:cNvCxnSpPr>
          <p:nvPr/>
        </p:nvCxnSpPr>
        <p:spPr>
          <a:xfrm flipV="1">
            <a:off x="2801338" y="2743583"/>
            <a:ext cx="942555" cy="283019"/>
          </a:xfrm>
          <a:prstGeom prst="bentConnector3">
            <a:avLst>
              <a:gd name="adj1" fmla="val 99399"/>
            </a:avLst>
          </a:prstGeom>
          <a:ln w="635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65" idx="6"/>
            <a:endCxn id="148" idx="1"/>
          </p:cNvCxnSpPr>
          <p:nvPr/>
        </p:nvCxnSpPr>
        <p:spPr>
          <a:xfrm>
            <a:off x="2950011" y="2437086"/>
            <a:ext cx="571573" cy="134"/>
          </a:xfrm>
          <a:prstGeom prst="bentConnector3">
            <a:avLst/>
          </a:prstGeom>
          <a:ln w="63500">
            <a:solidFill>
              <a:srgbClr val="F9AE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75" idx="6"/>
            <a:endCxn id="148" idx="0"/>
          </p:cNvCxnSpPr>
          <p:nvPr/>
        </p:nvCxnSpPr>
        <p:spPr>
          <a:xfrm>
            <a:off x="2950011" y="1701739"/>
            <a:ext cx="893177" cy="445814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27" idx="0"/>
            <a:endCxn id="22" idx="4"/>
          </p:cNvCxnSpPr>
          <p:nvPr/>
        </p:nvCxnSpPr>
        <p:spPr>
          <a:xfrm rot="16200000" flipV="1">
            <a:off x="5939531" y="2047363"/>
            <a:ext cx="313150" cy="2116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>
            <a:stCxn id="22" idx="0"/>
            <a:endCxn id="62" idx="4"/>
          </p:cNvCxnSpPr>
          <p:nvPr/>
        </p:nvCxnSpPr>
        <p:spPr>
          <a:xfrm rot="5400000" flipH="1" flipV="1">
            <a:off x="5916632" y="1290452"/>
            <a:ext cx="358083" cy="1250"/>
          </a:xfrm>
          <a:prstGeom prst="bentConnector3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155" idx="2"/>
            <a:endCxn id="124" idx="0"/>
          </p:cNvCxnSpPr>
          <p:nvPr/>
        </p:nvCxnSpPr>
        <p:spPr>
          <a:xfrm rot="10800000" flipV="1">
            <a:off x="9024124" y="3043803"/>
            <a:ext cx="754877" cy="446377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>
            <a:stCxn id="154" idx="2"/>
            <a:endCxn id="124" idx="3"/>
          </p:cNvCxnSpPr>
          <p:nvPr/>
        </p:nvCxnSpPr>
        <p:spPr>
          <a:xfrm rot="10800000" flipV="1">
            <a:off x="9345726" y="3779150"/>
            <a:ext cx="433274" cy="697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>
            <a:stCxn id="153" idx="2"/>
          </p:cNvCxnSpPr>
          <p:nvPr/>
        </p:nvCxnSpPr>
        <p:spPr>
          <a:xfrm rot="10800000">
            <a:off x="9164913" y="4081187"/>
            <a:ext cx="757077" cy="287480"/>
          </a:xfrm>
          <a:prstGeom prst="bentConnector3">
            <a:avLst>
              <a:gd name="adj1" fmla="val 97423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124" idx="1"/>
            <a:endCxn id="25" idx="0"/>
          </p:cNvCxnSpPr>
          <p:nvPr/>
        </p:nvCxnSpPr>
        <p:spPr>
          <a:xfrm rot="10800000">
            <a:off x="8447541" y="3777088"/>
            <a:ext cx="254979" cy="2760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endCxn id="165" idx="6"/>
          </p:cNvCxnSpPr>
          <p:nvPr/>
        </p:nvCxnSpPr>
        <p:spPr>
          <a:xfrm rot="10800000" flipV="1">
            <a:off x="7599851" y="3793692"/>
            <a:ext cx="247521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61" idx="7"/>
            <a:endCxn id="165" idx="0"/>
          </p:cNvCxnSpPr>
          <p:nvPr/>
        </p:nvCxnSpPr>
        <p:spPr>
          <a:xfrm rot="16200000" flipH="1">
            <a:off x="6847449" y="3041293"/>
            <a:ext cx="254847" cy="828226"/>
          </a:xfrm>
          <a:prstGeom prst="bentConnector3">
            <a:avLst>
              <a:gd name="adj1" fmla="val -16539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19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2294567" y="465649"/>
            <a:ext cx="8130819" cy="7484027"/>
            <a:chOff x="2294567" y="465649"/>
            <a:chExt cx="8130819" cy="7484027"/>
          </a:xfrm>
        </p:grpSpPr>
        <p:sp>
          <p:nvSpPr>
            <p:cNvPr id="5" name="Rounded Rectangle 4"/>
            <p:cNvSpPr/>
            <p:nvPr/>
          </p:nvSpPr>
          <p:spPr>
            <a:xfrm>
              <a:off x="3270524" y="1222941"/>
              <a:ext cx="6344702" cy="5901526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21584" y="4824270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5884184" y="5582242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84184" y="1470118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4529906" y="481838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7856333" y="3481484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7816456" y="5523379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5766088" y="2204996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tanh</a:t>
              </a:r>
              <a:endParaRPr lang="en-US" sz="900" dirty="0"/>
            </a:p>
          </p:txBody>
        </p:sp>
        <p:cxnSp>
          <p:nvCxnSpPr>
            <p:cNvPr id="40" name="Elbow Connector 39"/>
            <p:cNvCxnSpPr>
              <a:stCxn id="7" idx="3"/>
              <a:endCxn id="23" idx="4"/>
            </p:cNvCxnSpPr>
            <p:nvPr/>
          </p:nvCxnSpPr>
          <p:spPr>
            <a:xfrm>
              <a:off x="4164791" y="5113937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61" idx="0"/>
              <a:endCxn id="27" idx="3"/>
            </p:cNvCxnSpPr>
            <p:nvPr/>
          </p:nvCxnSpPr>
          <p:spPr>
            <a:xfrm rot="5400000" flipH="1" flipV="1">
              <a:off x="5946375" y="2984291"/>
              <a:ext cx="299462" cy="2115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49" idx="6"/>
              <a:endCxn id="22" idx="2"/>
            </p:cNvCxnSpPr>
            <p:nvPr/>
          </p:nvCxnSpPr>
          <p:spPr>
            <a:xfrm rot="5400000" flipH="1" flipV="1">
              <a:off x="5124502" y="1381990"/>
              <a:ext cx="46069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1" idx="1"/>
              <a:endCxn id="148" idx="2"/>
            </p:cNvCxnSpPr>
            <p:nvPr/>
          </p:nvCxnSpPr>
          <p:spPr>
            <a:xfrm rot="16200000" flipV="1">
              <a:off x="4435715" y="2134360"/>
              <a:ext cx="601096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436433" y="3135079"/>
              <a:ext cx="1317231" cy="13172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Cell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5773105" y="465649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h</a:t>
              </a:r>
              <a:r>
                <a:rPr lang="en-US" dirty="0" err="1"/>
                <a:t>t</a:t>
              </a:r>
              <a:endParaRPr lang="en-US" dirty="0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303625" y="1378546"/>
              <a:ext cx="646386" cy="1825418"/>
              <a:chOff x="1821566" y="1449681"/>
              <a:chExt cx="646386" cy="18254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  <a:r>
                  <a:rPr lang="en-US" sz="1100" dirty="0"/>
                  <a:t>t-1</a:t>
                </a:r>
                <a:endParaRPr lang="en-US" sz="1600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/>
                  <a:t>X</a:t>
                </a:r>
                <a:r>
                  <a:rPr lang="en-US" dirty="0" err="1"/>
                  <a:t>t</a:t>
                </a:r>
                <a:endParaRPr lang="en-US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076985" y="7303290"/>
              <a:ext cx="1859771" cy="646386"/>
              <a:chOff x="5193928" y="8350977"/>
              <a:chExt cx="1859771" cy="64638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193928" y="8350977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/>
                  <a:t>X</a:t>
                </a:r>
                <a:r>
                  <a:rPr lang="en-US" dirty="0" err="1"/>
                  <a:t>t</a:t>
                </a:r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698975" y="8496808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7484" y="8350977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  <a:r>
                  <a:rPr lang="en-US" sz="1100" dirty="0"/>
                  <a:t>t-1</a:t>
                </a:r>
                <a:endParaRPr lang="en-US" sz="1600" dirty="0"/>
              </a:p>
            </p:txBody>
          </p:sp>
        </p:grpSp>
        <p:sp>
          <p:nvSpPr>
            <p:cNvPr id="123" name="Rounded Rectangle 122"/>
            <p:cNvSpPr/>
            <p:nvPr/>
          </p:nvSpPr>
          <p:spPr>
            <a:xfrm>
              <a:off x="7825929" y="6436566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8702519" y="3490181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5776763" y="4757552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cxnSp>
          <p:nvCxnSpPr>
            <p:cNvPr id="142" name="Elbow Connector 141"/>
            <p:cNvCxnSpPr>
              <a:stCxn id="61" idx="3"/>
              <a:endCxn id="7" idx="0"/>
            </p:cNvCxnSpPr>
            <p:nvPr/>
          </p:nvCxnSpPr>
          <p:spPr>
            <a:xfrm rot="5400000">
              <a:off x="4453831" y="3648764"/>
              <a:ext cx="564864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ounded Rectangle 147"/>
            <p:cNvSpPr/>
            <p:nvPr/>
          </p:nvSpPr>
          <p:spPr>
            <a:xfrm>
              <a:off x="3521584" y="2147553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149" name="Teardrop 148"/>
            <p:cNvSpPr/>
            <p:nvPr/>
          </p:nvSpPr>
          <p:spPr>
            <a:xfrm>
              <a:off x="4529906" y="2141672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50" name="Elbow Connector 149"/>
            <p:cNvCxnSpPr>
              <a:stCxn id="148" idx="3"/>
              <a:endCxn id="149" idx="4"/>
            </p:cNvCxnSpPr>
            <p:nvPr/>
          </p:nvCxnSpPr>
          <p:spPr>
            <a:xfrm>
              <a:off x="4164791" y="2437220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9779000" y="2720611"/>
              <a:ext cx="646386" cy="1825418"/>
              <a:chOff x="1821566" y="1449681"/>
              <a:chExt cx="646386" cy="1825418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  <a:r>
                  <a:rPr lang="en-US" sz="1100" dirty="0"/>
                  <a:t>t-1</a:t>
                </a:r>
                <a:endParaRPr lang="en-US" sz="16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/>
                  <a:t>X</a:t>
                </a:r>
                <a:r>
                  <a:rPr lang="en-US" dirty="0" err="1"/>
                  <a:t>t</a:t>
                </a:r>
                <a:endParaRPr lang="en-US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294567" y="4052685"/>
              <a:ext cx="646386" cy="1825418"/>
              <a:chOff x="1821566" y="1449681"/>
              <a:chExt cx="646386" cy="182541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  <a:r>
                  <a:rPr lang="en-US" sz="1100" dirty="0"/>
                  <a:t>t-1</a:t>
                </a:r>
                <a:endParaRPr lang="en-US" sz="1600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/>
                  <a:t>X</a:t>
                </a:r>
                <a:r>
                  <a:rPr lang="en-US" dirty="0" err="1"/>
                  <a:t>t</a:t>
                </a:r>
                <a:endParaRPr lang="en-US" dirty="0"/>
              </a:p>
            </p:txBody>
          </p:sp>
        </p:grpSp>
        <p:sp>
          <p:nvSpPr>
            <p:cNvPr id="165" name="Oval 164"/>
            <p:cNvSpPr/>
            <p:nvPr/>
          </p:nvSpPr>
          <p:spPr>
            <a:xfrm>
              <a:off x="7178122" y="358283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cxnSp>
          <p:nvCxnSpPr>
            <p:cNvPr id="180" name="Elbow Connector 179"/>
            <p:cNvCxnSpPr>
              <a:stCxn id="61" idx="5"/>
              <a:endCxn id="124" idx="2"/>
            </p:cNvCxnSpPr>
            <p:nvPr/>
          </p:nvCxnSpPr>
          <p:spPr>
            <a:xfrm rot="5400000" flipH="1" flipV="1">
              <a:off x="7697495" y="2932779"/>
              <a:ext cx="189891" cy="2463363"/>
            </a:xfrm>
            <a:prstGeom prst="bentConnector3">
              <a:avLst>
                <a:gd name="adj1" fmla="val -221972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165" idx="2"/>
              <a:endCxn id="133" idx="3"/>
            </p:cNvCxnSpPr>
            <p:nvPr/>
          </p:nvCxnSpPr>
          <p:spPr>
            <a:xfrm rot="10800000" flipV="1">
              <a:off x="6419970" y="3793693"/>
              <a:ext cx="758152" cy="1253525"/>
            </a:xfrm>
            <a:prstGeom prst="bentConnector3">
              <a:avLst>
                <a:gd name="adj1" fmla="val 34461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33" idx="0"/>
              <a:endCxn id="61" idx="4"/>
            </p:cNvCxnSpPr>
            <p:nvPr/>
          </p:nvCxnSpPr>
          <p:spPr>
            <a:xfrm rot="16200000" flipV="1">
              <a:off x="5944087" y="4603272"/>
              <a:ext cx="305242" cy="3318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6" idx="1"/>
              <a:endCxn id="20" idx="6"/>
            </p:cNvCxnSpPr>
            <p:nvPr/>
          </p:nvCxnSpPr>
          <p:spPr>
            <a:xfrm flipH="1">
              <a:off x="6305912" y="5764254"/>
              <a:ext cx="1510545" cy="28852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0" idx="0"/>
              <a:endCxn id="133" idx="2"/>
            </p:cNvCxnSpPr>
            <p:nvPr/>
          </p:nvCxnSpPr>
          <p:spPr>
            <a:xfrm flipV="1">
              <a:off x="6095048" y="5336886"/>
              <a:ext cx="3319" cy="245356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23" idx="2"/>
              <a:endCxn id="20" idx="2"/>
            </p:cNvCxnSpPr>
            <p:nvPr/>
          </p:nvCxnSpPr>
          <p:spPr>
            <a:xfrm rot="16200000" flipH="1">
              <a:off x="5163092" y="5072014"/>
              <a:ext cx="38351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/>
            <p:cNvCxnSpPr>
              <a:stCxn id="123" idx="0"/>
              <a:endCxn id="26" idx="3"/>
            </p:cNvCxnSpPr>
            <p:nvPr/>
          </p:nvCxnSpPr>
          <p:spPr>
            <a:xfrm rot="16200000" flipV="1">
              <a:off x="8006250" y="6295282"/>
              <a:ext cx="282566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6" idx="0"/>
              <a:endCxn id="123" idx="1"/>
            </p:cNvCxnSpPr>
            <p:nvPr/>
          </p:nvCxnSpPr>
          <p:spPr>
            <a:xfrm rot="5400000" flipH="1" flipV="1">
              <a:off x="7324525" y="6801887"/>
              <a:ext cx="577057" cy="425751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Elbow Connector 237"/>
            <p:cNvCxnSpPr>
              <a:stCxn id="107" idx="0"/>
              <a:endCxn id="123" idx="2"/>
            </p:cNvCxnSpPr>
            <p:nvPr/>
          </p:nvCxnSpPr>
          <p:spPr>
            <a:xfrm rot="16200000" flipV="1">
              <a:off x="8006939" y="7156494"/>
              <a:ext cx="287390" cy="6201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>
              <a:stCxn id="78" idx="0"/>
              <a:endCxn id="123" idx="3"/>
            </p:cNvCxnSpPr>
            <p:nvPr/>
          </p:nvCxnSpPr>
          <p:spPr>
            <a:xfrm rot="16200000" flipV="1">
              <a:off x="8252821" y="6942548"/>
              <a:ext cx="722888" cy="290258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159" idx="6"/>
            </p:cNvCxnSpPr>
            <p:nvPr/>
          </p:nvCxnSpPr>
          <p:spPr>
            <a:xfrm>
              <a:off x="2940953" y="4375878"/>
              <a:ext cx="742520" cy="434099"/>
            </a:xfrm>
            <a:prstGeom prst="bentConnector3">
              <a:avLst>
                <a:gd name="adj1" fmla="val 1006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158" idx="6"/>
              <a:endCxn id="7" idx="1"/>
            </p:cNvCxnSpPr>
            <p:nvPr/>
          </p:nvCxnSpPr>
          <p:spPr>
            <a:xfrm>
              <a:off x="2940953" y="5111225"/>
              <a:ext cx="580631" cy="2712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157" idx="6"/>
              <a:endCxn id="7" idx="2"/>
            </p:cNvCxnSpPr>
            <p:nvPr/>
          </p:nvCxnSpPr>
          <p:spPr>
            <a:xfrm flipV="1">
              <a:off x="2792280" y="5403604"/>
              <a:ext cx="1050908" cy="297137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/>
            <p:cNvCxnSpPr>
              <a:stCxn id="14" idx="6"/>
            </p:cNvCxnSpPr>
            <p:nvPr/>
          </p:nvCxnSpPr>
          <p:spPr>
            <a:xfrm flipV="1">
              <a:off x="2801338" y="2743583"/>
              <a:ext cx="942555" cy="283019"/>
            </a:xfrm>
            <a:prstGeom prst="bentConnector3">
              <a:avLst>
                <a:gd name="adj1" fmla="val 99399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65" idx="6"/>
              <a:endCxn id="148" idx="1"/>
            </p:cNvCxnSpPr>
            <p:nvPr/>
          </p:nvCxnSpPr>
          <p:spPr>
            <a:xfrm>
              <a:off x="2950011" y="2437086"/>
              <a:ext cx="571573" cy="134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75" idx="6"/>
              <a:endCxn id="148" idx="0"/>
            </p:cNvCxnSpPr>
            <p:nvPr/>
          </p:nvCxnSpPr>
          <p:spPr>
            <a:xfrm>
              <a:off x="2950011" y="1701739"/>
              <a:ext cx="893177" cy="44581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7" idx="0"/>
              <a:endCxn id="22" idx="4"/>
            </p:cNvCxnSpPr>
            <p:nvPr/>
          </p:nvCxnSpPr>
          <p:spPr>
            <a:xfrm rot="16200000" flipV="1">
              <a:off x="5939531" y="2047363"/>
              <a:ext cx="313150" cy="211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" idx="0"/>
              <a:endCxn id="62" idx="4"/>
            </p:cNvCxnSpPr>
            <p:nvPr/>
          </p:nvCxnSpPr>
          <p:spPr>
            <a:xfrm rot="5400000" flipH="1" flipV="1">
              <a:off x="5916632" y="1290452"/>
              <a:ext cx="358083" cy="1250"/>
            </a:xfrm>
            <a:prstGeom prst="bentConnector3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55" idx="2"/>
              <a:endCxn id="124" idx="0"/>
            </p:cNvCxnSpPr>
            <p:nvPr/>
          </p:nvCxnSpPr>
          <p:spPr>
            <a:xfrm rot="10800000" flipV="1">
              <a:off x="9024124" y="3043803"/>
              <a:ext cx="754877" cy="446377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154" idx="2"/>
              <a:endCxn id="124" idx="3"/>
            </p:cNvCxnSpPr>
            <p:nvPr/>
          </p:nvCxnSpPr>
          <p:spPr>
            <a:xfrm rot="10800000" flipV="1">
              <a:off x="9345726" y="3779150"/>
              <a:ext cx="433274" cy="697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153" idx="2"/>
            </p:cNvCxnSpPr>
            <p:nvPr/>
          </p:nvCxnSpPr>
          <p:spPr>
            <a:xfrm rot="10800000">
              <a:off x="9164913" y="4081187"/>
              <a:ext cx="757077" cy="287480"/>
            </a:xfrm>
            <a:prstGeom prst="bentConnector3">
              <a:avLst>
                <a:gd name="adj1" fmla="val 97423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124" idx="1"/>
              <a:endCxn id="25" idx="0"/>
            </p:cNvCxnSpPr>
            <p:nvPr/>
          </p:nvCxnSpPr>
          <p:spPr>
            <a:xfrm rot="10800000">
              <a:off x="8447541" y="3777088"/>
              <a:ext cx="254979" cy="2760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165" idx="6"/>
            </p:cNvCxnSpPr>
            <p:nvPr/>
          </p:nvCxnSpPr>
          <p:spPr>
            <a:xfrm rot="10800000" flipV="1">
              <a:off x="7599851" y="3793692"/>
              <a:ext cx="247521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61" idx="7"/>
              <a:endCxn id="165" idx="0"/>
            </p:cNvCxnSpPr>
            <p:nvPr/>
          </p:nvCxnSpPr>
          <p:spPr>
            <a:xfrm rot="16200000" flipH="1">
              <a:off x="6847449" y="3041293"/>
              <a:ext cx="254847" cy="828226"/>
            </a:xfrm>
            <a:prstGeom prst="bentConnector3">
              <a:avLst>
                <a:gd name="adj1" fmla="val -165395"/>
              </a:avLst>
            </a:prstGeom>
            <a:ln w="63500">
              <a:solidFill>
                <a:srgbClr val="9BD5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84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/>
          <p:cNvGrpSpPr/>
          <p:nvPr/>
        </p:nvGrpSpPr>
        <p:grpSpPr>
          <a:xfrm>
            <a:off x="310643" y="267656"/>
            <a:ext cx="11337590" cy="6086232"/>
            <a:chOff x="906796" y="-5729732"/>
            <a:chExt cx="11337590" cy="6086232"/>
          </a:xfrm>
        </p:grpSpPr>
        <p:sp>
          <p:nvSpPr>
            <p:cNvPr id="183" name="Rounded Rectangle 182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X</a:t>
              </a:r>
              <a:r>
                <a:rPr lang="en-US" dirty="0" err="1"/>
                <a:t>t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229" name="Oval 228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30" name="Oval 229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31" name="Oval 230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2" name="Oval 231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33" name="Oval 232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  <a:r>
                <a:rPr lang="en-US" sz="1100" dirty="0"/>
                <a:t>t-1</a:t>
              </a:r>
              <a:endParaRPr lang="en-US" sz="1600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4D4543"/>
                  </a:solidFill>
                </a:rPr>
                <a:t>C</a:t>
              </a:r>
              <a:r>
                <a:rPr lang="en-US" sz="1100" dirty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r>
                <a:rPr lang="en-US" dirty="0"/>
                <a:t>t</a:t>
              </a:r>
              <a:endParaRPr lang="en-US" sz="2800" dirty="0"/>
            </a:p>
          </p:txBody>
        </p:sp>
        <p:sp>
          <p:nvSpPr>
            <p:cNvPr id="237" name="Oval 236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8" name="Oval 237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240" name="Oval 239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41" name="Teardrop 240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2" name="Teardrop 241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3" name="Teardrop 242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4" name="Regular Pentagon 243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tanh</a:t>
              </a:r>
              <a:endParaRPr lang="en-US" sz="900" dirty="0"/>
            </a:p>
          </p:txBody>
        </p:sp>
        <p:sp>
          <p:nvSpPr>
            <p:cNvPr id="245" name="Regular Pentagon 244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tanh</a:t>
              </a:r>
              <a:endParaRPr lang="en-US" sz="900" dirty="0"/>
            </a:p>
          </p:txBody>
        </p:sp>
        <p:cxnSp>
          <p:nvCxnSpPr>
            <p:cNvPr id="246" name="Elbow Connector 245"/>
            <p:cNvCxnSpPr>
              <a:stCxn id="224" idx="0"/>
              <a:endCxn id="225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Elbow Connector 246"/>
            <p:cNvCxnSpPr>
              <a:stCxn id="224" idx="0"/>
              <a:endCxn id="226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Elbow Connector 247"/>
            <p:cNvCxnSpPr>
              <a:stCxn id="224" idx="0"/>
              <a:endCxn id="227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Elbow Connector 248"/>
            <p:cNvCxnSpPr>
              <a:stCxn id="224" idx="0"/>
              <a:endCxn id="228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229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30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stCxn id="231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233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5" name="Elbow Connector 254"/>
            <p:cNvCxnSpPr>
              <a:stCxn id="233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33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7" name="Elbow Connector 256"/>
            <p:cNvCxnSpPr>
              <a:stCxn id="233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5" idx="0"/>
              <a:endCxn id="241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Elbow Connector 258"/>
            <p:cNvCxnSpPr>
              <a:stCxn id="226" idx="0"/>
              <a:endCxn id="242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Elbow Connector 259"/>
            <p:cNvCxnSpPr>
              <a:stCxn id="227" idx="0"/>
              <a:endCxn id="244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228" idx="0"/>
              <a:endCxn id="243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Elbow Connector 261"/>
            <p:cNvCxnSpPr>
              <a:stCxn id="234" idx="6"/>
              <a:endCxn id="237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237" idx="6"/>
              <a:endCxn id="239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Elbow Connector 263"/>
            <p:cNvCxnSpPr>
              <a:stCxn id="244" idx="0"/>
              <a:endCxn id="238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242" idx="6"/>
              <a:endCxn id="238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Elbow Connector 265"/>
            <p:cNvCxnSpPr>
              <a:stCxn id="238" idx="0"/>
              <a:endCxn id="239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endCxn id="235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Elbow Connector 267"/>
            <p:cNvCxnSpPr>
              <a:stCxn id="239" idx="3"/>
              <a:endCxn id="245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240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Elbow Connector 269"/>
            <p:cNvCxnSpPr>
              <a:stCxn id="243" idx="0"/>
              <a:endCxn id="240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240" idx="4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Elbow Connector 271"/>
            <p:cNvCxnSpPr>
              <a:stCxn id="241" idx="6"/>
              <a:endCxn id="237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Elbow Connector 272"/>
            <p:cNvCxnSpPr>
              <a:stCxn id="234" idx="6"/>
              <a:endCxn id="225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Elbow Connector 273"/>
            <p:cNvCxnSpPr>
              <a:stCxn id="234" idx="6"/>
              <a:endCxn id="226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Oval 274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h</a:t>
              </a:r>
              <a:r>
                <a:rPr lang="en-US" sz="1400" dirty="0" err="1"/>
                <a:t>t</a:t>
              </a:r>
              <a:endParaRPr lang="en-US" sz="1400" dirty="0"/>
            </a:p>
          </p:txBody>
        </p:sp>
        <p:cxnSp>
          <p:nvCxnSpPr>
            <p:cNvPr id="276" name="Straight Arrow Connector 275"/>
            <p:cNvCxnSpPr>
              <a:endCxn id="275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Elbow Connector 276"/>
            <p:cNvCxnSpPr>
              <a:stCxn id="239" idx="3"/>
              <a:endCxn id="228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/>
          <p:cNvGrpSpPr/>
          <p:nvPr/>
        </p:nvGrpSpPr>
        <p:grpSpPr>
          <a:xfrm>
            <a:off x="10997590" y="267656"/>
            <a:ext cx="11337590" cy="6086232"/>
            <a:chOff x="906796" y="-5729732"/>
            <a:chExt cx="11337590" cy="6086232"/>
          </a:xfrm>
        </p:grpSpPr>
        <p:sp>
          <p:nvSpPr>
            <p:cNvPr id="279" name="Rounded Rectangle 278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X</a:t>
              </a:r>
              <a:r>
                <a:rPr lang="en-US" sz="1050" dirty="0"/>
                <a:t>t+1</a:t>
              </a:r>
            </a:p>
          </p:txBody>
        </p:sp>
        <p:sp>
          <p:nvSpPr>
            <p:cNvPr id="281" name="Rounded Rectangle 280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282" name="Rounded Rectangle 281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284" name="Rounded Rectangle 283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285" name="Oval 284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86" name="Oval 285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87" name="Oval 286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8" name="Oval 287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89" name="Oval 288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h</a:t>
              </a:r>
              <a:r>
                <a:rPr lang="en-US" dirty="0" err="1"/>
                <a:t>t</a:t>
              </a:r>
              <a:endParaRPr lang="en-US" sz="2800" dirty="0"/>
            </a:p>
          </p:txBody>
        </p:sp>
        <p:sp>
          <p:nvSpPr>
            <p:cNvPr id="290" name="Oval 289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4D4543"/>
                  </a:solidFill>
                </a:rPr>
                <a:t>C</a:t>
              </a:r>
              <a:r>
                <a:rPr lang="en-US" sz="1100" dirty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  <a:r>
                <a:rPr lang="en-US" sz="1000" dirty="0"/>
                <a:t>t+1</a:t>
              </a:r>
              <a:endParaRPr lang="en-US" sz="1200" dirty="0"/>
            </a:p>
          </p:txBody>
        </p:sp>
        <p:sp>
          <p:nvSpPr>
            <p:cNvPr id="292" name="Oval 291"/>
            <p:cNvSpPr/>
            <p:nvPr/>
          </p:nvSpPr>
          <p:spPr>
            <a:xfrm>
              <a:off x="11598000" y="-1146147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</a:t>
              </a:r>
              <a:r>
                <a:rPr lang="en-US" sz="1050" dirty="0"/>
                <a:t>t+1</a:t>
              </a:r>
            </a:p>
          </p:txBody>
        </p:sp>
        <p:sp>
          <p:nvSpPr>
            <p:cNvPr id="293" name="Oval 292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94" name="Oval 293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296" name="Oval 295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97" name="Teardrop 296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98" name="Teardrop 297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99" name="Teardrop 298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00" name="Regular Pentagon 299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tanh</a:t>
              </a:r>
              <a:endParaRPr lang="en-US" sz="900" dirty="0"/>
            </a:p>
          </p:txBody>
        </p:sp>
        <p:sp>
          <p:nvSpPr>
            <p:cNvPr id="301" name="Regular Pentagon 300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tanh</a:t>
              </a:r>
              <a:endParaRPr lang="en-US" sz="900" dirty="0"/>
            </a:p>
          </p:txBody>
        </p:sp>
        <p:cxnSp>
          <p:nvCxnSpPr>
            <p:cNvPr id="302" name="Elbow Connector 301"/>
            <p:cNvCxnSpPr>
              <a:stCxn id="280" idx="0"/>
              <a:endCxn id="281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Elbow Connector 302"/>
            <p:cNvCxnSpPr>
              <a:stCxn id="280" idx="0"/>
              <a:endCxn id="282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Elbow Connector 303"/>
            <p:cNvCxnSpPr>
              <a:stCxn id="280" idx="0"/>
              <a:endCxn id="283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>
              <a:stCxn id="280" idx="0"/>
              <a:endCxn id="284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stCxn id="285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stCxn id="286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>
              <a:stCxn id="287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Elbow Connector 309"/>
            <p:cNvCxnSpPr>
              <a:stCxn id="289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1" name="Elbow Connector 310"/>
            <p:cNvCxnSpPr>
              <a:stCxn id="289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2" name="Elbow Connector 311"/>
            <p:cNvCxnSpPr>
              <a:stCxn id="289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3" name="Elbow Connector 312"/>
            <p:cNvCxnSpPr>
              <a:stCxn id="289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4" name="Elbow Connector 313"/>
            <p:cNvCxnSpPr>
              <a:stCxn id="281" idx="0"/>
              <a:endCxn id="297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Elbow Connector 314"/>
            <p:cNvCxnSpPr>
              <a:stCxn id="282" idx="0"/>
              <a:endCxn id="298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Elbow Connector 315"/>
            <p:cNvCxnSpPr>
              <a:stCxn id="283" idx="0"/>
              <a:endCxn id="300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Elbow Connector 316"/>
            <p:cNvCxnSpPr>
              <a:stCxn id="284" idx="0"/>
              <a:endCxn id="299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Elbow Connector 317"/>
            <p:cNvCxnSpPr>
              <a:stCxn id="290" idx="6"/>
              <a:endCxn id="293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Elbow Connector 318"/>
            <p:cNvCxnSpPr>
              <a:stCxn id="293" idx="6"/>
              <a:endCxn id="295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Elbow Connector 319"/>
            <p:cNvCxnSpPr>
              <a:stCxn id="300" idx="0"/>
              <a:endCxn id="294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298" idx="6"/>
              <a:endCxn id="294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Elbow Connector 321"/>
            <p:cNvCxnSpPr>
              <a:stCxn id="294" idx="0"/>
              <a:endCxn id="295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Elbow Connector 322"/>
            <p:cNvCxnSpPr>
              <a:endCxn id="291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Elbow Connector 323"/>
            <p:cNvCxnSpPr>
              <a:stCxn id="295" idx="3"/>
              <a:endCxn id="301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Elbow Connector 324"/>
            <p:cNvCxnSpPr>
              <a:endCxn id="296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Elbow Connector 325"/>
            <p:cNvCxnSpPr>
              <a:stCxn id="299" idx="0"/>
              <a:endCxn id="296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296" idx="4"/>
              <a:endCxn id="292" idx="2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Elbow Connector 327"/>
            <p:cNvCxnSpPr>
              <a:stCxn id="297" idx="6"/>
              <a:endCxn id="293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Elbow Connector 328"/>
            <p:cNvCxnSpPr>
              <a:stCxn id="290" idx="6"/>
              <a:endCxn id="281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Elbow Connector 329"/>
            <p:cNvCxnSpPr>
              <a:stCxn id="290" idx="6"/>
              <a:endCxn id="282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Oval 330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</a:t>
              </a:r>
              <a:r>
                <a:rPr lang="en-US" sz="1000" dirty="0"/>
                <a:t>t+1</a:t>
              </a:r>
            </a:p>
          </p:txBody>
        </p:sp>
        <p:cxnSp>
          <p:nvCxnSpPr>
            <p:cNvPr id="332" name="Straight Arrow Connector 331"/>
            <p:cNvCxnSpPr>
              <a:endCxn id="331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Elbow Connector 332"/>
            <p:cNvCxnSpPr>
              <a:stCxn id="295" idx="3"/>
              <a:endCxn id="284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Group 333"/>
          <p:cNvGrpSpPr/>
          <p:nvPr/>
        </p:nvGrpSpPr>
        <p:grpSpPr>
          <a:xfrm>
            <a:off x="-10380399" y="267648"/>
            <a:ext cx="10691204" cy="6086232"/>
            <a:chOff x="906796" y="-5729732"/>
            <a:chExt cx="10691204" cy="6086232"/>
          </a:xfrm>
        </p:grpSpPr>
        <p:sp>
          <p:nvSpPr>
            <p:cNvPr id="335" name="Rounded Rectangle 334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X</a:t>
              </a:r>
              <a:r>
                <a:rPr lang="en-US" sz="1100" dirty="0"/>
                <a:t>t-1</a:t>
              </a:r>
            </a:p>
          </p:txBody>
        </p:sp>
        <p:sp>
          <p:nvSpPr>
            <p:cNvPr id="337" name="Rounded Rectangle 336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339" name="Rounded Rectangle 338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340" name="Rounded Rectangle 339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341" name="Oval 340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42" name="Oval 341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43" name="Oval 342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44" name="Oval 343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45" name="Oval 344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  <a:r>
                <a:rPr lang="en-US" sz="1100" dirty="0"/>
                <a:t>t-2</a:t>
              </a:r>
              <a:endParaRPr lang="en-US" sz="1600" dirty="0"/>
            </a:p>
          </p:txBody>
        </p:sp>
        <p:sp>
          <p:nvSpPr>
            <p:cNvPr id="346" name="Oval 345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4D4543"/>
                  </a:solidFill>
                </a:rPr>
                <a:t>C</a:t>
              </a:r>
              <a:r>
                <a:rPr lang="en-US" sz="1100" dirty="0">
                  <a:solidFill>
                    <a:srgbClr val="4D4543"/>
                  </a:solidFill>
                </a:rPr>
                <a:t>t-2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349" name="Oval 348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350" name="Oval 349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351" name="Rounded Rectangle 350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352" name="Oval 351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353" name="Teardrop 352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54" name="Teardrop 353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55" name="Teardrop 354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56" name="Regular Pentagon 355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tanh</a:t>
              </a:r>
              <a:endParaRPr lang="en-US" sz="900" dirty="0"/>
            </a:p>
          </p:txBody>
        </p:sp>
        <p:sp>
          <p:nvSpPr>
            <p:cNvPr id="357" name="Regular Pentagon 356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tanh</a:t>
              </a:r>
              <a:endParaRPr lang="en-US" sz="900" dirty="0"/>
            </a:p>
          </p:txBody>
        </p:sp>
        <p:cxnSp>
          <p:nvCxnSpPr>
            <p:cNvPr id="358" name="Elbow Connector 357"/>
            <p:cNvCxnSpPr>
              <a:stCxn id="336" idx="0"/>
              <a:endCxn id="337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Elbow Connector 358"/>
            <p:cNvCxnSpPr>
              <a:stCxn id="336" idx="0"/>
              <a:endCxn id="338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Elbow Connector 359"/>
            <p:cNvCxnSpPr>
              <a:stCxn id="336" idx="0"/>
              <a:endCxn id="339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Elbow Connector 360"/>
            <p:cNvCxnSpPr>
              <a:stCxn id="336" idx="0"/>
              <a:endCxn id="340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41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342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43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Elbow Connector 365"/>
            <p:cNvCxnSpPr>
              <a:stCxn id="345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Elbow Connector 366"/>
            <p:cNvCxnSpPr>
              <a:stCxn id="345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8" name="Elbow Connector 367"/>
            <p:cNvCxnSpPr>
              <a:stCxn id="345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9" name="Elbow Connector 368"/>
            <p:cNvCxnSpPr>
              <a:stCxn id="345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Elbow Connector 369"/>
            <p:cNvCxnSpPr>
              <a:stCxn id="337" idx="0"/>
              <a:endCxn id="353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Elbow Connector 370"/>
            <p:cNvCxnSpPr>
              <a:stCxn id="338" idx="0"/>
              <a:endCxn id="354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Elbow Connector 371"/>
            <p:cNvCxnSpPr>
              <a:stCxn id="339" idx="0"/>
              <a:endCxn id="356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Elbow Connector 372"/>
            <p:cNvCxnSpPr>
              <a:stCxn id="340" idx="0"/>
              <a:endCxn id="355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Elbow Connector 373"/>
            <p:cNvCxnSpPr>
              <a:stCxn id="346" idx="6"/>
              <a:endCxn id="349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Elbow Connector 374"/>
            <p:cNvCxnSpPr>
              <a:stCxn id="349" idx="6"/>
              <a:endCxn id="351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Elbow Connector 375"/>
            <p:cNvCxnSpPr>
              <a:stCxn id="356" idx="0"/>
              <a:endCxn id="350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Elbow Connector 376"/>
            <p:cNvCxnSpPr>
              <a:stCxn id="354" idx="6"/>
              <a:endCxn id="350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Elbow Connector 377"/>
            <p:cNvCxnSpPr>
              <a:stCxn id="350" idx="0"/>
              <a:endCxn id="351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Elbow Connector 378"/>
            <p:cNvCxnSpPr/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Elbow Connector 379"/>
            <p:cNvCxnSpPr>
              <a:stCxn id="351" idx="3"/>
              <a:endCxn id="357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Elbow Connector 380"/>
            <p:cNvCxnSpPr>
              <a:endCxn id="352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Elbow Connector 381"/>
            <p:cNvCxnSpPr>
              <a:stCxn id="355" idx="0"/>
              <a:endCxn id="352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Elbow Connector 382"/>
            <p:cNvCxnSpPr>
              <a:stCxn id="352" idx="4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Elbow Connector 383"/>
            <p:cNvCxnSpPr>
              <a:stCxn id="353" idx="6"/>
              <a:endCxn id="349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Elbow Connector 384"/>
            <p:cNvCxnSpPr>
              <a:stCxn id="346" idx="6"/>
              <a:endCxn id="337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Elbow Connector 385"/>
            <p:cNvCxnSpPr>
              <a:stCxn id="346" idx="6"/>
              <a:endCxn id="338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Oval 386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</a:t>
              </a:r>
              <a:r>
                <a:rPr lang="en-US" sz="1050" dirty="0"/>
                <a:t>t-1</a:t>
              </a:r>
            </a:p>
          </p:txBody>
        </p:sp>
        <p:cxnSp>
          <p:nvCxnSpPr>
            <p:cNvPr id="388" name="Straight Arrow Connector 387"/>
            <p:cNvCxnSpPr>
              <a:endCxn id="387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Elbow Connector 388"/>
            <p:cNvCxnSpPr>
              <a:stCxn id="351" idx="3"/>
              <a:endCxn id="340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24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90918C"/>
                </a:solidFill>
              </a:rPr>
              <a:t>X</a:t>
            </a:r>
            <a:r>
              <a:rPr lang="en-US" dirty="0" err="1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90918C"/>
                </a:solidFill>
              </a:rPr>
              <a:t>h</a:t>
            </a:r>
            <a:r>
              <a:rPr lang="en-US" sz="1100" dirty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D4543"/>
                </a:solidFill>
              </a:rPr>
              <a:t>C</a:t>
            </a:r>
            <a:r>
              <a:rPr lang="en-US" sz="1100" dirty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90918C"/>
                </a:solidFill>
              </a:rPr>
              <a:t>C</a:t>
            </a:r>
            <a:r>
              <a:rPr lang="en-US" dirty="0">
                <a:solidFill>
                  <a:srgbClr val="90918C"/>
                </a:solidFill>
              </a:rPr>
              <a:t>t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90918C"/>
                </a:solidFill>
              </a:rPr>
              <a:t>h</a:t>
            </a:r>
            <a:r>
              <a:rPr lang="en-US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rgbClr val="4D454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90918C"/>
                </a:solidFill>
              </a:rPr>
              <a:t>h</a:t>
            </a:r>
            <a:r>
              <a:rPr lang="en-US" dirty="0" err="1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1" idx="3"/>
            <a:endCxn id="17" idx="2"/>
          </p:cNvCxnSpPr>
          <p:nvPr/>
        </p:nvCxnSpPr>
        <p:spPr>
          <a:xfrm flipV="1">
            <a:off x="6947502" y="2003017"/>
            <a:ext cx="4257453" cy="1"/>
          </a:xfrm>
          <a:prstGeom prst="bentConnector3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5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X</a:t>
            </a:r>
            <a:r>
              <a:rPr lang="en-US" dirty="0" err="1"/>
              <a:t>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r>
              <a:rPr lang="en-US" sz="1100" dirty="0"/>
              <a:t>t-1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D4543"/>
                </a:solidFill>
              </a:rPr>
              <a:t>C</a:t>
            </a:r>
            <a:r>
              <a:rPr lang="en-US" sz="1100" dirty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90918C"/>
                </a:solidFill>
              </a:rPr>
              <a:t>C</a:t>
            </a:r>
            <a:r>
              <a:rPr lang="en-US" dirty="0">
                <a:solidFill>
                  <a:srgbClr val="90918C"/>
                </a:solidFill>
              </a:rPr>
              <a:t>t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90918C"/>
                </a:solidFill>
              </a:rPr>
              <a:t>h</a:t>
            </a:r>
            <a:r>
              <a:rPr lang="en-US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2"/>
          </p:cNvCxnSpPr>
          <p:nvPr/>
        </p:nvCxnSpPr>
        <p:spPr>
          <a:xfrm flipV="1">
            <a:off x="7467450" y="2003017"/>
            <a:ext cx="3737505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90918C"/>
                </a:solidFill>
              </a:rPr>
              <a:t>h</a:t>
            </a:r>
            <a:r>
              <a:rPr lang="en-US" dirty="0" err="1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8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0918C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X</a:t>
            </a:r>
            <a:r>
              <a:rPr lang="en-US" dirty="0" err="1"/>
              <a:t>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r>
              <a:rPr lang="en-US" sz="1100" dirty="0"/>
              <a:t>t-1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D4543"/>
                </a:solidFill>
              </a:rPr>
              <a:t>C</a:t>
            </a:r>
            <a:r>
              <a:rPr lang="en-US" sz="1100" dirty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90918C"/>
                </a:solidFill>
              </a:rPr>
              <a:t>C</a:t>
            </a:r>
            <a:r>
              <a:rPr lang="en-US" dirty="0">
                <a:solidFill>
                  <a:srgbClr val="90918C"/>
                </a:solidFill>
              </a:rPr>
              <a:t>t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90918C"/>
                </a:solidFill>
              </a:rPr>
              <a:t>h</a:t>
            </a:r>
            <a:r>
              <a:rPr lang="en-US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rgbClr val="909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tanh</a:t>
            </a:r>
            <a:endParaRPr lang="en-US" sz="900" dirty="0"/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2"/>
          </p:cNvCxnSpPr>
          <p:nvPr/>
        </p:nvCxnSpPr>
        <p:spPr>
          <a:xfrm flipV="1">
            <a:off x="7467450" y="2003017"/>
            <a:ext cx="3737505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90918C"/>
                </a:solidFill>
              </a:rPr>
              <a:t>h</a:t>
            </a:r>
            <a:r>
              <a:rPr lang="en-US" dirty="0" err="1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31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90918C"/>
                </a:solidFill>
              </a:rPr>
              <a:t>X</a:t>
            </a:r>
            <a:r>
              <a:rPr lang="en-US" dirty="0" err="1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90918C"/>
                </a:solidFill>
              </a:rPr>
              <a:t>h</a:t>
            </a:r>
            <a:r>
              <a:rPr lang="en-US" sz="1100" dirty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D4543"/>
                </a:solidFill>
              </a:rPr>
              <a:t>C</a:t>
            </a:r>
            <a:r>
              <a:rPr lang="en-US" sz="1100" dirty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rgbClr val="9BA5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r>
              <a:rPr lang="en-US" dirty="0"/>
              <a:t>t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90918C"/>
                </a:solidFill>
              </a:rPr>
              <a:t>h</a:t>
            </a:r>
            <a:r>
              <a:rPr lang="en-US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rgbClr val="4D454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90918C"/>
                </a:solidFill>
              </a:rPr>
              <a:t>h</a:t>
            </a:r>
            <a:r>
              <a:rPr lang="en-US" dirty="0" err="1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1" idx="3"/>
            <a:endCxn id="17" idx="2"/>
          </p:cNvCxnSpPr>
          <p:nvPr/>
        </p:nvCxnSpPr>
        <p:spPr>
          <a:xfrm flipV="1">
            <a:off x="6947502" y="2003017"/>
            <a:ext cx="4257453" cy="1"/>
          </a:xfrm>
          <a:prstGeom prst="bentConnector3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8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X</a:t>
            </a:r>
            <a:r>
              <a:rPr lang="en-US" dirty="0" err="1"/>
              <a:t>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r>
              <a:rPr lang="en-US" sz="1100" dirty="0"/>
              <a:t>t-1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90918C"/>
                </a:solidFill>
              </a:rPr>
              <a:t>C</a:t>
            </a:r>
            <a:r>
              <a:rPr lang="en-US" sz="1100" dirty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90918C"/>
                </a:solidFill>
              </a:rPr>
              <a:t>C</a:t>
            </a:r>
            <a:r>
              <a:rPr lang="en-US" dirty="0">
                <a:solidFill>
                  <a:srgbClr val="90918C"/>
                </a:solidFill>
              </a:rPr>
              <a:t>t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rgbClr val="F07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h</a:t>
            </a:r>
            <a:r>
              <a:rPr lang="en-US"/>
              <a:t>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90918C"/>
                </a:solidFill>
              </a:rPr>
              <a:t>+</a:t>
            </a: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rgbClr val="909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tanh</a:t>
            </a:r>
            <a:endParaRPr lang="en-US" sz="900" dirty="0"/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2"/>
          </p:cNvCxnSpPr>
          <p:nvPr/>
        </p:nvCxnSpPr>
        <p:spPr>
          <a:xfrm flipV="1">
            <a:off x="7467450" y="2003017"/>
            <a:ext cx="3737505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rgbClr val="F076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rgbClr val="F07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h</a:t>
            </a:r>
            <a:r>
              <a:rPr lang="en-US" dirty="0" err="1"/>
              <a:t>t</a:t>
            </a:r>
            <a:endParaRPr lang="en-US" dirty="0"/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rgbClr val="F076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5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3751" y="361785"/>
            <a:ext cx="11337590" cy="6086232"/>
            <a:chOff x="906796" y="-5729732"/>
            <a:chExt cx="11337590" cy="6086232"/>
          </a:xfrm>
        </p:grpSpPr>
        <p:sp>
          <p:nvSpPr>
            <p:cNvPr id="5" name="Rounded Rectangle 4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X</a:t>
              </a:r>
              <a:r>
                <a:rPr lang="en-US" dirty="0" err="1"/>
                <a:t>t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  <a:r>
                <a:rPr lang="en-US" sz="1100" dirty="0"/>
                <a:t>t-1</a:t>
              </a:r>
              <a:endParaRPr lang="en-US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4D4543"/>
                  </a:solidFill>
                </a:rPr>
                <a:t>C</a:t>
              </a:r>
              <a:r>
                <a:rPr lang="en-US" sz="1100" dirty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r>
                <a:rPr lang="en-US" dirty="0"/>
                <a:t>t</a:t>
              </a:r>
              <a:endParaRPr lang="en-US" sz="28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1598000" y="-1146147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h</a:t>
              </a:r>
              <a:r>
                <a:rPr lang="en-US"/>
                <a:t>t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" name="Teardrop 23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tanh</a:t>
              </a:r>
              <a:endParaRPr lang="en-US" sz="900" dirty="0"/>
            </a:p>
          </p:txBody>
        </p:sp>
        <p:cxnSp>
          <p:nvCxnSpPr>
            <p:cNvPr id="28" name="Elbow Connector 27"/>
            <p:cNvCxnSpPr>
              <a:stCxn id="6" idx="0"/>
              <a:endCxn id="7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6" idx="0"/>
              <a:endCxn id="8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6" idx="0"/>
              <a:endCxn id="9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6" idx="0"/>
              <a:endCxn id="10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2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3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15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15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5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5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7" idx="0"/>
              <a:endCxn id="23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8" idx="0"/>
              <a:endCxn id="24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9" idx="0"/>
              <a:endCxn id="26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0" idx="0"/>
              <a:endCxn id="25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6" idx="6"/>
              <a:endCxn id="19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19" idx="6"/>
              <a:endCxn id="21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6" idx="0"/>
              <a:endCxn id="20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4" idx="6"/>
              <a:endCxn id="20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20" idx="0"/>
              <a:endCxn id="21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endCxn id="17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21" idx="3"/>
              <a:endCxn id="27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endCxn id="22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25" idx="0"/>
              <a:endCxn id="22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2" idx="4"/>
              <a:endCxn id="18" idx="2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23" idx="6"/>
              <a:endCxn id="19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16" idx="6"/>
              <a:endCxn id="7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16" idx="6"/>
              <a:endCxn id="8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h</a:t>
              </a:r>
              <a:r>
                <a:rPr lang="en-US" dirty="0" err="1"/>
                <a:t>t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endCxn id="57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21" idx="3"/>
              <a:endCxn id="10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44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3751" y="361785"/>
            <a:ext cx="11337590" cy="6086232"/>
            <a:chOff x="906796" y="-5729732"/>
            <a:chExt cx="11337590" cy="6086232"/>
          </a:xfrm>
        </p:grpSpPr>
        <p:sp>
          <p:nvSpPr>
            <p:cNvPr id="5" name="Rounded Rectangle 4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X</a:t>
              </a:r>
              <a:r>
                <a:rPr lang="en-US" dirty="0" err="1"/>
                <a:t>t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  <a:r>
                <a:rPr lang="en-US" sz="1100" dirty="0"/>
                <a:t>t-1</a:t>
              </a:r>
              <a:endParaRPr lang="en-US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4D4543"/>
                  </a:solidFill>
                </a:rPr>
                <a:t>C</a:t>
              </a:r>
              <a:r>
                <a:rPr lang="en-US" sz="1100" dirty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r>
                <a:rPr lang="en-US" dirty="0"/>
                <a:t>t</a:t>
              </a:r>
              <a:endParaRPr lang="en-US" sz="28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1598000" y="-1146147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h</a:t>
              </a:r>
              <a:r>
                <a:rPr lang="en-US"/>
                <a:t>t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" name="Teardrop 23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tanh</a:t>
              </a:r>
              <a:endParaRPr lang="en-US" sz="900" dirty="0"/>
            </a:p>
          </p:txBody>
        </p:sp>
        <p:cxnSp>
          <p:nvCxnSpPr>
            <p:cNvPr id="28" name="Elbow Connector 27"/>
            <p:cNvCxnSpPr>
              <a:stCxn id="6" idx="0"/>
              <a:endCxn id="7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6" idx="0"/>
              <a:endCxn id="8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6" idx="0"/>
              <a:endCxn id="9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6" idx="0"/>
              <a:endCxn id="10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2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3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15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15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5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5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7" idx="0"/>
              <a:endCxn id="23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8" idx="0"/>
              <a:endCxn id="24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9" idx="0"/>
              <a:endCxn id="26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0" idx="0"/>
              <a:endCxn id="25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6" idx="6"/>
              <a:endCxn id="19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19" idx="6"/>
              <a:endCxn id="21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6" idx="0"/>
              <a:endCxn id="20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4" idx="6"/>
              <a:endCxn id="20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20" idx="0"/>
              <a:endCxn id="21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endCxn id="17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21" idx="3"/>
              <a:endCxn id="27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endCxn id="22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25" idx="0"/>
              <a:endCxn id="22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2" idx="4"/>
              <a:endCxn id="18" idx="2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23" idx="6"/>
              <a:endCxn id="19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16" idx="6"/>
              <a:endCxn id="7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16" idx="6"/>
              <a:endCxn id="8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h</a:t>
              </a:r>
              <a:r>
                <a:rPr lang="en-US" dirty="0" err="1"/>
                <a:t>t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endCxn id="57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21" idx="3"/>
              <a:endCxn id="10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45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518</Words>
  <Application>Microsoft Office PowerPoint</Application>
  <PresentationFormat>Widescreen</PresentationFormat>
  <Paragraphs>489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NVIDIA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 Yan</dc:creator>
  <cp:lastModifiedBy>Miro Enev</cp:lastModifiedBy>
  <cp:revision>34</cp:revision>
  <dcterms:created xsi:type="dcterms:W3CDTF">2016-03-13T00:49:09Z</dcterms:created>
  <dcterms:modified xsi:type="dcterms:W3CDTF">2018-02-01T21:35:13Z</dcterms:modified>
</cp:coreProperties>
</file>