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9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Абстрактные розовые и синие огоньки">
            <a:extLst>
              <a:ext uri="{FF2B5EF4-FFF2-40B4-BE49-F238E27FC236}">
                <a16:creationId xmlns:a16="http://schemas.microsoft.com/office/drawing/2014/main" id="{7EB3F30F-14D1-4D28-BCC9-FCC0EBA94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6" r="4162" b="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C069A-DB0F-4290-B487-06B4617DB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COVID-19 Prediction</a:t>
            </a:r>
            <a:endParaRPr lang="ru-KZ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45DA2-27E1-4B8F-9849-5138D206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916658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Yesbol Bavarkhan BDA-1904</a:t>
            </a:r>
          </a:p>
          <a:p>
            <a:pPr algn="l"/>
            <a:r>
              <a:rPr lang="en-US" dirty="0"/>
              <a:t>Mirolim Saidakhmatov BDA-1902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76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13F50-A84A-4EA4-B4EC-56EA88B5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6BB5F-9EC2-4F2C-B9CE-4F37ACBA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Symptoms: Breathing Problem, Fever, Dry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coughbr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,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Sore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throatbr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and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Contact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Sanitary standards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21404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AB1E0-BA7D-40F2-8B7A-10EB99C9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Data was preprocessed</a:t>
            </a:r>
          </a:p>
          <a:p>
            <a:endParaRPr lang="en-US" sz="2400" dirty="0"/>
          </a:p>
          <a:p>
            <a:r>
              <a:rPr lang="en-US" sz="2400" dirty="0"/>
              <a:t>Values were replaced</a:t>
            </a:r>
          </a:p>
          <a:p>
            <a:endParaRPr lang="en-US" sz="2400" dirty="0"/>
          </a:p>
          <a:p>
            <a:endParaRPr lang="ru-KZ" sz="24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1BFD9-00C3-4305-B7FF-9B684F39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Data preparation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147604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A4EEE9-310D-4911-B530-F0BE0E43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032" y="2065274"/>
            <a:ext cx="6335956" cy="357352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0A53E-D48B-4385-8EEE-0C39F95D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Handling imbalanced data 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19365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2580-DCB5-4865-AE6C-4EE59468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3" y="496866"/>
            <a:ext cx="9772389" cy="1519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dirty="0">
                <a:effectLst/>
                <a:latin typeface="Helvetica Neue"/>
              </a:rPr>
              <a:t>Predicting without feature selection</a:t>
            </a:r>
            <a:br>
              <a:rPr lang="en-US" b="1" i="0" dirty="0">
                <a:effectLst/>
                <a:latin typeface="Helvetica Neue"/>
              </a:rPr>
            </a:b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1568D2-B70B-4836-8911-9E14F83E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8" y="2513556"/>
            <a:ext cx="4181475" cy="1704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277FD-450D-4FEA-9A85-81E24157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1" y="4581908"/>
            <a:ext cx="4495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0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E320C-E454-4E05-B759-923860FC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 dirty="0"/>
              <a:t>KNN</a:t>
            </a:r>
            <a:endParaRPr lang="ru-KZ" sz="3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C143AC-AA93-4CDE-88F1-E5EB7C33D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9126" y="4911307"/>
            <a:ext cx="2800350" cy="4191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974893-AB70-4C14-9EDC-C7DDBEF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8" y="2777707"/>
            <a:ext cx="373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F4BBC3-2EA6-4448-9456-FD16DB68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552" y="2833687"/>
            <a:ext cx="4010025" cy="119062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8721B-BA9F-48BE-94D2-B9AC59C1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Predicting features selected </a:t>
            </a:r>
            <a:endParaRPr lang="ru-KZ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2402D8-EA69-40BD-8758-13908B87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48" y="4571990"/>
            <a:ext cx="4695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B91A6-5283-4453-ADFC-884B73D0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with features scaled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DFF606-1C5C-4A4B-A588-BC9046241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14" y="3048001"/>
            <a:ext cx="8210378" cy="1524000"/>
          </a:xfrm>
        </p:spPr>
      </p:pic>
    </p:spTree>
    <p:extLst>
      <p:ext uri="{BB962C8B-B14F-4D97-AF65-F5344CB8AC3E}">
        <p14:creationId xmlns:p14="http://schemas.microsoft.com/office/powerpoint/2010/main" val="162533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7E6A-32AB-4845-A4B3-FE6A5C68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3C14E-F6CE-47A5-A624-C049162F3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 this work we worked with Feature selection and classification modules. After working with Feature selection, the accuracy of the classification modules decreased by 1-2%.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A telegram bot was also created that will help diagnose a patient by analyzing his symptoms. With the help of the classification modules, we learned that the bot's accuracy is 96-97%. This will save you time, money, and unnecessary visits to the doctor.</a:t>
            </a:r>
            <a:endParaRPr lang="ru-K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6782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2"/>
      </a:lt2>
      <a:accent1>
        <a:srgbClr val="DB358E"/>
      </a:accent1>
      <a:accent2>
        <a:srgbClr val="C923C1"/>
      </a:accent2>
      <a:accent3>
        <a:srgbClr val="9E35DB"/>
      </a:accent3>
      <a:accent4>
        <a:srgbClr val="5635CD"/>
      </a:accent4>
      <a:accent5>
        <a:srgbClr val="3557DB"/>
      </a:accent5>
      <a:accent6>
        <a:srgbClr val="238AC9"/>
      </a:accent6>
      <a:hlink>
        <a:srgbClr val="3F44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Helvetica Neue</vt:lpstr>
      <vt:lpstr>Sitka Subheading</vt:lpstr>
      <vt:lpstr>PebbleVTI</vt:lpstr>
      <vt:lpstr>COVID-19 Prediction</vt:lpstr>
      <vt:lpstr>Data description</vt:lpstr>
      <vt:lpstr>Data preparation</vt:lpstr>
      <vt:lpstr>Handling imbalanced data </vt:lpstr>
      <vt:lpstr>Predicting without feature selection </vt:lpstr>
      <vt:lpstr>KNN</vt:lpstr>
      <vt:lpstr>Predicting features selected </vt:lpstr>
      <vt:lpstr>KNN with features scaled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Prediction</dc:title>
  <dc:creator>Mirolim Saidakhmatov</dc:creator>
  <cp:lastModifiedBy>Mirolim Saidakhmatov</cp:lastModifiedBy>
  <cp:revision>1</cp:revision>
  <dcterms:created xsi:type="dcterms:W3CDTF">2021-11-12T03:57:19Z</dcterms:created>
  <dcterms:modified xsi:type="dcterms:W3CDTF">2021-11-12T04:16:34Z</dcterms:modified>
</cp:coreProperties>
</file>