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lim Saidakhmatov" initials="MS" lastIdx="2" clrIdx="0">
    <p:extLst>
      <p:ext uri="{19B8F6BF-5375-455C-9EA6-DF929625EA0E}">
        <p15:presenceInfo xmlns:p15="http://schemas.microsoft.com/office/powerpoint/2012/main" userId="Mirolim Saidakhmat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49EB9-5A58-4A9D-BA8B-C63D77531591}" type="datetimeFigureOut">
              <a:rPr lang="LID4096" smtClean="0"/>
              <a:t>06/22/2021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3EC8-DBF5-457F-BADC-5C684A3EC08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509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555A8E-33D1-4B68-89C3-3C30131920FC}" type="datetime1">
              <a:rPr lang="LID4096" smtClean="0"/>
              <a:t>06/22/2021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503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620-CE1B-490E-9595-D94433999DEE}" type="datetime1">
              <a:rPr lang="LID4096" smtClean="0"/>
              <a:t>06/22/2021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921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C72D-E644-40F5-9C81-038327FECABC}" type="datetime1">
              <a:rPr lang="LID4096" smtClean="0"/>
              <a:t>06/22/2021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768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CFA6-697A-401B-B0BD-909BADBEAB5D}" type="datetime1">
              <a:rPr lang="LID4096" smtClean="0"/>
              <a:t>06/22/2021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89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09186C-374B-4944-B01C-374252A0E82C}" type="datetime1">
              <a:rPr lang="LID4096" smtClean="0"/>
              <a:t>06/22/2021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1855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39A-625B-4EAC-B823-22A62FFAB414}" type="datetime1">
              <a:rPr lang="LID4096" smtClean="0"/>
              <a:t>06/22/2021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86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0B47-73E9-4BD6-946B-C2F20DF6D57B}" type="datetime1">
              <a:rPr lang="LID4096" smtClean="0"/>
              <a:t>06/22/2021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5B9B-0C14-46EB-AFC4-95F8273F6AF5}" type="datetime1">
              <a:rPr lang="LID4096" smtClean="0"/>
              <a:t>06/22/2021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98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18BE-7525-4296-808B-0FF2D1218EC6}" type="datetime1">
              <a:rPr lang="LID4096" smtClean="0"/>
              <a:t>06/22/2021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30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DCEA4F-2813-4B6A-BE07-E1518F09DA13}" type="datetime1">
              <a:rPr lang="LID4096" smtClean="0"/>
              <a:t>06/22/2021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6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0B043F-A532-4099-8DF4-5FE29911D94B}" type="datetime1">
              <a:rPr lang="LID4096" smtClean="0"/>
              <a:t>06/22/2021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24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7A3BFE-5CC7-407A-9B6B-7D0943CC9607}" type="datetime1">
              <a:rPr lang="LID4096" smtClean="0"/>
              <a:t>06/22/2021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1537A92-64A1-4671-9B67-EAC07BA69433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2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411EA-71DA-4AF6-80B3-9EB2D2C32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92F052-70E5-4692-9791-288C24DC3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Amina </a:t>
            </a:r>
            <a:r>
              <a:rPr lang="en-US" dirty="0" err="1"/>
              <a:t>Igibayeva</a:t>
            </a:r>
            <a:r>
              <a:rPr lang="en-US" dirty="0"/>
              <a:t>, Mirolim Saidakhmatov</a:t>
            </a: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80AAE-183C-4CB9-99FC-70C51C81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421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D3EF6-A56E-4370-8785-854437AE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sets</a:t>
            </a:r>
            <a:endParaRPr lang="LID4096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B77BA-EA65-441E-8B56-09A8964A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10</a:t>
            </a:fld>
            <a:endParaRPr lang="LID4096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360EA45-397B-49F9-A4A8-3D872D2D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18" y="2000597"/>
            <a:ext cx="4998720" cy="4089862"/>
          </a:xfrm>
        </p:spPr>
      </p:pic>
    </p:spTree>
    <p:extLst>
      <p:ext uri="{BB962C8B-B14F-4D97-AF65-F5344CB8AC3E}">
        <p14:creationId xmlns:p14="http://schemas.microsoft.com/office/powerpoint/2010/main" val="13876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9ABD6-0B9D-4B3B-9E06-EE3CA256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each model and storing them</a:t>
            </a:r>
            <a:endParaRPr lang="LID4096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974AF-2D11-452C-94F2-B3FA2327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11</a:t>
            </a:fld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B93F54-6BDD-454C-A770-B728C7BF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21" y="1900237"/>
            <a:ext cx="6169380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3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C09BF-3E7C-4EB3-A56E-BB8F952A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for test set and exporting to .csv</a:t>
            </a:r>
            <a:endParaRPr lang="LID4096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6BD13-EBC9-4103-B1E4-9BE38CEF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12</a:t>
            </a:fld>
            <a:endParaRPr lang="LID4096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20758-48B8-4CBD-9D0A-9423C163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97" y="2960736"/>
            <a:ext cx="6817338" cy="22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BB1C5-5B28-4886-AF1F-46164918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28" y="2801287"/>
            <a:ext cx="9601200" cy="1485900"/>
          </a:xfrm>
        </p:spPr>
        <p:txBody>
          <a:bodyPr/>
          <a:lstStyle/>
          <a:p>
            <a:r>
              <a:rPr lang="en-US" dirty="0"/>
              <a:t>Evaluation metrics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60E2B-536E-4C79-95BC-BD6440323EF9}"/>
              </a:ext>
            </a:extLst>
          </p:cNvPr>
          <p:cNvSpPr txBox="1"/>
          <p:nvPr/>
        </p:nvSpPr>
        <p:spPr>
          <a:xfrm>
            <a:off x="8088515" y="3544237"/>
            <a:ext cx="32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accuracy score</a:t>
            </a:r>
            <a:endParaRPr lang="LID4096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BD508A4C-A3CE-4F69-9E5B-E0C1C18E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13</a:t>
            </a:fld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97C351-2010-49F0-8E5C-E5FC8509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39" y="782565"/>
            <a:ext cx="4648158" cy="55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1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8AA03-74A1-4178-8E21-4B6FB20F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55053-56BB-4F95-A722-818F8B56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seen cleaning, shaping, EDA, preprocessing and PCA on our data. Then we trained and tested our data on different models with different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-Linear Regression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-Ridge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-Lasso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we have the best performance with Linear Regression.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4C2E15-7802-44C6-9ED7-6528185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302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FB8FB-EB32-48C7-BD64-78D0C4D0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7DD71-60D9-4039-87E6-7909F052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lain"/>
            </a:pPr>
            <a:r>
              <a:rPr lang="en-US" dirty="0"/>
              <a:t>   Topic</a:t>
            </a:r>
          </a:p>
          <a:p>
            <a:pPr marL="457200" indent="-457200">
              <a:buAutoNum type="arabicPlain"/>
            </a:pPr>
            <a:r>
              <a:rPr lang="en-US" dirty="0"/>
              <a:t>   Outline</a:t>
            </a:r>
          </a:p>
          <a:p>
            <a:pPr marL="457200" indent="-457200">
              <a:buAutoNum type="arabicPlain" startAt="3"/>
            </a:pPr>
            <a:r>
              <a:rPr lang="en-US" dirty="0"/>
              <a:t>   Dataset</a:t>
            </a:r>
          </a:p>
          <a:p>
            <a:pPr marL="0" indent="0">
              <a:buNone/>
            </a:pPr>
            <a:r>
              <a:rPr lang="en-US" dirty="0"/>
              <a:t>4-6     EDA</a:t>
            </a:r>
          </a:p>
          <a:p>
            <a:pPr marL="0" indent="0">
              <a:buNone/>
            </a:pPr>
            <a:r>
              <a:rPr lang="en-US" dirty="0"/>
              <a:t>7-8     Preprocessing</a:t>
            </a:r>
          </a:p>
          <a:p>
            <a:pPr marL="0" indent="0">
              <a:buNone/>
            </a:pPr>
            <a:r>
              <a:rPr lang="en-US" dirty="0"/>
              <a:t>9-13   Machine Learning models</a:t>
            </a:r>
          </a:p>
          <a:p>
            <a:pPr marL="457200" indent="-457200">
              <a:buAutoNum type="arabicPlain" startAt="14"/>
            </a:pPr>
            <a:r>
              <a:rPr lang="en-US" dirty="0"/>
              <a:t>    Conclusion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73207D-7FED-4867-B272-EB4A392F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549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57B22-EBDC-4A4B-BE26-73CC16E0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83653-BCF8-4CEA-82E7-D5F83739AF54}"/>
              </a:ext>
            </a:extLst>
          </p:cNvPr>
          <p:cNvSpPr txBox="1"/>
          <p:nvPr/>
        </p:nvSpPr>
        <p:spPr>
          <a:xfrm>
            <a:off x="1371599" y="1827252"/>
            <a:ext cx="825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the dataset</a:t>
            </a:r>
            <a:endParaRPr lang="LID4096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417D27-B9E4-404B-B70D-B5B35B5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3</a:t>
            </a:fld>
            <a:endParaRPr lang="LID4096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0C847AF-0877-40E5-BC1E-B6333F5E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458032"/>
            <a:ext cx="6199622" cy="4197661"/>
          </a:xfrm>
        </p:spPr>
      </p:pic>
    </p:spTree>
    <p:extLst>
      <p:ext uri="{BB962C8B-B14F-4D97-AF65-F5344CB8AC3E}">
        <p14:creationId xmlns:p14="http://schemas.microsoft.com/office/powerpoint/2010/main" val="15092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783E-30EA-434D-A828-61A03526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441F-D41A-44CC-9A04-BF1E20EC59BE}"/>
              </a:ext>
            </a:extLst>
          </p:cNvPr>
          <p:cNvSpPr txBox="1"/>
          <p:nvPr/>
        </p:nvSpPr>
        <p:spPr>
          <a:xfrm>
            <a:off x="887832" y="2857321"/>
            <a:ext cx="231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Distplot</a:t>
            </a:r>
            <a:r>
              <a:rPr lang="en-US" dirty="0"/>
              <a:t> of the target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E9DF-BB86-4C27-BD16-E5E61E2F05C6}"/>
              </a:ext>
            </a:extLst>
          </p:cNvPr>
          <p:cNvSpPr txBox="1"/>
          <p:nvPr/>
        </p:nvSpPr>
        <p:spPr>
          <a:xfrm>
            <a:off x="5891306" y="3674318"/>
            <a:ext cx="40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numerical features</a:t>
            </a:r>
            <a:endParaRPr lang="LID4096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6A3E3FA-5132-4A5C-8AC0-76F9DF6A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4</a:t>
            </a:fld>
            <a:endParaRPr lang="LID4096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A501FD8-B0FD-403B-B2DC-8C483B553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574" y="831008"/>
            <a:ext cx="8343900" cy="2352675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5CDF38-C7D3-4C5D-90ED-A2AF75BF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32" y="3631347"/>
            <a:ext cx="41052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9FC9B-AEA1-4765-9F98-4EE2A8A5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D1F4D-0799-4469-8614-526B42DE2F82}"/>
              </a:ext>
            </a:extLst>
          </p:cNvPr>
          <p:cNvSpPr txBox="1"/>
          <p:nvPr/>
        </p:nvSpPr>
        <p:spPr>
          <a:xfrm>
            <a:off x="3843130" y="870466"/>
            <a:ext cx="663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 and </a:t>
            </a:r>
            <a:r>
              <a:rPr lang="en-US" dirty="0" err="1"/>
              <a:t>violinplot</a:t>
            </a:r>
            <a:r>
              <a:rPr lang="en-US" dirty="0"/>
              <a:t> of the ‘Target’ column </a:t>
            </a:r>
            <a:endParaRPr lang="LID4096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FA4AC-A1B0-4DE3-A808-A4A23CA6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5</a:t>
            </a:fld>
            <a:endParaRPr lang="LID4096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76AAC39-8CA2-40E7-A365-265CF110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330" y="1579573"/>
            <a:ext cx="6639340" cy="4592627"/>
          </a:xfrm>
        </p:spPr>
      </p:pic>
    </p:spTree>
    <p:extLst>
      <p:ext uri="{BB962C8B-B14F-4D97-AF65-F5344CB8AC3E}">
        <p14:creationId xmlns:p14="http://schemas.microsoft.com/office/powerpoint/2010/main" val="132822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05758-1BA3-4E9A-B6DF-CCA7C8E4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355C7-7E5A-4CD2-92E1-57A121E6C854}"/>
              </a:ext>
            </a:extLst>
          </p:cNvPr>
          <p:cNvSpPr txBox="1"/>
          <p:nvPr/>
        </p:nvSpPr>
        <p:spPr>
          <a:xfrm>
            <a:off x="949570" y="2367647"/>
            <a:ext cx="398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Showing </a:t>
            </a:r>
            <a:r>
              <a:rPr lang="en-US" dirty="0" err="1"/>
              <a:t>countplot</a:t>
            </a:r>
            <a:r>
              <a:rPr lang="en-US" dirty="0"/>
              <a:t> on categorical features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5AF98-26CB-4262-A929-FEB91F7E544B}"/>
              </a:ext>
            </a:extLst>
          </p:cNvPr>
          <p:cNvSpPr txBox="1"/>
          <p:nvPr/>
        </p:nvSpPr>
        <p:spPr>
          <a:xfrm>
            <a:off x="8801318" y="3209925"/>
            <a:ext cx="310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of the correlation</a:t>
            </a:r>
            <a:endParaRPr lang="LID4096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761D7315-AA30-479C-A42D-9B221218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6</a:t>
            </a:fld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57CF2C-8B6A-407C-8624-1F6CC8B3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9925"/>
            <a:ext cx="8439150" cy="36480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39DEC2-364A-4A12-AA6E-18E0C5BF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47" y="449934"/>
            <a:ext cx="4038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AA54D-B53B-477B-B5D6-DAA777B7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51067-9939-42FA-BFB8-50192A21AE7B}"/>
              </a:ext>
            </a:extLst>
          </p:cNvPr>
          <p:cNvSpPr txBox="1"/>
          <p:nvPr/>
        </p:nvSpPr>
        <p:spPr>
          <a:xfrm>
            <a:off x="8241440" y="2982068"/>
            <a:ext cx="29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 cat. features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0DBFA-0B93-435F-A2CE-4BCF93156C33}"/>
              </a:ext>
            </a:extLst>
          </p:cNvPr>
          <p:cNvSpPr txBox="1"/>
          <p:nvPr/>
        </p:nvSpPr>
        <p:spPr>
          <a:xfrm>
            <a:off x="2221574" y="4440156"/>
            <a:ext cx="31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Filling nans</a:t>
            </a:r>
            <a:endParaRPr lang="LID4096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4062847-2550-4267-BF68-64E6272D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7</a:t>
            </a:fld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429854-A0E7-482C-A206-C3549A62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5380"/>
            <a:ext cx="8364023" cy="10214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B80AD2-9E4E-414E-A168-6310EEA2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393" y="4822795"/>
            <a:ext cx="7399485" cy="13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5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6D50AB-2ECE-44A4-BEA5-3348A93DD5DF}"/>
              </a:ext>
            </a:extLst>
          </p:cNvPr>
          <p:cNvSpPr txBox="1"/>
          <p:nvPr/>
        </p:nvSpPr>
        <p:spPr>
          <a:xfrm>
            <a:off x="1179537" y="1613416"/>
            <a:ext cx="72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correlation, and dropping highly correlated columns, above 95%</a:t>
            </a:r>
            <a:endParaRPr lang="LID4096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3B08C76F-E28F-443C-A1E6-EA14D1C0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8</a:t>
            </a:fld>
            <a:endParaRPr lang="LID4096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CA833D-AE28-468D-8CB0-6070C20C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7" y="2918826"/>
            <a:ext cx="9091345" cy="33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00A41-1DDC-45A9-A0CF-28018FC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using regression Models:</a:t>
            </a:r>
            <a:br>
              <a:rPr lang="en-US" dirty="0"/>
            </a:br>
            <a:r>
              <a:rPr lang="en-US" dirty="0"/>
              <a:t>Linear Regression, Ridge and Lasso</a:t>
            </a:r>
            <a:endParaRPr lang="LID4096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60B4D-0457-446A-898D-16527A2D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7A92-64A1-4671-9B67-EAC07BA69433}" type="slidenum">
              <a:rPr lang="LID4096" smtClean="0"/>
              <a:t>9</a:t>
            </a:fld>
            <a:endParaRPr lang="LID4096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2AC905-ECAD-4EAA-973E-80E8CD62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43" y="2573937"/>
            <a:ext cx="6437151" cy="34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4834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133</TotalTime>
  <Words>176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Уголки</vt:lpstr>
      <vt:lpstr>Final Project</vt:lpstr>
      <vt:lpstr>Outline</vt:lpstr>
      <vt:lpstr>Dataset</vt:lpstr>
      <vt:lpstr>EDA</vt:lpstr>
      <vt:lpstr>EDA</vt:lpstr>
      <vt:lpstr>EDA</vt:lpstr>
      <vt:lpstr>Preprocessing</vt:lpstr>
      <vt:lpstr>Презентация PowerPoint</vt:lpstr>
      <vt:lpstr>Predicting using regression Models: Linear Regression, Ridge and Lasso</vt:lpstr>
      <vt:lpstr>Train and test sets</vt:lpstr>
      <vt:lpstr>Running each model and storing them</vt:lpstr>
      <vt:lpstr>Predicting for test set and exporting to .csv</vt:lpstr>
      <vt:lpstr>Evaluation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Endterm Task|Capstone Project</dc:title>
  <dc:creator>Mirolim Saidakhmatov</dc:creator>
  <cp:lastModifiedBy>Mirolim Saidakhmatov</cp:lastModifiedBy>
  <cp:revision>12</cp:revision>
  <dcterms:created xsi:type="dcterms:W3CDTF">2021-06-03T05:24:16Z</dcterms:created>
  <dcterms:modified xsi:type="dcterms:W3CDTF">2021-06-21T19:54:54Z</dcterms:modified>
</cp:coreProperties>
</file>