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79" r:id="rId8"/>
    <p:sldId id="261" r:id="rId9"/>
    <p:sldId id="269" r:id="rId10"/>
    <p:sldId id="270" r:id="rId11"/>
    <p:sldId id="271" r:id="rId12"/>
    <p:sldId id="27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5254B-C69D-490F-9AFB-86AABF0BCE4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AD6A3CC-5E52-4362-B84B-182EBFB1F8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/>
            <a:t>Добавить:</a:t>
          </a:r>
          <a:endParaRPr lang="en-US"/>
        </a:p>
      </dgm:t>
    </dgm:pt>
    <dgm:pt modelId="{E332303C-883E-4E6E-B8E4-74138CCEBD0C}" type="parTrans" cxnId="{7BD27DFC-09C9-4B30-B8FF-FE558FD4C212}">
      <dgm:prSet/>
      <dgm:spPr/>
      <dgm:t>
        <a:bodyPr/>
        <a:lstStyle/>
        <a:p>
          <a:endParaRPr lang="en-US"/>
        </a:p>
      </dgm:t>
    </dgm:pt>
    <dgm:pt modelId="{FA7B65BA-8DCA-4346-8DAC-495613E5FE92}" type="sibTrans" cxnId="{7BD27DFC-09C9-4B30-B8FF-FE558FD4C212}">
      <dgm:prSet/>
      <dgm:spPr/>
      <dgm:t>
        <a:bodyPr/>
        <a:lstStyle/>
        <a:p>
          <a:endParaRPr lang="en-US"/>
        </a:p>
      </dgm:t>
    </dgm:pt>
    <dgm:pt modelId="{074E4021-B9DB-4493-BFB9-527213BA1A8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Рассылку сообщений</a:t>
          </a:r>
          <a:endParaRPr lang="en-US" dirty="0"/>
        </a:p>
      </dgm:t>
    </dgm:pt>
    <dgm:pt modelId="{7EC56586-44D4-41C9-870E-C6FB74408598}" type="parTrans" cxnId="{2B441D30-7714-46D0-B201-0C4711F76710}">
      <dgm:prSet/>
      <dgm:spPr/>
      <dgm:t>
        <a:bodyPr/>
        <a:lstStyle/>
        <a:p>
          <a:endParaRPr lang="en-US"/>
        </a:p>
      </dgm:t>
    </dgm:pt>
    <dgm:pt modelId="{B5E7FD4A-D508-4B3F-8ECC-E440C1AD2C2C}" type="sibTrans" cxnId="{2B441D30-7714-46D0-B201-0C4711F76710}">
      <dgm:prSet/>
      <dgm:spPr/>
      <dgm:t>
        <a:bodyPr/>
        <a:lstStyle/>
        <a:p>
          <a:endParaRPr lang="en-US"/>
        </a:p>
      </dgm:t>
    </dgm:pt>
    <dgm:pt modelId="{AFFC95B2-BC90-4BBB-8CDD-F87F14418ED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Голосования</a:t>
          </a:r>
          <a:endParaRPr lang="en-US" dirty="0"/>
        </a:p>
      </dgm:t>
    </dgm:pt>
    <dgm:pt modelId="{8D0D7E6B-7EE5-4240-8E56-023DF58FCB24}" type="parTrans" cxnId="{1775D5F6-A08C-44DE-9CDA-7939D951A053}">
      <dgm:prSet/>
      <dgm:spPr/>
      <dgm:t>
        <a:bodyPr/>
        <a:lstStyle/>
        <a:p>
          <a:endParaRPr lang="en-US"/>
        </a:p>
      </dgm:t>
    </dgm:pt>
    <dgm:pt modelId="{655D36E0-54A5-4BAC-94FE-CDCE17210B0A}" type="sibTrans" cxnId="{1775D5F6-A08C-44DE-9CDA-7939D951A053}">
      <dgm:prSet/>
      <dgm:spPr/>
      <dgm:t>
        <a:bodyPr/>
        <a:lstStyle/>
        <a:p>
          <a:endParaRPr lang="en-US"/>
        </a:p>
      </dgm:t>
    </dgm:pt>
    <dgm:pt modelId="{071B6CAD-5E3F-4E0B-89A3-1F1CEC1D5BB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Запросы на добавление в состав ученых</a:t>
          </a:r>
          <a:endParaRPr lang="en-US" dirty="0"/>
        </a:p>
      </dgm:t>
    </dgm:pt>
    <dgm:pt modelId="{2C1F60A4-ACB1-4F6D-8982-2358629FF9F1}" type="parTrans" cxnId="{68D09F40-EA3B-4A7A-9929-7F448BF8C664}">
      <dgm:prSet/>
      <dgm:spPr/>
      <dgm:t>
        <a:bodyPr/>
        <a:lstStyle/>
        <a:p>
          <a:endParaRPr lang="en-US"/>
        </a:p>
      </dgm:t>
    </dgm:pt>
    <dgm:pt modelId="{E84560F4-9E89-441A-9C60-1B79D2F5D006}" type="sibTrans" cxnId="{68D09F40-EA3B-4A7A-9929-7F448BF8C664}">
      <dgm:prSet/>
      <dgm:spPr/>
      <dgm:t>
        <a:bodyPr/>
        <a:lstStyle/>
        <a:p>
          <a:endParaRPr lang="en-US"/>
        </a:p>
      </dgm:t>
    </dgm:pt>
    <dgm:pt modelId="{371349F5-D882-4AB0-A74A-7AE1863990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/>
            <a:t>Переделать:</a:t>
          </a:r>
          <a:endParaRPr lang="en-US"/>
        </a:p>
      </dgm:t>
    </dgm:pt>
    <dgm:pt modelId="{A751DB0C-F386-438A-AA5A-BA1E0D971BA6}" type="parTrans" cxnId="{2FB70735-A523-482C-86E2-83282D894564}">
      <dgm:prSet/>
      <dgm:spPr/>
      <dgm:t>
        <a:bodyPr/>
        <a:lstStyle/>
        <a:p>
          <a:endParaRPr lang="en-US"/>
        </a:p>
      </dgm:t>
    </dgm:pt>
    <dgm:pt modelId="{07030C5F-DC7B-41A8-8138-51DCF5688F31}" type="sibTrans" cxnId="{2FB70735-A523-482C-86E2-83282D894564}">
      <dgm:prSet/>
      <dgm:spPr/>
      <dgm:t>
        <a:bodyPr/>
        <a:lstStyle/>
        <a:p>
          <a:endParaRPr lang="en-US"/>
        </a:p>
      </dgm:t>
    </dgm:pt>
    <dgm:pt modelId="{EAC5CDBB-BC69-4F90-97BA-5BB36FE07FD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Валидацию</a:t>
          </a:r>
          <a:endParaRPr lang="en-US" dirty="0"/>
        </a:p>
      </dgm:t>
    </dgm:pt>
    <dgm:pt modelId="{DF821AB7-FE73-4E3F-A363-DAA2F7235DCC}" type="parTrans" cxnId="{76C126E7-AA13-4EA4-9E25-5ADDC981EC9A}">
      <dgm:prSet/>
      <dgm:spPr/>
      <dgm:t>
        <a:bodyPr/>
        <a:lstStyle/>
        <a:p>
          <a:endParaRPr lang="en-US"/>
        </a:p>
      </dgm:t>
    </dgm:pt>
    <dgm:pt modelId="{6582F65B-7FB6-4222-8581-9B177135CE18}" type="sibTrans" cxnId="{76C126E7-AA13-4EA4-9E25-5ADDC981EC9A}">
      <dgm:prSet/>
      <dgm:spPr/>
      <dgm:t>
        <a:bodyPr/>
        <a:lstStyle/>
        <a:p>
          <a:endParaRPr lang="en-US"/>
        </a:p>
      </dgm:t>
    </dgm:pt>
    <dgm:pt modelId="{97A96000-1A6E-4080-8EF9-4114F5C8760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Дизайн страниц</a:t>
          </a:r>
          <a:endParaRPr lang="en-US"/>
        </a:p>
      </dgm:t>
    </dgm:pt>
    <dgm:pt modelId="{002D7D02-CCCE-4D36-B42F-3E771F4C74C7}" type="parTrans" cxnId="{5B3AD68A-C8B3-4B1F-8FE0-860F9A88C985}">
      <dgm:prSet/>
      <dgm:spPr/>
      <dgm:t>
        <a:bodyPr/>
        <a:lstStyle/>
        <a:p>
          <a:endParaRPr lang="en-US"/>
        </a:p>
      </dgm:t>
    </dgm:pt>
    <dgm:pt modelId="{0B4E5F67-8677-41E3-A01A-85AFEC810234}" type="sibTrans" cxnId="{5B3AD68A-C8B3-4B1F-8FE0-860F9A88C985}">
      <dgm:prSet/>
      <dgm:spPr/>
      <dgm:t>
        <a:bodyPr/>
        <a:lstStyle/>
        <a:p>
          <a:endParaRPr lang="en-US"/>
        </a:p>
      </dgm:t>
    </dgm:pt>
    <dgm:pt modelId="{C149FBEE-06BC-4E23-925F-332867E59734}" type="pres">
      <dgm:prSet presAssocID="{0E25254B-C69D-490F-9AFB-86AABF0BCE4A}" presName="root" presStyleCnt="0">
        <dgm:presLayoutVars>
          <dgm:dir/>
          <dgm:resizeHandles val="exact"/>
        </dgm:presLayoutVars>
      </dgm:prSet>
      <dgm:spPr/>
    </dgm:pt>
    <dgm:pt modelId="{BB572A36-FE7C-425C-91F1-AD10C85CFB2C}" type="pres">
      <dgm:prSet presAssocID="{9AD6A3CC-5E52-4362-B84B-182EBFB1F871}" presName="compNode" presStyleCnt="0"/>
      <dgm:spPr/>
    </dgm:pt>
    <dgm:pt modelId="{37BBF28C-14E4-4AC4-9723-53DD57A6E2B1}" type="pres">
      <dgm:prSet presAssocID="{9AD6A3CC-5E52-4362-B84B-182EBFB1F8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F7F266-58A6-484A-83B9-C630C5F64888}" type="pres">
      <dgm:prSet presAssocID="{9AD6A3CC-5E52-4362-B84B-182EBFB1F871}" presName="iconSpace" presStyleCnt="0"/>
      <dgm:spPr/>
    </dgm:pt>
    <dgm:pt modelId="{889CE57D-426C-4D3C-ADDB-F2688FACA723}" type="pres">
      <dgm:prSet presAssocID="{9AD6A3CC-5E52-4362-B84B-182EBFB1F871}" presName="parTx" presStyleLbl="revTx" presStyleIdx="0" presStyleCnt="4">
        <dgm:presLayoutVars>
          <dgm:chMax val="0"/>
          <dgm:chPref val="0"/>
        </dgm:presLayoutVars>
      </dgm:prSet>
      <dgm:spPr/>
    </dgm:pt>
    <dgm:pt modelId="{B325690F-5370-44CE-9354-46C734BE1F3E}" type="pres">
      <dgm:prSet presAssocID="{9AD6A3CC-5E52-4362-B84B-182EBFB1F871}" presName="txSpace" presStyleCnt="0"/>
      <dgm:spPr/>
    </dgm:pt>
    <dgm:pt modelId="{BCCE98B3-2FCA-4FFC-BB52-254056FAEE8C}" type="pres">
      <dgm:prSet presAssocID="{9AD6A3CC-5E52-4362-B84B-182EBFB1F871}" presName="desTx" presStyleLbl="revTx" presStyleIdx="1" presStyleCnt="4">
        <dgm:presLayoutVars/>
      </dgm:prSet>
      <dgm:spPr/>
    </dgm:pt>
    <dgm:pt modelId="{7E92403C-41C9-4A32-BAC8-DE49DB8BFE1A}" type="pres">
      <dgm:prSet presAssocID="{FA7B65BA-8DCA-4346-8DAC-495613E5FE92}" presName="sibTrans" presStyleCnt="0"/>
      <dgm:spPr/>
    </dgm:pt>
    <dgm:pt modelId="{8BB26EBF-F5A5-4922-B293-F2FA3BD5DD9A}" type="pres">
      <dgm:prSet presAssocID="{371349F5-D882-4AB0-A74A-7AE186399008}" presName="compNode" presStyleCnt="0"/>
      <dgm:spPr/>
    </dgm:pt>
    <dgm:pt modelId="{FAB8C87A-00C4-447C-A13A-6B67F443EE92}" type="pres">
      <dgm:prSet presAssocID="{371349F5-D882-4AB0-A74A-7AE1863990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01761820-40A6-47CE-AD08-37F75FF1B1CD}" type="pres">
      <dgm:prSet presAssocID="{371349F5-D882-4AB0-A74A-7AE186399008}" presName="iconSpace" presStyleCnt="0"/>
      <dgm:spPr/>
    </dgm:pt>
    <dgm:pt modelId="{BAAAAED7-E468-4FFD-B63A-956E255A7234}" type="pres">
      <dgm:prSet presAssocID="{371349F5-D882-4AB0-A74A-7AE186399008}" presName="parTx" presStyleLbl="revTx" presStyleIdx="2" presStyleCnt="4">
        <dgm:presLayoutVars>
          <dgm:chMax val="0"/>
          <dgm:chPref val="0"/>
        </dgm:presLayoutVars>
      </dgm:prSet>
      <dgm:spPr/>
    </dgm:pt>
    <dgm:pt modelId="{76A38365-DCBA-46A3-A35B-6A6BA6D219AC}" type="pres">
      <dgm:prSet presAssocID="{371349F5-D882-4AB0-A74A-7AE186399008}" presName="txSpace" presStyleCnt="0"/>
      <dgm:spPr/>
    </dgm:pt>
    <dgm:pt modelId="{4EC08A59-537C-49BF-AED0-019630A79527}" type="pres">
      <dgm:prSet presAssocID="{371349F5-D882-4AB0-A74A-7AE186399008}" presName="desTx" presStyleLbl="revTx" presStyleIdx="3" presStyleCnt="4">
        <dgm:presLayoutVars/>
      </dgm:prSet>
      <dgm:spPr/>
    </dgm:pt>
  </dgm:ptLst>
  <dgm:cxnLst>
    <dgm:cxn modelId="{17EF9123-BDEF-4AD3-9A28-26064A333617}" type="presOf" srcId="{AFFC95B2-BC90-4BBB-8CDD-F87F14418ED6}" destId="{BCCE98B3-2FCA-4FFC-BB52-254056FAEE8C}" srcOrd="0" destOrd="1" presId="urn:microsoft.com/office/officeart/2018/2/layout/IconLabelDescriptionList"/>
    <dgm:cxn modelId="{2B441D30-7714-46D0-B201-0C4711F76710}" srcId="{9AD6A3CC-5E52-4362-B84B-182EBFB1F871}" destId="{074E4021-B9DB-4493-BFB9-527213BA1A84}" srcOrd="0" destOrd="0" parTransId="{7EC56586-44D4-41C9-870E-C6FB74408598}" sibTransId="{B5E7FD4A-D508-4B3F-8ECC-E440C1AD2C2C}"/>
    <dgm:cxn modelId="{2FB70735-A523-482C-86E2-83282D894564}" srcId="{0E25254B-C69D-490F-9AFB-86AABF0BCE4A}" destId="{371349F5-D882-4AB0-A74A-7AE186399008}" srcOrd="1" destOrd="0" parTransId="{A751DB0C-F386-438A-AA5A-BA1E0D971BA6}" sibTransId="{07030C5F-DC7B-41A8-8138-51DCF5688F31}"/>
    <dgm:cxn modelId="{68D09F40-EA3B-4A7A-9929-7F448BF8C664}" srcId="{9AD6A3CC-5E52-4362-B84B-182EBFB1F871}" destId="{071B6CAD-5E3F-4E0B-89A3-1F1CEC1D5BBD}" srcOrd="2" destOrd="0" parTransId="{2C1F60A4-ACB1-4F6D-8982-2358629FF9F1}" sibTransId="{E84560F4-9E89-441A-9C60-1B79D2F5D006}"/>
    <dgm:cxn modelId="{8E39AB5C-1FA0-4224-8E0F-29DC7382E151}" type="presOf" srcId="{371349F5-D882-4AB0-A74A-7AE186399008}" destId="{BAAAAED7-E468-4FFD-B63A-956E255A7234}" srcOrd="0" destOrd="0" presId="urn:microsoft.com/office/officeart/2018/2/layout/IconLabelDescriptionList"/>
    <dgm:cxn modelId="{B5A8A068-BFFC-4466-86DC-EC11037467F1}" type="presOf" srcId="{EAC5CDBB-BC69-4F90-97BA-5BB36FE07FD3}" destId="{4EC08A59-537C-49BF-AED0-019630A79527}" srcOrd="0" destOrd="0" presId="urn:microsoft.com/office/officeart/2018/2/layout/IconLabelDescriptionList"/>
    <dgm:cxn modelId="{5B3AD68A-C8B3-4B1F-8FE0-860F9A88C985}" srcId="{371349F5-D882-4AB0-A74A-7AE186399008}" destId="{97A96000-1A6E-4080-8EF9-4114F5C8760D}" srcOrd="1" destOrd="0" parTransId="{002D7D02-CCCE-4D36-B42F-3E771F4C74C7}" sibTransId="{0B4E5F67-8677-41E3-A01A-85AFEC810234}"/>
    <dgm:cxn modelId="{95F95A9D-3C1F-4252-97C9-82573535D35E}" type="presOf" srcId="{074E4021-B9DB-4493-BFB9-527213BA1A84}" destId="{BCCE98B3-2FCA-4FFC-BB52-254056FAEE8C}" srcOrd="0" destOrd="0" presId="urn:microsoft.com/office/officeart/2018/2/layout/IconLabelDescriptionList"/>
    <dgm:cxn modelId="{804E1ACA-5A2F-49EA-B734-AB1365303052}" type="presOf" srcId="{9AD6A3CC-5E52-4362-B84B-182EBFB1F871}" destId="{889CE57D-426C-4D3C-ADDB-F2688FACA723}" srcOrd="0" destOrd="0" presId="urn:microsoft.com/office/officeart/2018/2/layout/IconLabelDescriptionList"/>
    <dgm:cxn modelId="{2B5272DE-5F12-4071-ADF0-722196B5676D}" type="presOf" srcId="{0E25254B-C69D-490F-9AFB-86AABF0BCE4A}" destId="{C149FBEE-06BC-4E23-925F-332867E59734}" srcOrd="0" destOrd="0" presId="urn:microsoft.com/office/officeart/2018/2/layout/IconLabelDescriptionList"/>
    <dgm:cxn modelId="{76C126E7-AA13-4EA4-9E25-5ADDC981EC9A}" srcId="{371349F5-D882-4AB0-A74A-7AE186399008}" destId="{EAC5CDBB-BC69-4F90-97BA-5BB36FE07FD3}" srcOrd="0" destOrd="0" parTransId="{DF821AB7-FE73-4E3F-A363-DAA2F7235DCC}" sibTransId="{6582F65B-7FB6-4222-8581-9B177135CE18}"/>
    <dgm:cxn modelId="{23C5A9F2-5EE9-4FEE-9A14-CA21EAC0FA4D}" type="presOf" srcId="{071B6CAD-5E3F-4E0B-89A3-1F1CEC1D5BBD}" destId="{BCCE98B3-2FCA-4FFC-BB52-254056FAEE8C}" srcOrd="0" destOrd="2" presId="urn:microsoft.com/office/officeart/2018/2/layout/IconLabelDescriptionList"/>
    <dgm:cxn modelId="{6B7847F3-0973-4DF7-A7A0-0E6D44D02559}" type="presOf" srcId="{97A96000-1A6E-4080-8EF9-4114F5C8760D}" destId="{4EC08A59-537C-49BF-AED0-019630A79527}" srcOrd="0" destOrd="1" presId="urn:microsoft.com/office/officeart/2018/2/layout/IconLabelDescriptionList"/>
    <dgm:cxn modelId="{1775D5F6-A08C-44DE-9CDA-7939D951A053}" srcId="{9AD6A3CC-5E52-4362-B84B-182EBFB1F871}" destId="{AFFC95B2-BC90-4BBB-8CDD-F87F14418ED6}" srcOrd="1" destOrd="0" parTransId="{8D0D7E6B-7EE5-4240-8E56-023DF58FCB24}" sibTransId="{655D36E0-54A5-4BAC-94FE-CDCE17210B0A}"/>
    <dgm:cxn modelId="{7BD27DFC-09C9-4B30-B8FF-FE558FD4C212}" srcId="{0E25254B-C69D-490F-9AFB-86AABF0BCE4A}" destId="{9AD6A3CC-5E52-4362-B84B-182EBFB1F871}" srcOrd="0" destOrd="0" parTransId="{E332303C-883E-4E6E-B8E4-74138CCEBD0C}" sibTransId="{FA7B65BA-8DCA-4346-8DAC-495613E5FE92}"/>
    <dgm:cxn modelId="{318828BA-49A3-4945-8694-019D3465BE0E}" type="presParOf" srcId="{C149FBEE-06BC-4E23-925F-332867E59734}" destId="{BB572A36-FE7C-425C-91F1-AD10C85CFB2C}" srcOrd="0" destOrd="0" presId="urn:microsoft.com/office/officeart/2018/2/layout/IconLabelDescriptionList"/>
    <dgm:cxn modelId="{A992E368-97C7-4508-8C22-5F9025929048}" type="presParOf" srcId="{BB572A36-FE7C-425C-91F1-AD10C85CFB2C}" destId="{37BBF28C-14E4-4AC4-9723-53DD57A6E2B1}" srcOrd="0" destOrd="0" presId="urn:microsoft.com/office/officeart/2018/2/layout/IconLabelDescriptionList"/>
    <dgm:cxn modelId="{5EC8F494-5DAE-4402-87DD-6995467242F7}" type="presParOf" srcId="{BB572A36-FE7C-425C-91F1-AD10C85CFB2C}" destId="{BBF7F266-58A6-484A-83B9-C630C5F64888}" srcOrd="1" destOrd="0" presId="urn:microsoft.com/office/officeart/2018/2/layout/IconLabelDescriptionList"/>
    <dgm:cxn modelId="{4CBE8CA1-21D1-4292-8CE0-E3D3A55A98AA}" type="presParOf" srcId="{BB572A36-FE7C-425C-91F1-AD10C85CFB2C}" destId="{889CE57D-426C-4D3C-ADDB-F2688FACA723}" srcOrd="2" destOrd="0" presId="urn:microsoft.com/office/officeart/2018/2/layout/IconLabelDescriptionList"/>
    <dgm:cxn modelId="{A639222B-D975-4EC2-97D3-683326EDB21D}" type="presParOf" srcId="{BB572A36-FE7C-425C-91F1-AD10C85CFB2C}" destId="{B325690F-5370-44CE-9354-46C734BE1F3E}" srcOrd="3" destOrd="0" presId="urn:microsoft.com/office/officeart/2018/2/layout/IconLabelDescriptionList"/>
    <dgm:cxn modelId="{19842238-3607-44A3-8CFC-E8DC918EF6DD}" type="presParOf" srcId="{BB572A36-FE7C-425C-91F1-AD10C85CFB2C}" destId="{BCCE98B3-2FCA-4FFC-BB52-254056FAEE8C}" srcOrd="4" destOrd="0" presId="urn:microsoft.com/office/officeart/2018/2/layout/IconLabelDescriptionList"/>
    <dgm:cxn modelId="{95413AD9-579A-4558-94AF-D52501D154CB}" type="presParOf" srcId="{C149FBEE-06BC-4E23-925F-332867E59734}" destId="{7E92403C-41C9-4A32-BAC8-DE49DB8BFE1A}" srcOrd="1" destOrd="0" presId="urn:microsoft.com/office/officeart/2018/2/layout/IconLabelDescriptionList"/>
    <dgm:cxn modelId="{93E9308C-64D2-4FD2-9D98-07D36EB404B6}" type="presParOf" srcId="{C149FBEE-06BC-4E23-925F-332867E59734}" destId="{8BB26EBF-F5A5-4922-B293-F2FA3BD5DD9A}" srcOrd="2" destOrd="0" presId="urn:microsoft.com/office/officeart/2018/2/layout/IconLabelDescriptionList"/>
    <dgm:cxn modelId="{E620C809-EEE9-4BF7-B89B-4312725EE4C8}" type="presParOf" srcId="{8BB26EBF-F5A5-4922-B293-F2FA3BD5DD9A}" destId="{FAB8C87A-00C4-447C-A13A-6B67F443EE92}" srcOrd="0" destOrd="0" presId="urn:microsoft.com/office/officeart/2018/2/layout/IconLabelDescriptionList"/>
    <dgm:cxn modelId="{AF2728F3-3E2E-4B76-990A-4AEEB235636C}" type="presParOf" srcId="{8BB26EBF-F5A5-4922-B293-F2FA3BD5DD9A}" destId="{01761820-40A6-47CE-AD08-37F75FF1B1CD}" srcOrd="1" destOrd="0" presId="urn:microsoft.com/office/officeart/2018/2/layout/IconLabelDescriptionList"/>
    <dgm:cxn modelId="{E041B5CF-CA97-42FF-AEA3-7B218F7CE3AD}" type="presParOf" srcId="{8BB26EBF-F5A5-4922-B293-F2FA3BD5DD9A}" destId="{BAAAAED7-E468-4FFD-B63A-956E255A7234}" srcOrd="2" destOrd="0" presId="urn:microsoft.com/office/officeart/2018/2/layout/IconLabelDescriptionList"/>
    <dgm:cxn modelId="{2D8DD187-C987-4E9A-98D5-BC252489B60A}" type="presParOf" srcId="{8BB26EBF-F5A5-4922-B293-F2FA3BD5DD9A}" destId="{76A38365-DCBA-46A3-A35B-6A6BA6D219AC}" srcOrd="3" destOrd="0" presId="urn:microsoft.com/office/officeart/2018/2/layout/IconLabelDescriptionList"/>
    <dgm:cxn modelId="{F129A4D3-3CC9-46B9-9602-B00016065286}" type="presParOf" srcId="{8BB26EBF-F5A5-4922-B293-F2FA3BD5DD9A}" destId="{4EC08A59-537C-49BF-AED0-019630A7952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941986-A958-4EE3-A72E-6FC81D4D11A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7DFDD9-427A-4BC3-97CD-02A83BA799F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Советник выдал нам </a:t>
          </a:r>
          <a:r>
            <a:rPr lang="ru-RU" dirty="0" err="1">
              <a:solidFill>
                <a:schemeClr val="tx1"/>
              </a:solidFill>
            </a:rPr>
            <a:t>квестовый</a:t>
          </a:r>
          <a:r>
            <a:rPr lang="ru-RU" dirty="0">
              <a:solidFill>
                <a:schemeClr val="tx1"/>
              </a:solidFill>
            </a:rPr>
            <a:t> предмет «проект сайта СМУ ДВ РАН», написанный на языке </a:t>
          </a:r>
          <a:r>
            <a:rPr lang="en-US" dirty="0">
              <a:solidFill>
                <a:schemeClr val="tx1"/>
              </a:solidFill>
            </a:rPr>
            <a:t>Python </a:t>
          </a:r>
          <a:r>
            <a:rPr lang="ru-RU" dirty="0">
              <a:solidFill>
                <a:schemeClr val="tx1"/>
              </a:solidFill>
            </a:rPr>
            <a:t>с использованием </a:t>
          </a:r>
          <a:r>
            <a:rPr lang="en-US" dirty="0">
              <a:solidFill>
                <a:schemeClr val="tx1"/>
              </a:solidFill>
            </a:rPr>
            <a:t>Django</a:t>
          </a:r>
          <a:r>
            <a:rPr lang="ru-RU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0B57E558-D946-4E6E-9A6C-5615A98DC7E1}" type="parTrans" cxnId="{1350AC33-D0C7-4C01-A3C3-DB22A2EB2401}">
      <dgm:prSet/>
      <dgm:spPr/>
      <dgm:t>
        <a:bodyPr/>
        <a:lstStyle/>
        <a:p>
          <a:endParaRPr lang="en-US"/>
        </a:p>
      </dgm:t>
    </dgm:pt>
    <dgm:pt modelId="{C694D9A7-2AE5-4F72-9217-7B03401BC067}" type="sibTrans" cxnId="{1350AC33-D0C7-4C01-A3C3-DB22A2EB2401}">
      <dgm:prSet/>
      <dgm:spPr/>
      <dgm:t>
        <a:bodyPr/>
        <a:lstStyle/>
        <a:p>
          <a:endParaRPr lang="en-US"/>
        </a:p>
      </dgm:t>
    </dgm:pt>
    <dgm:pt modelId="{7F3DA8F8-ADC9-4CD1-8BD5-0AA7193E33A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ru-RU"/>
            <a:t>Сложность состояла именно в неумении работать с модулем </a:t>
          </a:r>
          <a:r>
            <a:rPr lang="en-US"/>
            <a:t>Django</a:t>
          </a:r>
        </a:p>
      </dgm:t>
    </dgm:pt>
    <dgm:pt modelId="{6F2AD8FD-9D2C-4D8D-83AE-3ABEF029FECB}" type="parTrans" cxnId="{B5C44833-D5F0-436A-BEF4-474BA938FE2D}">
      <dgm:prSet/>
      <dgm:spPr/>
      <dgm:t>
        <a:bodyPr/>
        <a:lstStyle/>
        <a:p>
          <a:endParaRPr lang="en-US"/>
        </a:p>
      </dgm:t>
    </dgm:pt>
    <dgm:pt modelId="{0B996F66-DEF7-4BAC-A92D-EFA42FE209AE}" type="sibTrans" cxnId="{B5C44833-D5F0-436A-BEF4-474BA938FE2D}">
      <dgm:prSet/>
      <dgm:spPr/>
      <dgm:t>
        <a:bodyPr/>
        <a:lstStyle/>
        <a:p>
          <a:endParaRPr lang="en-US"/>
        </a:p>
      </dgm:t>
    </dgm:pt>
    <dgm:pt modelId="{F86394FF-A7FC-478F-B523-5A0C66873E39}" type="pres">
      <dgm:prSet presAssocID="{C9941986-A958-4EE3-A72E-6FC81D4D11A9}" presName="linear" presStyleCnt="0">
        <dgm:presLayoutVars>
          <dgm:animLvl val="lvl"/>
          <dgm:resizeHandles val="exact"/>
        </dgm:presLayoutVars>
      </dgm:prSet>
      <dgm:spPr/>
    </dgm:pt>
    <dgm:pt modelId="{4BEB4A63-DEEF-471A-84B8-EF64F92AD695}" type="pres">
      <dgm:prSet presAssocID="{4F7DFDD9-427A-4BC3-97CD-02A83BA799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74BC20-631D-41F6-8301-8ABF52D0FCDE}" type="pres">
      <dgm:prSet presAssocID="{C694D9A7-2AE5-4F72-9217-7B03401BC067}" presName="spacer" presStyleCnt="0"/>
      <dgm:spPr/>
    </dgm:pt>
    <dgm:pt modelId="{3A6352EB-8C4F-453E-AC42-DADDEFEFC0BF}" type="pres">
      <dgm:prSet presAssocID="{7F3DA8F8-ADC9-4CD1-8BD5-0AA7193E33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5853E14-11EF-44FF-90EC-5D9D8F05BE7B}" type="presOf" srcId="{4F7DFDD9-427A-4BC3-97CD-02A83BA799F1}" destId="{4BEB4A63-DEEF-471A-84B8-EF64F92AD695}" srcOrd="0" destOrd="0" presId="urn:microsoft.com/office/officeart/2005/8/layout/vList2"/>
    <dgm:cxn modelId="{B5C44833-D5F0-436A-BEF4-474BA938FE2D}" srcId="{C9941986-A958-4EE3-A72E-6FC81D4D11A9}" destId="{7F3DA8F8-ADC9-4CD1-8BD5-0AA7193E33A0}" srcOrd="1" destOrd="0" parTransId="{6F2AD8FD-9D2C-4D8D-83AE-3ABEF029FECB}" sibTransId="{0B996F66-DEF7-4BAC-A92D-EFA42FE209AE}"/>
    <dgm:cxn modelId="{1350AC33-D0C7-4C01-A3C3-DB22A2EB2401}" srcId="{C9941986-A958-4EE3-A72E-6FC81D4D11A9}" destId="{4F7DFDD9-427A-4BC3-97CD-02A83BA799F1}" srcOrd="0" destOrd="0" parTransId="{0B57E558-D946-4E6E-9A6C-5615A98DC7E1}" sibTransId="{C694D9A7-2AE5-4F72-9217-7B03401BC067}"/>
    <dgm:cxn modelId="{15FC2CE3-4AF8-4B79-822F-10D971DE81AA}" type="presOf" srcId="{C9941986-A958-4EE3-A72E-6FC81D4D11A9}" destId="{F86394FF-A7FC-478F-B523-5A0C66873E39}" srcOrd="0" destOrd="0" presId="urn:microsoft.com/office/officeart/2005/8/layout/vList2"/>
    <dgm:cxn modelId="{E67FB8E9-E759-4F9E-8019-B9B130FFC781}" type="presOf" srcId="{7F3DA8F8-ADC9-4CD1-8BD5-0AA7193E33A0}" destId="{3A6352EB-8C4F-453E-AC42-DADDEFEFC0BF}" srcOrd="0" destOrd="0" presId="urn:microsoft.com/office/officeart/2005/8/layout/vList2"/>
    <dgm:cxn modelId="{9181EAC0-0451-4A24-9F9D-168B27ACA9BF}" type="presParOf" srcId="{F86394FF-A7FC-478F-B523-5A0C66873E39}" destId="{4BEB4A63-DEEF-471A-84B8-EF64F92AD695}" srcOrd="0" destOrd="0" presId="urn:microsoft.com/office/officeart/2005/8/layout/vList2"/>
    <dgm:cxn modelId="{95996654-842C-4846-9FB8-8326CBAB23AF}" type="presParOf" srcId="{F86394FF-A7FC-478F-B523-5A0C66873E39}" destId="{1674BC20-631D-41F6-8301-8ABF52D0FCDE}" srcOrd="1" destOrd="0" presId="urn:microsoft.com/office/officeart/2005/8/layout/vList2"/>
    <dgm:cxn modelId="{5F1B9BAF-B030-4C1F-AFF5-01F6D6D5A4D1}" type="presParOf" srcId="{F86394FF-A7FC-478F-B523-5A0C66873E39}" destId="{3A6352EB-8C4F-453E-AC42-DADDEFEFC0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E7FCD1-89FE-4BE8-AE42-91F331065C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11BDC7-6135-4B1C-B7F8-660530FE0655}">
      <dgm:prSet/>
      <dgm:spPr/>
      <dgm:t>
        <a:bodyPr/>
        <a:lstStyle/>
        <a:p>
          <a:r>
            <a:rPr lang="ru-RU" dirty="0"/>
            <a:t>Добавить запросы на добавление в состав ученых</a:t>
          </a:r>
        </a:p>
        <a:p>
          <a:r>
            <a:rPr lang="en-US" dirty="0"/>
            <a:t>complete</a:t>
          </a:r>
        </a:p>
      </dgm:t>
    </dgm:pt>
    <dgm:pt modelId="{4F0F0F2D-CEB9-4D87-BC6F-424D4B3A39C4}" type="parTrans" cxnId="{64EDF4A8-C770-49F4-87D0-ECF084B0EA05}">
      <dgm:prSet/>
      <dgm:spPr/>
      <dgm:t>
        <a:bodyPr/>
        <a:lstStyle/>
        <a:p>
          <a:endParaRPr lang="en-US"/>
        </a:p>
      </dgm:t>
    </dgm:pt>
    <dgm:pt modelId="{20D133CC-4B01-46B3-B1CF-B2343F2EB107}" type="sibTrans" cxnId="{64EDF4A8-C770-49F4-87D0-ECF084B0EA05}">
      <dgm:prSet/>
      <dgm:spPr/>
      <dgm:t>
        <a:bodyPr/>
        <a:lstStyle/>
        <a:p>
          <a:endParaRPr lang="en-US"/>
        </a:p>
      </dgm:t>
    </dgm:pt>
    <dgm:pt modelId="{EE48FE6E-2F95-4DBE-94A6-2583A2C8B101}">
      <dgm:prSet/>
      <dgm:spPr/>
      <dgm:t>
        <a:bodyPr/>
        <a:lstStyle/>
        <a:p>
          <a:r>
            <a:rPr lang="ru-RU" dirty="0"/>
            <a:t>Добавить рассылку сообщений</a:t>
          </a:r>
        </a:p>
        <a:p>
          <a:r>
            <a:rPr lang="en-US" dirty="0"/>
            <a:t>complete</a:t>
          </a:r>
        </a:p>
      </dgm:t>
    </dgm:pt>
    <dgm:pt modelId="{5CEAD29F-A97C-4562-98DF-820C94E4D173}" type="parTrans" cxnId="{CC1CB476-BF7F-41C2-8808-5B37B79099DC}">
      <dgm:prSet/>
      <dgm:spPr/>
      <dgm:t>
        <a:bodyPr/>
        <a:lstStyle/>
        <a:p>
          <a:endParaRPr lang="en-US"/>
        </a:p>
      </dgm:t>
    </dgm:pt>
    <dgm:pt modelId="{E4B7C4F5-C702-4D7D-88AD-FB4EC0685157}" type="sibTrans" cxnId="{CC1CB476-BF7F-41C2-8808-5B37B79099DC}">
      <dgm:prSet/>
      <dgm:spPr/>
      <dgm:t>
        <a:bodyPr/>
        <a:lstStyle/>
        <a:p>
          <a:endParaRPr lang="en-US"/>
        </a:p>
      </dgm:t>
    </dgm:pt>
    <dgm:pt modelId="{5C20BDB3-9BAA-49C6-BDAC-8F3FB3BEAB73}">
      <dgm:prSet/>
      <dgm:spPr/>
      <dgm:t>
        <a:bodyPr/>
        <a:lstStyle/>
        <a:p>
          <a:r>
            <a:rPr lang="ru-RU" dirty="0"/>
            <a:t>Добавить голосования</a:t>
          </a:r>
        </a:p>
        <a:p>
          <a:r>
            <a:rPr lang="en-US" dirty="0"/>
            <a:t>complete</a:t>
          </a:r>
        </a:p>
      </dgm:t>
    </dgm:pt>
    <dgm:pt modelId="{D93BAC8E-182A-4A66-88B8-269871E4BF26}" type="parTrans" cxnId="{A93450F7-BC29-4B34-8E99-95CA74102A6A}">
      <dgm:prSet/>
      <dgm:spPr/>
      <dgm:t>
        <a:bodyPr/>
        <a:lstStyle/>
        <a:p>
          <a:endParaRPr lang="en-US"/>
        </a:p>
      </dgm:t>
    </dgm:pt>
    <dgm:pt modelId="{F82BDE92-6356-4BFD-AF00-2C9B8BE3C3C9}" type="sibTrans" cxnId="{A93450F7-BC29-4B34-8E99-95CA74102A6A}">
      <dgm:prSet/>
      <dgm:spPr/>
      <dgm:t>
        <a:bodyPr/>
        <a:lstStyle/>
        <a:p>
          <a:endParaRPr lang="en-US"/>
        </a:p>
      </dgm:t>
    </dgm:pt>
    <dgm:pt modelId="{59EB125B-D9F7-4723-99EE-5CA1339BE0A7}">
      <dgm:prSet/>
      <dgm:spPr/>
      <dgm:t>
        <a:bodyPr/>
        <a:lstStyle/>
        <a:p>
          <a:r>
            <a:rPr lang="ru-RU" dirty="0"/>
            <a:t>Изменить валидацию и дизайн страниц</a:t>
          </a:r>
        </a:p>
        <a:p>
          <a:r>
            <a:rPr lang="en-US" dirty="0"/>
            <a:t>complete</a:t>
          </a:r>
        </a:p>
      </dgm:t>
    </dgm:pt>
    <dgm:pt modelId="{F1A2901A-4D3B-4F94-9F89-8B307E89B62D}" type="parTrans" cxnId="{27D9B254-93F9-43C9-A712-1567B49B06D0}">
      <dgm:prSet/>
      <dgm:spPr/>
      <dgm:t>
        <a:bodyPr/>
        <a:lstStyle/>
        <a:p>
          <a:endParaRPr lang="en-US"/>
        </a:p>
      </dgm:t>
    </dgm:pt>
    <dgm:pt modelId="{7C38565C-A74F-4D2E-894E-8010DF851C79}" type="sibTrans" cxnId="{27D9B254-93F9-43C9-A712-1567B49B06D0}">
      <dgm:prSet/>
      <dgm:spPr/>
      <dgm:t>
        <a:bodyPr/>
        <a:lstStyle/>
        <a:p>
          <a:endParaRPr lang="en-US"/>
        </a:p>
      </dgm:t>
    </dgm:pt>
    <dgm:pt modelId="{B64D7528-83AA-4EF9-A90B-9E6916F48157}" type="pres">
      <dgm:prSet presAssocID="{0AE7FCD1-89FE-4BE8-AE42-91F331065CF8}" presName="root" presStyleCnt="0">
        <dgm:presLayoutVars>
          <dgm:dir/>
          <dgm:resizeHandles val="exact"/>
        </dgm:presLayoutVars>
      </dgm:prSet>
      <dgm:spPr/>
    </dgm:pt>
    <dgm:pt modelId="{28F21080-9FAD-45C5-99CA-8EA46C9CBB79}" type="pres">
      <dgm:prSet presAssocID="{B111BDC7-6135-4B1C-B7F8-660530FE0655}" presName="compNode" presStyleCnt="0"/>
      <dgm:spPr/>
    </dgm:pt>
    <dgm:pt modelId="{580957FA-8E06-437C-B793-B8376F7D2B71}" type="pres">
      <dgm:prSet presAssocID="{B111BDC7-6135-4B1C-B7F8-660530FE0655}" presName="bgRect" presStyleLbl="bgShp" presStyleIdx="0" presStyleCnt="4"/>
      <dgm:spPr/>
    </dgm:pt>
    <dgm:pt modelId="{38178039-162A-4388-B4DC-F367E9F0390A}" type="pres">
      <dgm:prSet presAssocID="{B111BDC7-6135-4B1C-B7F8-660530FE06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98A3E5C-1800-4749-A376-0792280A9752}" type="pres">
      <dgm:prSet presAssocID="{B111BDC7-6135-4B1C-B7F8-660530FE0655}" presName="spaceRect" presStyleCnt="0"/>
      <dgm:spPr/>
    </dgm:pt>
    <dgm:pt modelId="{35E12E13-634F-4601-825F-6186CC3F76CA}" type="pres">
      <dgm:prSet presAssocID="{B111BDC7-6135-4B1C-B7F8-660530FE0655}" presName="parTx" presStyleLbl="revTx" presStyleIdx="0" presStyleCnt="4">
        <dgm:presLayoutVars>
          <dgm:chMax val="0"/>
          <dgm:chPref val="0"/>
        </dgm:presLayoutVars>
      </dgm:prSet>
      <dgm:spPr/>
    </dgm:pt>
    <dgm:pt modelId="{1D1EC315-CD25-451B-B481-32257607FCB2}" type="pres">
      <dgm:prSet presAssocID="{20D133CC-4B01-46B3-B1CF-B2343F2EB107}" presName="sibTrans" presStyleCnt="0"/>
      <dgm:spPr/>
    </dgm:pt>
    <dgm:pt modelId="{D45B3112-E8E7-4843-A8DB-BCEAD069E328}" type="pres">
      <dgm:prSet presAssocID="{EE48FE6E-2F95-4DBE-94A6-2583A2C8B101}" presName="compNode" presStyleCnt="0"/>
      <dgm:spPr/>
    </dgm:pt>
    <dgm:pt modelId="{85CE20CA-EFD5-4D03-9946-FB2158886338}" type="pres">
      <dgm:prSet presAssocID="{EE48FE6E-2F95-4DBE-94A6-2583A2C8B101}" presName="bgRect" presStyleLbl="bgShp" presStyleIdx="1" presStyleCnt="4"/>
      <dgm:spPr/>
    </dgm:pt>
    <dgm:pt modelId="{5C84B919-09C6-4934-A0E7-DBE808811B34}" type="pres">
      <dgm:prSet presAssocID="{EE48FE6E-2F95-4DBE-94A6-2583A2C8B1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CF2ABB-7942-49F6-A1AE-60927E3F5C72}" type="pres">
      <dgm:prSet presAssocID="{EE48FE6E-2F95-4DBE-94A6-2583A2C8B101}" presName="spaceRect" presStyleCnt="0"/>
      <dgm:spPr/>
    </dgm:pt>
    <dgm:pt modelId="{B51C5163-9735-4DD1-BC28-407BD756DF03}" type="pres">
      <dgm:prSet presAssocID="{EE48FE6E-2F95-4DBE-94A6-2583A2C8B101}" presName="parTx" presStyleLbl="revTx" presStyleIdx="1" presStyleCnt="4">
        <dgm:presLayoutVars>
          <dgm:chMax val="0"/>
          <dgm:chPref val="0"/>
        </dgm:presLayoutVars>
      </dgm:prSet>
      <dgm:spPr/>
    </dgm:pt>
    <dgm:pt modelId="{6887F601-6B40-4270-90EA-F6BA8DC55447}" type="pres">
      <dgm:prSet presAssocID="{E4B7C4F5-C702-4D7D-88AD-FB4EC0685157}" presName="sibTrans" presStyleCnt="0"/>
      <dgm:spPr/>
    </dgm:pt>
    <dgm:pt modelId="{EB4F739E-5073-4317-BF22-40FE025FAB71}" type="pres">
      <dgm:prSet presAssocID="{5C20BDB3-9BAA-49C6-BDAC-8F3FB3BEAB73}" presName="compNode" presStyleCnt="0"/>
      <dgm:spPr/>
    </dgm:pt>
    <dgm:pt modelId="{B0CF15B2-29CA-47E4-AE14-CE1B1F9CE60B}" type="pres">
      <dgm:prSet presAssocID="{5C20BDB3-9BAA-49C6-BDAC-8F3FB3BEAB73}" presName="bgRect" presStyleLbl="bgShp" presStyleIdx="2" presStyleCnt="4"/>
      <dgm:spPr/>
    </dgm:pt>
    <dgm:pt modelId="{F65F6B9C-E60D-44CC-A923-99E691633420}" type="pres">
      <dgm:prSet presAssocID="{5C20BDB3-9BAA-49C6-BDAC-8F3FB3BEAB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5CB5A90-937B-433F-982B-2D5C26D34FE3}" type="pres">
      <dgm:prSet presAssocID="{5C20BDB3-9BAA-49C6-BDAC-8F3FB3BEAB73}" presName="spaceRect" presStyleCnt="0"/>
      <dgm:spPr/>
    </dgm:pt>
    <dgm:pt modelId="{68447888-ED23-47A7-9ACB-CA22850FFACA}" type="pres">
      <dgm:prSet presAssocID="{5C20BDB3-9BAA-49C6-BDAC-8F3FB3BEAB73}" presName="parTx" presStyleLbl="revTx" presStyleIdx="2" presStyleCnt="4">
        <dgm:presLayoutVars>
          <dgm:chMax val="0"/>
          <dgm:chPref val="0"/>
        </dgm:presLayoutVars>
      </dgm:prSet>
      <dgm:spPr/>
    </dgm:pt>
    <dgm:pt modelId="{F19CE55C-FE72-4107-875F-B5DEC5D5A680}" type="pres">
      <dgm:prSet presAssocID="{F82BDE92-6356-4BFD-AF00-2C9B8BE3C3C9}" presName="sibTrans" presStyleCnt="0"/>
      <dgm:spPr/>
    </dgm:pt>
    <dgm:pt modelId="{C36406A3-19CE-4B31-AC36-E31134997335}" type="pres">
      <dgm:prSet presAssocID="{59EB125B-D9F7-4723-99EE-5CA1339BE0A7}" presName="compNode" presStyleCnt="0"/>
      <dgm:spPr/>
    </dgm:pt>
    <dgm:pt modelId="{65A44E43-CAEF-41A6-A3E1-DBFA9FEE4CC4}" type="pres">
      <dgm:prSet presAssocID="{59EB125B-D9F7-4723-99EE-5CA1339BE0A7}" presName="bgRect" presStyleLbl="bgShp" presStyleIdx="3" presStyleCnt="4"/>
      <dgm:spPr/>
    </dgm:pt>
    <dgm:pt modelId="{51C900FF-7FAC-4288-B781-4CC4F601EA70}" type="pres">
      <dgm:prSet presAssocID="{59EB125B-D9F7-4723-99EE-5CA1339BE0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26E030C-B172-49E2-8A3E-76D0505B87A3}" type="pres">
      <dgm:prSet presAssocID="{59EB125B-D9F7-4723-99EE-5CA1339BE0A7}" presName="spaceRect" presStyleCnt="0"/>
      <dgm:spPr/>
    </dgm:pt>
    <dgm:pt modelId="{18B2EBB9-1F13-44B1-B242-512F37CD77F5}" type="pres">
      <dgm:prSet presAssocID="{59EB125B-D9F7-4723-99EE-5CA1339BE0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E0EB30-A5B4-4715-98B5-F04A44518175}" type="presOf" srcId="{5C20BDB3-9BAA-49C6-BDAC-8F3FB3BEAB73}" destId="{68447888-ED23-47A7-9ACB-CA22850FFACA}" srcOrd="0" destOrd="0" presId="urn:microsoft.com/office/officeart/2018/2/layout/IconVerticalSolidList"/>
    <dgm:cxn modelId="{27D9B254-93F9-43C9-A712-1567B49B06D0}" srcId="{0AE7FCD1-89FE-4BE8-AE42-91F331065CF8}" destId="{59EB125B-D9F7-4723-99EE-5CA1339BE0A7}" srcOrd="3" destOrd="0" parTransId="{F1A2901A-4D3B-4F94-9F89-8B307E89B62D}" sibTransId="{7C38565C-A74F-4D2E-894E-8010DF851C79}"/>
    <dgm:cxn modelId="{CC1CB476-BF7F-41C2-8808-5B37B79099DC}" srcId="{0AE7FCD1-89FE-4BE8-AE42-91F331065CF8}" destId="{EE48FE6E-2F95-4DBE-94A6-2583A2C8B101}" srcOrd="1" destOrd="0" parTransId="{5CEAD29F-A97C-4562-98DF-820C94E4D173}" sibTransId="{E4B7C4F5-C702-4D7D-88AD-FB4EC0685157}"/>
    <dgm:cxn modelId="{60935B59-34D8-4F8A-8CCF-7F6239D1AFC7}" type="presOf" srcId="{EE48FE6E-2F95-4DBE-94A6-2583A2C8B101}" destId="{B51C5163-9735-4DD1-BC28-407BD756DF03}" srcOrd="0" destOrd="0" presId="urn:microsoft.com/office/officeart/2018/2/layout/IconVerticalSolidList"/>
    <dgm:cxn modelId="{DF5C807C-2904-4414-8ECC-7B5FF9890CF8}" type="presOf" srcId="{59EB125B-D9F7-4723-99EE-5CA1339BE0A7}" destId="{18B2EBB9-1F13-44B1-B242-512F37CD77F5}" srcOrd="0" destOrd="0" presId="urn:microsoft.com/office/officeart/2018/2/layout/IconVerticalSolidList"/>
    <dgm:cxn modelId="{64EDF4A8-C770-49F4-87D0-ECF084B0EA05}" srcId="{0AE7FCD1-89FE-4BE8-AE42-91F331065CF8}" destId="{B111BDC7-6135-4B1C-B7F8-660530FE0655}" srcOrd="0" destOrd="0" parTransId="{4F0F0F2D-CEB9-4D87-BC6F-424D4B3A39C4}" sibTransId="{20D133CC-4B01-46B3-B1CF-B2343F2EB107}"/>
    <dgm:cxn modelId="{719E83DC-C926-4DFC-8A21-AE93754DCB56}" type="presOf" srcId="{0AE7FCD1-89FE-4BE8-AE42-91F331065CF8}" destId="{B64D7528-83AA-4EF9-A90B-9E6916F48157}" srcOrd="0" destOrd="0" presId="urn:microsoft.com/office/officeart/2018/2/layout/IconVerticalSolidList"/>
    <dgm:cxn modelId="{B5F94FEB-31A8-465E-BDA7-118C8C656094}" type="presOf" srcId="{B111BDC7-6135-4B1C-B7F8-660530FE0655}" destId="{35E12E13-634F-4601-825F-6186CC3F76CA}" srcOrd="0" destOrd="0" presId="urn:microsoft.com/office/officeart/2018/2/layout/IconVerticalSolidList"/>
    <dgm:cxn modelId="{A93450F7-BC29-4B34-8E99-95CA74102A6A}" srcId="{0AE7FCD1-89FE-4BE8-AE42-91F331065CF8}" destId="{5C20BDB3-9BAA-49C6-BDAC-8F3FB3BEAB73}" srcOrd="2" destOrd="0" parTransId="{D93BAC8E-182A-4A66-88B8-269871E4BF26}" sibTransId="{F82BDE92-6356-4BFD-AF00-2C9B8BE3C3C9}"/>
    <dgm:cxn modelId="{38F9C6DA-750D-4604-AF25-567CDB9E38DF}" type="presParOf" srcId="{B64D7528-83AA-4EF9-A90B-9E6916F48157}" destId="{28F21080-9FAD-45C5-99CA-8EA46C9CBB79}" srcOrd="0" destOrd="0" presId="urn:microsoft.com/office/officeart/2018/2/layout/IconVerticalSolidList"/>
    <dgm:cxn modelId="{6C8D4C9B-F374-4458-A81A-75E6817357CC}" type="presParOf" srcId="{28F21080-9FAD-45C5-99CA-8EA46C9CBB79}" destId="{580957FA-8E06-437C-B793-B8376F7D2B71}" srcOrd="0" destOrd="0" presId="urn:microsoft.com/office/officeart/2018/2/layout/IconVerticalSolidList"/>
    <dgm:cxn modelId="{49E8642D-BD7D-46E6-8720-749AE4FE5FC8}" type="presParOf" srcId="{28F21080-9FAD-45C5-99CA-8EA46C9CBB79}" destId="{38178039-162A-4388-B4DC-F367E9F0390A}" srcOrd="1" destOrd="0" presId="urn:microsoft.com/office/officeart/2018/2/layout/IconVerticalSolidList"/>
    <dgm:cxn modelId="{566CB7A6-2E61-4470-9FC5-8FA9D37FD6FC}" type="presParOf" srcId="{28F21080-9FAD-45C5-99CA-8EA46C9CBB79}" destId="{398A3E5C-1800-4749-A376-0792280A9752}" srcOrd="2" destOrd="0" presId="urn:microsoft.com/office/officeart/2018/2/layout/IconVerticalSolidList"/>
    <dgm:cxn modelId="{A17281B9-B141-4AD3-B89D-F3F34BFAACD4}" type="presParOf" srcId="{28F21080-9FAD-45C5-99CA-8EA46C9CBB79}" destId="{35E12E13-634F-4601-825F-6186CC3F76CA}" srcOrd="3" destOrd="0" presId="urn:microsoft.com/office/officeart/2018/2/layout/IconVerticalSolidList"/>
    <dgm:cxn modelId="{7F689C0F-CD49-447D-B162-C5FE983C377D}" type="presParOf" srcId="{B64D7528-83AA-4EF9-A90B-9E6916F48157}" destId="{1D1EC315-CD25-451B-B481-32257607FCB2}" srcOrd="1" destOrd="0" presId="urn:microsoft.com/office/officeart/2018/2/layout/IconVerticalSolidList"/>
    <dgm:cxn modelId="{623BDD5E-05F8-4C2E-8DF8-7BC5CF2C053C}" type="presParOf" srcId="{B64D7528-83AA-4EF9-A90B-9E6916F48157}" destId="{D45B3112-E8E7-4843-A8DB-BCEAD069E328}" srcOrd="2" destOrd="0" presId="urn:microsoft.com/office/officeart/2018/2/layout/IconVerticalSolidList"/>
    <dgm:cxn modelId="{281A851E-8ABE-41DA-97C7-23D0C0A291C9}" type="presParOf" srcId="{D45B3112-E8E7-4843-A8DB-BCEAD069E328}" destId="{85CE20CA-EFD5-4D03-9946-FB2158886338}" srcOrd="0" destOrd="0" presId="urn:microsoft.com/office/officeart/2018/2/layout/IconVerticalSolidList"/>
    <dgm:cxn modelId="{79DCF43E-65A3-4C5F-8E6F-C352E65858DB}" type="presParOf" srcId="{D45B3112-E8E7-4843-A8DB-BCEAD069E328}" destId="{5C84B919-09C6-4934-A0E7-DBE808811B34}" srcOrd="1" destOrd="0" presId="urn:microsoft.com/office/officeart/2018/2/layout/IconVerticalSolidList"/>
    <dgm:cxn modelId="{C7FF0377-AADE-4E36-920F-9F4E858C6E9A}" type="presParOf" srcId="{D45B3112-E8E7-4843-A8DB-BCEAD069E328}" destId="{4ECF2ABB-7942-49F6-A1AE-60927E3F5C72}" srcOrd="2" destOrd="0" presId="urn:microsoft.com/office/officeart/2018/2/layout/IconVerticalSolidList"/>
    <dgm:cxn modelId="{72B80EDE-22C3-4C97-8729-4B9CF246CA46}" type="presParOf" srcId="{D45B3112-E8E7-4843-A8DB-BCEAD069E328}" destId="{B51C5163-9735-4DD1-BC28-407BD756DF03}" srcOrd="3" destOrd="0" presId="urn:microsoft.com/office/officeart/2018/2/layout/IconVerticalSolidList"/>
    <dgm:cxn modelId="{98A11D49-1041-4579-8F29-F8269FF19661}" type="presParOf" srcId="{B64D7528-83AA-4EF9-A90B-9E6916F48157}" destId="{6887F601-6B40-4270-90EA-F6BA8DC55447}" srcOrd="3" destOrd="0" presId="urn:microsoft.com/office/officeart/2018/2/layout/IconVerticalSolidList"/>
    <dgm:cxn modelId="{4B8763B9-27E4-478C-B085-B6623660348D}" type="presParOf" srcId="{B64D7528-83AA-4EF9-A90B-9E6916F48157}" destId="{EB4F739E-5073-4317-BF22-40FE025FAB71}" srcOrd="4" destOrd="0" presId="urn:microsoft.com/office/officeart/2018/2/layout/IconVerticalSolidList"/>
    <dgm:cxn modelId="{B2A2D944-DF9E-44E1-B2B5-955D0782590B}" type="presParOf" srcId="{EB4F739E-5073-4317-BF22-40FE025FAB71}" destId="{B0CF15B2-29CA-47E4-AE14-CE1B1F9CE60B}" srcOrd="0" destOrd="0" presId="urn:microsoft.com/office/officeart/2018/2/layout/IconVerticalSolidList"/>
    <dgm:cxn modelId="{80A38FFB-7420-4E21-9AD7-41C11627D733}" type="presParOf" srcId="{EB4F739E-5073-4317-BF22-40FE025FAB71}" destId="{F65F6B9C-E60D-44CC-A923-99E691633420}" srcOrd="1" destOrd="0" presId="urn:microsoft.com/office/officeart/2018/2/layout/IconVerticalSolidList"/>
    <dgm:cxn modelId="{BE6C5BF9-8765-4F19-ABAD-91BB0584EBBD}" type="presParOf" srcId="{EB4F739E-5073-4317-BF22-40FE025FAB71}" destId="{C5CB5A90-937B-433F-982B-2D5C26D34FE3}" srcOrd="2" destOrd="0" presId="urn:microsoft.com/office/officeart/2018/2/layout/IconVerticalSolidList"/>
    <dgm:cxn modelId="{8E6C603D-A8F8-462E-BB7B-61303C3292DD}" type="presParOf" srcId="{EB4F739E-5073-4317-BF22-40FE025FAB71}" destId="{68447888-ED23-47A7-9ACB-CA22850FFACA}" srcOrd="3" destOrd="0" presId="urn:microsoft.com/office/officeart/2018/2/layout/IconVerticalSolidList"/>
    <dgm:cxn modelId="{7FAE7FAB-B68D-42BD-A7B8-064C863BFB3B}" type="presParOf" srcId="{B64D7528-83AA-4EF9-A90B-9E6916F48157}" destId="{F19CE55C-FE72-4107-875F-B5DEC5D5A680}" srcOrd="5" destOrd="0" presId="urn:microsoft.com/office/officeart/2018/2/layout/IconVerticalSolidList"/>
    <dgm:cxn modelId="{81CA8252-155B-4D2E-866A-B23C4759B17A}" type="presParOf" srcId="{B64D7528-83AA-4EF9-A90B-9E6916F48157}" destId="{C36406A3-19CE-4B31-AC36-E31134997335}" srcOrd="6" destOrd="0" presId="urn:microsoft.com/office/officeart/2018/2/layout/IconVerticalSolidList"/>
    <dgm:cxn modelId="{80F12BA7-AB24-485C-8339-E762D2AA6A7F}" type="presParOf" srcId="{C36406A3-19CE-4B31-AC36-E31134997335}" destId="{65A44E43-CAEF-41A6-A3E1-DBFA9FEE4CC4}" srcOrd="0" destOrd="0" presId="urn:microsoft.com/office/officeart/2018/2/layout/IconVerticalSolidList"/>
    <dgm:cxn modelId="{B925AB46-E76F-4655-AEC2-13BBB2E2F61D}" type="presParOf" srcId="{C36406A3-19CE-4B31-AC36-E31134997335}" destId="{51C900FF-7FAC-4288-B781-4CC4F601EA70}" srcOrd="1" destOrd="0" presId="urn:microsoft.com/office/officeart/2018/2/layout/IconVerticalSolidList"/>
    <dgm:cxn modelId="{CFF93B20-6D39-4CB9-8E81-3EED91D49D45}" type="presParOf" srcId="{C36406A3-19CE-4B31-AC36-E31134997335}" destId="{C26E030C-B172-49E2-8A3E-76D0505B87A3}" srcOrd="2" destOrd="0" presId="urn:microsoft.com/office/officeart/2018/2/layout/IconVerticalSolidList"/>
    <dgm:cxn modelId="{200A3689-0191-408D-BCAF-2DDC1064E736}" type="presParOf" srcId="{C36406A3-19CE-4B31-AC36-E31134997335}" destId="{18B2EBB9-1F13-44B1-B242-512F37CD77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BF28C-14E4-4AC4-9723-53DD57A6E2B1}">
      <dsp:nvSpPr>
        <dsp:cNvPr id="0" name=""/>
        <dsp:cNvSpPr/>
      </dsp:nvSpPr>
      <dsp:spPr>
        <a:xfrm>
          <a:off x="3987" y="1469775"/>
          <a:ext cx="1046882" cy="104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CE57D-426C-4D3C-ADDB-F2688FACA723}">
      <dsp:nvSpPr>
        <dsp:cNvPr id="0" name=""/>
        <dsp:cNvSpPr/>
      </dsp:nvSpPr>
      <dsp:spPr>
        <a:xfrm>
          <a:off x="3987" y="2643331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2800" kern="1200"/>
            <a:t>Добавить:</a:t>
          </a:r>
          <a:endParaRPr lang="en-US" sz="2800" kern="1200"/>
        </a:p>
      </dsp:txBody>
      <dsp:txXfrm>
        <a:off x="3987" y="2643331"/>
        <a:ext cx="2991093" cy="448664"/>
      </dsp:txXfrm>
    </dsp:sp>
    <dsp:sp modelId="{BCCE98B3-2FCA-4FFC-BB52-254056FAEE8C}">
      <dsp:nvSpPr>
        <dsp:cNvPr id="0" name=""/>
        <dsp:cNvSpPr/>
      </dsp:nvSpPr>
      <dsp:spPr>
        <a:xfrm>
          <a:off x="3987" y="3150912"/>
          <a:ext cx="2991093" cy="126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Рассылку сообщений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Голосования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Запросы на добавление в состав ученых</a:t>
          </a:r>
          <a:endParaRPr lang="en-US" sz="1700" kern="1200" dirty="0"/>
        </a:p>
      </dsp:txBody>
      <dsp:txXfrm>
        <a:off x="3987" y="3150912"/>
        <a:ext cx="2991093" cy="1264737"/>
      </dsp:txXfrm>
    </dsp:sp>
    <dsp:sp modelId="{FAB8C87A-00C4-447C-A13A-6B67F443EE92}">
      <dsp:nvSpPr>
        <dsp:cNvPr id="0" name=""/>
        <dsp:cNvSpPr/>
      </dsp:nvSpPr>
      <dsp:spPr>
        <a:xfrm>
          <a:off x="3518522" y="1469775"/>
          <a:ext cx="1046882" cy="104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AAED7-E468-4FFD-B63A-956E255A7234}">
      <dsp:nvSpPr>
        <dsp:cNvPr id="0" name=""/>
        <dsp:cNvSpPr/>
      </dsp:nvSpPr>
      <dsp:spPr>
        <a:xfrm>
          <a:off x="3518522" y="2643331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2800" kern="1200"/>
            <a:t>Переделать:</a:t>
          </a:r>
          <a:endParaRPr lang="en-US" sz="2800" kern="1200"/>
        </a:p>
      </dsp:txBody>
      <dsp:txXfrm>
        <a:off x="3518522" y="2643331"/>
        <a:ext cx="2991093" cy="448664"/>
      </dsp:txXfrm>
    </dsp:sp>
    <dsp:sp modelId="{4EC08A59-537C-49BF-AED0-019630A79527}">
      <dsp:nvSpPr>
        <dsp:cNvPr id="0" name=""/>
        <dsp:cNvSpPr/>
      </dsp:nvSpPr>
      <dsp:spPr>
        <a:xfrm>
          <a:off x="3518522" y="3150912"/>
          <a:ext cx="2991093" cy="126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Валидацию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Дизайн страниц</a:t>
          </a:r>
          <a:endParaRPr lang="en-US" sz="1700" kern="1200"/>
        </a:p>
      </dsp:txBody>
      <dsp:txXfrm>
        <a:off x="3518522" y="3150912"/>
        <a:ext cx="2991093" cy="126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B4A63-DEEF-471A-84B8-EF64F92AD695}">
      <dsp:nvSpPr>
        <dsp:cNvPr id="0" name=""/>
        <dsp:cNvSpPr/>
      </dsp:nvSpPr>
      <dsp:spPr>
        <a:xfrm>
          <a:off x="0" y="539982"/>
          <a:ext cx="6513603" cy="235521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solidFill>
                <a:schemeClr val="tx1"/>
              </a:solidFill>
            </a:rPr>
            <a:t>Советник выдал нам </a:t>
          </a:r>
          <a:r>
            <a:rPr lang="ru-RU" sz="3300" kern="1200" dirty="0" err="1">
              <a:solidFill>
                <a:schemeClr val="tx1"/>
              </a:solidFill>
            </a:rPr>
            <a:t>квестовый</a:t>
          </a:r>
          <a:r>
            <a:rPr lang="ru-RU" sz="3300" kern="1200" dirty="0">
              <a:solidFill>
                <a:schemeClr val="tx1"/>
              </a:solidFill>
            </a:rPr>
            <a:t> предмет «проект сайта СМУ ДВ РАН», написанный на языке </a:t>
          </a:r>
          <a:r>
            <a:rPr lang="en-US" sz="3300" kern="1200" dirty="0">
              <a:solidFill>
                <a:schemeClr val="tx1"/>
              </a:solidFill>
            </a:rPr>
            <a:t>Python </a:t>
          </a:r>
          <a:r>
            <a:rPr lang="ru-RU" sz="3300" kern="1200" dirty="0">
              <a:solidFill>
                <a:schemeClr val="tx1"/>
              </a:solidFill>
            </a:rPr>
            <a:t>с использованием </a:t>
          </a:r>
          <a:r>
            <a:rPr lang="en-US" sz="3300" kern="1200" dirty="0">
              <a:solidFill>
                <a:schemeClr val="tx1"/>
              </a:solidFill>
            </a:rPr>
            <a:t>Django</a:t>
          </a:r>
          <a:r>
            <a:rPr lang="ru-RU" sz="3300" kern="1200" dirty="0">
              <a:solidFill>
                <a:schemeClr val="tx1"/>
              </a:solidFill>
            </a:rPr>
            <a:t>.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14972" y="654954"/>
        <a:ext cx="6283659" cy="2125266"/>
      </dsp:txXfrm>
    </dsp:sp>
    <dsp:sp modelId="{3A6352EB-8C4F-453E-AC42-DADDEFEFC0BF}">
      <dsp:nvSpPr>
        <dsp:cNvPr id="0" name=""/>
        <dsp:cNvSpPr/>
      </dsp:nvSpPr>
      <dsp:spPr>
        <a:xfrm>
          <a:off x="0" y="2990232"/>
          <a:ext cx="6513603" cy="235521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Сложность состояла именно в неумении работать с модулем </a:t>
          </a:r>
          <a:r>
            <a:rPr lang="en-US" sz="3300" kern="1200"/>
            <a:t>Django</a:t>
          </a:r>
        </a:p>
      </dsp:txBody>
      <dsp:txXfrm>
        <a:off x="114972" y="3105204"/>
        <a:ext cx="6283659" cy="2125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957FA-8E06-437C-B793-B8376F7D2B7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78039-162A-4388-B4DC-F367E9F0390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12E13-634F-4601-825F-6186CC3F76C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Добавить запросы на добавление в состав ученых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2442"/>
        <a:ext cx="5083704" cy="1238008"/>
      </dsp:txXfrm>
    </dsp:sp>
    <dsp:sp modelId="{85CE20CA-EFD5-4D03-9946-FB215888633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4B919-09C6-4934-A0E7-DBE808811B3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C5163-9735-4DD1-BC28-407BD756DF0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Добавить рассылку сообщений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1549953"/>
        <a:ext cx="5083704" cy="1238008"/>
      </dsp:txXfrm>
    </dsp:sp>
    <dsp:sp modelId="{B0CF15B2-29CA-47E4-AE14-CE1B1F9CE60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F6B9C-E60D-44CC-A923-99E69163342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47888-ED23-47A7-9ACB-CA22850FFAC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Добавить голосования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3097464"/>
        <a:ext cx="5083704" cy="1238008"/>
      </dsp:txXfrm>
    </dsp:sp>
    <dsp:sp modelId="{65A44E43-CAEF-41A6-A3E1-DBFA9FEE4CC4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900FF-7FAC-4288-B781-4CC4F601EA7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2EBB9-1F13-44B1-B242-512F37CD77F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Изменить валидацию и дизайн страниц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C4A7A-C5BC-4D6D-A07D-3F60C7182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426F6E-48B6-415F-AB7B-EC418DE1D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A1699-391C-4CA2-9391-085D90DC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76F43-51EE-4253-B08D-928C14E7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5E8B0-52CC-4674-9A5E-A14CBDEA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8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6A62B-88B2-44B4-ACF1-521A780F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615CA6-1138-4DF0-8CFA-BE3E2908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D9267-7F5F-4EFC-8813-8DE76D32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524FB7-C75C-4CF3-B54E-CC3BA12D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5A72E-1269-4734-B796-F5536E08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52D6F3-ADAF-41E1-90E9-2F3786B0F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114752-194D-48DC-98BE-F725EBE3E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88BE0-6562-4AC9-A964-A2B0501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70B30-36E3-42A4-A77A-2A9D76D5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69E5CD-78CA-44F5-9BDB-8EBE2C28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DE1C6-729F-4782-A7A4-DA555127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2B502-A0D7-4EBA-80FE-1E5E9090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6BCF7-8985-4D34-8EB3-F35BABB0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48755-C851-4AE5-BFBB-51CA198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6ECD2-0DEC-481D-AC0D-6E4B9507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63C9E-5ACC-4E20-9088-3E9B046A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649294-8558-4093-BF60-7DF3A1FD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9A5EE-E181-4492-870A-294494B6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8F779-675C-4C4B-BC08-578F4A1B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A9EB64-B21B-47D0-A53A-8583C50B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15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635B0-ADE0-4232-B4A9-F06E938A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1FE3D-9626-48F9-91D3-E1B3608B7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132C31-1166-40F9-B22F-84F4FD51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6A2EF-7347-47E6-96F2-EBF430AD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374BEB-3F2E-4625-AEB4-ECA9A46C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56FCA3-9404-47E1-BDBB-6D42FCB4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7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C7604-71C5-42BB-8954-C835E535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AAF84F-F553-4D00-A1B1-38EC7C47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ACAEFE-25C5-4926-9C4E-8865B53D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171577-45A7-4718-96DD-810CF89DA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5A135A-6098-4DD3-93AC-75F60823A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F248CB-F8FC-47E8-B5D2-E974FE24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D4948F-523E-4EA6-9F4C-2D95D067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B41ED9-D4BC-452B-854D-0C479437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8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14A62-6E6A-43D9-9ABD-739FD4E2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ECFB45-B5C9-4EFF-93C8-8237B104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083747-ED99-4B43-898D-CAC531F6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99E1B4-9960-445C-92F7-9F3E7963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A99FAA-E69E-44FD-809B-12292FB3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06DA12-E8D5-45A9-A0C1-58FFA47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69E363-6A72-4446-B6AE-217DAF76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3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5EBEC-8C78-4905-A6AE-2FEA80E2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50901-1CDB-4331-92CD-DADA54CA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EA38-92AA-40CE-8349-B27600096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437724-91D0-486C-B4FE-DD699E20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9BD7F-2BAC-47A8-9497-1FF626FE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BB10D9-A1BF-4B77-B8EC-50C2101D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B4003-D006-4649-9676-F33956A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ED9D15-590E-4621-B5E1-61D831B84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1CF729-0963-4348-A02D-CB76A0A71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F5C12-CE84-48F2-B85C-908EAC4E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219AF4-768C-40C5-A0B8-FAB70842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8E47D3-63F4-4F56-85EE-3F852BE9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253E8-1FF0-4A86-99EA-65841E7C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79CB7-16FB-4FE1-B21F-2DAC4C1D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A1394-F8FF-4548-B352-9F81857AE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C03B-4336-4B1D-9FEE-0F4D0911C61F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ACA64-6DBA-4B0C-9CF1-EF54F6AFB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EDA194-F5FB-4A4C-AB01-DA6E8C8C4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08F1D-7D55-473C-934D-C9AC8798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Квест: доработка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A1FFAA-418E-4732-A4B1-9B8C6911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Отряд «Браво»</a:t>
            </a:r>
          </a:p>
        </p:txBody>
      </p:sp>
      <p:pic>
        <p:nvPicPr>
          <p:cNvPr id="11" name="Рисунок 10" descr="Изображение выглядит как одежда, мужчина, держит, едет&#10;&#10;Автоматически созданное описание">
            <a:extLst>
              <a:ext uri="{FF2B5EF4-FFF2-40B4-BE49-F238E27FC236}">
                <a16:creationId xmlns:a16="http://schemas.microsoft.com/office/drawing/2014/main" id="{E72BC68A-8AA0-4D34-8CB2-6F6B36FCC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8991"/>
            <a:ext cx="1871207" cy="2339009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платье&#10;&#10;Автоматически созданное описание">
            <a:extLst>
              <a:ext uri="{FF2B5EF4-FFF2-40B4-BE49-F238E27FC236}">
                <a16:creationId xmlns:a16="http://schemas.microsoft.com/office/drawing/2014/main" id="{3A738911-1CA6-4023-8B45-E03F4DFB5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78" y="4244454"/>
            <a:ext cx="1880322" cy="26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стол, сидит, тарелк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6FAB7B10-7236-40E9-8E01-4879760A3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65" y="4829478"/>
            <a:ext cx="1431235" cy="20285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E9024-A02E-4BA8-8C54-B999521E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Материальные награды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5D2A122-03A7-4B11-998D-A96C1F5B4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410837"/>
              </p:ext>
            </p:extLst>
          </p:nvPr>
        </p:nvGraphicFramePr>
        <p:xfrm>
          <a:off x="320040" y="3108333"/>
          <a:ext cx="11496823" cy="2800795"/>
        </p:xfrm>
        <a:graphic>
          <a:graphicData uri="http://schemas.openxmlformats.org/drawingml/2006/table">
            <a:tbl>
              <a:tblPr firstRow="1" bandRow="1">
                <a:noFill/>
                <a:tableStyleId>{912C8C85-51F0-491E-9774-3900AFEF0FD7}</a:tableStyleId>
              </a:tblPr>
              <a:tblGrid>
                <a:gridCol w="3370152">
                  <a:extLst>
                    <a:ext uri="{9D8B030D-6E8A-4147-A177-3AD203B41FA5}">
                      <a16:colId xmlns:a16="http://schemas.microsoft.com/office/drawing/2014/main" val="2964380137"/>
                    </a:ext>
                  </a:extLst>
                </a:gridCol>
                <a:gridCol w="4327803">
                  <a:extLst>
                    <a:ext uri="{9D8B030D-6E8A-4147-A177-3AD203B41FA5}">
                      <a16:colId xmlns:a16="http://schemas.microsoft.com/office/drawing/2014/main" val="1894798929"/>
                    </a:ext>
                  </a:extLst>
                </a:gridCol>
                <a:gridCol w="3798868">
                  <a:extLst>
                    <a:ext uri="{9D8B030D-6E8A-4147-A177-3AD203B41FA5}">
                      <a16:colId xmlns:a16="http://schemas.microsoft.com/office/drawing/2014/main" val="4286903417"/>
                    </a:ext>
                  </a:extLst>
                </a:gridCol>
              </a:tblGrid>
              <a:tr h="972795">
                <a:tc>
                  <a:txBody>
                    <a:bodyPr/>
                    <a:lstStyle/>
                    <a:p>
                      <a:r>
                        <a:rPr lang="ru-RU" sz="2800" b="1">
                          <a:solidFill>
                            <a:srgbClr val="FFFFFF"/>
                          </a:solidFill>
                        </a:rPr>
                        <a:t>Категории</a:t>
                      </a:r>
                    </a:p>
                  </a:txBody>
                  <a:tcPr marL="400877" marR="240526" marT="240526" marB="240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1">
                          <a:solidFill>
                            <a:srgbClr val="FFFFFF"/>
                          </a:solidFill>
                        </a:rPr>
                        <a:t>Название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1">
                          <a:solidFill>
                            <a:srgbClr val="FFFFFF"/>
                          </a:solidFill>
                        </a:rPr>
                        <a:t>Количество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75539"/>
                  </a:ext>
                </a:extLst>
              </a:tr>
              <a:tr h="1828000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Легендарный, персональный, артефакт</a:t>
                      </a:r>
                    </a:p>
                  </a:txBody>
                  <a:tcPr marL="400877" marR="240526" marT="240526" marB="240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«Зачет по курсовому проекту»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 </a:t>
                      </a:r>
                      <a:r>
                        <a:rPr lang="ru-RU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шт</a:t>
                      </a:r>
                      <a:r>
                        <a:rPr lang="ru-RU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по одной на каждого члена отряда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8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4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9FD2A-F426-47A4-95B4-640FE522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Рост характеристик</a:t>
            </a: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5B49986-A518-4644-B8E1-C01AF4605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07585"/>
              </p:ext>
            </p:extLst>
          </p:nvPr>
        </p:nvGraphicFramePr>
        <p:xfrm>
          <a:off x="4038600" y="985017"/>
          <a:ext cx="7188200" cy="488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2700">
                  <a:extLst>
                    <a:ext uri="{9D8B030D-6E8A-4147-A177-3AD203B41FA5}">
                      <a16:colId xmlns:a16="http://schemas.microsoft.com/office/drawing/2014/main" val="3248307256"/>
                    </a:ext>
                  </a:extLst>
                </a:gridCol>
                <a:gridCol w="1095500">
                  <a:extLst>
                    <a:ext uri="{9D8B030D-6E8A-4147-A177-3AD203B41FA5}">
                      <a16:colId xmlns:a16="http://schemas.microsoft.com/office/drawing/2014/main" val="3992316765"/>
                    </a:ext>
                  </a:extLst>
                </a:gridCol>
              </a:tblGrid>
              <a:tr h="629127">
                <a:tc>
                  <a:txBody>
                    <a:bodyPr/>
                    <a:lstStyle/>
                    <a:p>
                      <a:r>
                        <a:rPr lang="ru-RU" sz="2900"/>
                        <a:t>Владение заклинанием «</a:t>
                      </a:r>
                      <a:r>
                        <a:rPr lang="en-US" sz="2900"/>
                        <a:t>Django</a:t>
                      </a:r>
                      <a:r>
                        <a:rPr lang="ru-RU" sz="2900"/>
                        <a:t>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+19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3714847257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Владение магической дисциплиной «</a:t>
                      </a:r>
                      <a:r>
                        <a:rPr lang="en-US" sz="2900"/>
                        <a:t>Python</a:t>
                      </a:r>
                      <a:r>
                        <a:rPr lang="ru-RU" sz="2900"/>
                        <a:t>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+14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2457559538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Пассивный навык «Работа в команде»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+9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3427280413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Владение тяжелым двуручным оружием «Ноутбук»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+2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3430814100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Владение школой магии «Программирование»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+6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1353731670"/>
                  </a:ext>
                </a:extLst>
              </a:tr>
            </a:tbl>
          </a:graphicData>
        </a:graphic>
      </p:graphicFrame>
      <p:pic>
        <p:nvPicPr>
          <p:cNvPr id="4" name="Рисунок 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4799859-3E42-4F17-8503-2C43D568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35" y="5241235"/>
            <a:ext cx="1616765" cy="16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88EEF3-CBF7-485B-AD5B-35056FE5F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9" b="144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043C6-6021-4E11-9AF4-C79C41FE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82" y="291548"/>
            <a:ext cx="7792278" cy="61386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en-US" sz="1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</a:t>
            </a:r>
            <a:r>
              <a:rPr lang="en-US" sz="1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сессии</a:t>
            </a:r>
            <a:endParaRPr lang="en-US" sz="1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97F72-7A8C-4EAC-A6CA-0AA2C8D3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 квеста: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51A06C-7A0B-465F-93E3-EDA3D8FD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Доработать сайт «Совет молодых ученых»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9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C2E55-C63A-4107-B30B-07D106DC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Задачи квеста: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EBDB8E7-BA6E-4A16-B885-B2C238BA8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0587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4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E11421E-9274-43F7-97C5-49477519B151}"/>
              </a:ext>
            </a:extLst>
          </p:cNvPr>
          <p:cNvSpPr/>
          <p:nvPr/>
        </p:nvSpPr>
        <p:spPr>
          <a:xfrm>
            <a:off x="-357809" y="3591338"/>
            <a:ext cx="7540487" cy="1086679"/>
          </a:xfrm>
          <a:prstGeom prst="round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000000"/>
              </a:highlight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088458A-D73C-4087-A820-69B7CC8EAFB3}"/>
              </a:ext>
            </a:extLst>
          </p:cNvPr>
          <p:cNvSpPr/>
          <p:nvPr/>
        </p:nvSpPr>
        <p:spPr>
          <a:xfrm>
            <a:off x="-357809" y="551939"/>
            <a:ext cx="7540487" cy="1086679"/>
          </a:xfrm>
          <a:prstGeom prst="round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62A6A-B051-4408-9972-C19DB4C5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081" y="738119"/>
            <a:ext cx="3429000" cy="71432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n-lt"/>
              </a:rPr>
              <a:t>Состав отряда: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DA65D98-2866-4848-84BE-FE6D72E68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606029"/>
              </p:ext>
            </p:extLst>
          </p:nvPr>
        </p:nvGraphicFramePr>
        <p:xfrm>
          <a:off x="2128103" y="1941664"/>
          <a:ext cx="8517836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58918">
                  <a:extLst>
                    <a:ext uri="{9D8B030D-6E8A-4147-A177-3AD203B41FA5}">
                      <a16:colId xmlns:a16="http://schemas.microsoft.com/office/drawing/2014/main" val="3449825224"/>
                    </a:ext>
                  </a:extLst>
                </a:gridCol>
                <a:gridCol w="4258918">
                  <a:extLst>
                    <a:ext uri="{9D8B030D-6E8A-4147-A177-3AD203B41FA5}">
                      <a16:colId xmlns:a16="http://schemas.microsoft.com/office/drawing/2014/main" val="1151918902"/>
                    </a:ext>
                  </a:extLst>
                </a:gridCol>
              </a:tblGrid>
              <a:tr h="356517">
                <a:tc>
                  <a:txBody>
                    <a:bodyPr/>
                    <a:lstStyle/>
                    <a:p>
                      <a:r>
                        <a:rPr lang="ru-RU" b="0" dirty="0"/>
                        <a:t>Лидер отряда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Мария </a:t>
                      </a:r>
                      <a:r>
                        <a:rPr lang="ru-RU" b="0" dirty="0" err="1"/>
                        <a:t>Ярушина</a:t>
                      </a:r>
                      <a:r>
                        <a:rPr lang="ru-RU" b="0" dirty="0"/>
                        <a:t>, паладин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73800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r>
                        <a:rPr lang="ru-RU" dirty="0"/>
                        <a:t>Целитель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Дарья </a:t>
                      </a:r>
                      <a:r>
                        <a:rPr lang="ru-RU" dirty="0" err="1"/>
                        <a:t>Охроменко</a:t>
                      </a:r>
                      <a:r>
                        <a:rPr lang="ru-RU" dirty="0"/>
                        <a:t>, послушник Питона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10675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r>
                        <a:rPr lang="ru-RU" dirty="0"/>
                        <a:t>Координатор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Алена Миролюбова, следопыт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27093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r>
                        <a:rPr lang="ru-RU" dirty="0"/>
                        <a:t>Танк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Дмитрий Минин, варвар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249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967631-CB00-4C1D-970C-803EB196DDB3}"/>
              </a:ext>
            </a:extLst>
          </p:cNvPr>
          <p:cNvSpPr txBox="1"/>
          <p:nvPr/>
        </p:nvSpPr>
        <p:spPr>
          <a:xfrm>
            <a:off x="1837081" y="3856383"/>
            <a:ext cx="507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NPC</a:t>
            </a:r>
            <a:r>
              <a:rPr lang="ru-RU" sz="3200" dirty="0">
                <a:solidFill>
                  <a:schemeClr val="bg1"/>
                </a:solidFill>
              </a:rPr>
              <a:t>, вовлеченные в квест: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F066D8A-2412-4AAB-8947-CFF7D477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0784"/>
              </p:ext>
            </p:extLst>
          </p:nvPr>
        </p:nvGraphicFramePr>
        <p:xfrm>
          <a:off x="2128103" y="4994315"/>
          <a:ext cx="8517836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58918">
                  <a:extLst>
                    <a:ext uri="{9D8B030D-6E8A-4147-A177-3AD203B41FA5}">
                      <a16:colId xmlns:a16="http://schemas.microsoft.com/office/drawing/2014/main" val="1528758052"/>
                    </a:ext>
                  </a:extLst>
                </a:gridCol>
                <a:gridCol w="4258918">
                  <a:extLst>
                    <a:ext uri="{9D8B030D-6E8A-4147-A177-3AD203B41FA5}">
                      <a16:colId xmlns:a16="http://schemas.microsoft.com/office/drawing/2014/main" val="191805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err="1"/>
                        <a:t>Квестодатель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Сущенко А.А.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4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Советник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Ивановский Стас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20292"/>
                  </a:ext>
                </a:extLst>
              </a:tr>
            </a:tbl>
          </a:graphicData>
        </a:graphic>
      </p:graphicFrame>
      <p:pic>
        <p:nvPicPr>
          <p:cNvPr id="9" name="Рисунок 8" descr="Изображение выглядит как здание, мотоцикл, мужчина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72F8A222-F9D5-4DAF-813E-8051391A8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1" y="1638618"/>
            <a:ext cx="1476319" cy="195272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человек, женщина, здание, желтый&#10;&#10;Автоматически созданное описание">
            <a:extLst>
              <a:ext uri="{FF2B5EF4-FFF2-40B4-BE49-F238E27FC236}">
                <a16:creationId xmlns:a16="http://schemas.microsoft.com/office/drawing/2014/main" id="{13D75218-F963-4414-8B8D-3A06B3B40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17"/>
            <a:ext cx="2128103" cy="19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5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16D96-389A-4EF7-B749-14415B47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ru-RU" dirty="0"/>
              <a:t>Сюжетная подоплека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89DB5-5CDC-4EE3-8D3A-1D54E233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100">
                <a:solidFill>
                  <a:schemeClr val="bg1"/>
                </a:solidFill>
              </a:rPr>
              <a:t>Совет молодых ученых – орган РАН, популяризирующий науку среди молодежи. Нам предоставили для доработки заготовку сайта СМУ Дальневосточного отделения РАН.</a:t>
            </a:r>
          </a:p>
          <a:p>
            <a:endParaRPr lang="ru-RU" sz="2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3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4EBEB-C737-4C92-A682-71DA7A03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Подготовка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8D278B48-CC3F-4CF3-B390-35DD3DCF7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676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68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F2F3C1-93A7-4F54-80A6-35B771418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4"/>
          <a:stretch/>
        </p:blipFill>
        <p:spPr>
          <a:xfrm>
            <a:off x="0" y="0"/>
            <a:ext cx="4635591" cy="6857990"/>
          </a:xfrm>
          <a:prstGeom prst="rect">
            <a:avLst/>
          </a:prstGeom>
          <a:effectLst/>
        </p:spPr>
      </p:pic>
      <p:pic>
        <p:nvPicPr>
          <p:cNvPr id="7" name="Рисунок 6" descr="Изображение выглядит как черный, сидит, большой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38EDA7A7-FC8D-4A44-8B0D-04DA9D9F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0" y="0"/>
            <a:ext cx="631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5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6C56D-3270-4595-B786-D553ABFB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Летопись квестового похода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B41AD-5092-4A3B-90A5-752F9C64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ru-RU" sz="2000">
                <a:solidFill>
                  <a:srgbClr val="FFFFFF"/>
                </a:solidFill>
              </a:rPr>
              <a:t>Изучив квестовый артефакт, мы начали искать похожие реализации в локации </a:t>
            </a:r>
            <a:r>
              <a:rPr lang="en-US" sz="2000">
                <a:solidFill>
                  <a:srgbClr val="FFFFFF"/>
                </a:solidFill>
              </a:rPr>
              <a:t>Internet</a:t>
            </a:r>
            <a:endParaRPr lang="ru-RU" sz="2000">
              <a:solidFill>
                <a:srgbClr val="FFFFFF"/>
              </a:solidFill>
            </a:endParaRPr>
          </a:p>
          <a:p>
            <a:r>
              <a:rPr lang="ru-RU" sz="2000">
                <a:solidFill>
                  <a:srgbClr val="FFFFFF"/>
                </a:solidFill>
              </a:rPr>
              <a:t>Мы распределили обязанности и стали постепенно модифицировать проект с разных сторон</a:t>
            </a:r>
          </a:p>
          <a:p>
            <a:r>
              <a:rPr lang="ru-RU" sz="2000">
                <a:solidFill>
                  <a:srgbClr val="FFFFFF"/>
                </a:solidFill>
              </a:rPr>
              <a:t>В процессе мы активно пользовались помощью советника и делились новыми идеями</a:t>
            </a:r>
          </a:p>
        </p:txBody>
      </p:sp>
    </p:spTree>
    <p:extLst>
      <p:ext uri="{BB962C8B-B14F-4D97-AF65-F5344CB8AC3E}">
        <p14:creationId xmlns:p14="http://schemas.microsoft.com/office/powerpoint/2010/main" val="3771506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4B9BB-EB46-4E4F-AB87-2C15F083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Итоги выполнения квеста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939CD06-2387-440A-9738-CCDB8D5DB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8236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5433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263</Words>
  <Application>Microsoft Office PowerPoint</Application>
  <PresentationFormat>Широкоэкранный</PresentationFormat>
  <Paragraphs>63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Квест: доработка</vt:lpstr>
      <vt:lpstr>Цель квеста:</vt:lpstr>
      <vt:lpstr>Задачи квеста:</vt:lpstr>
      <vt:lpstr>Состав отряда:</vt:lpstr>
      <vt:lpstr>Сюжетная подоплека</vt:lpstr>
      <vt:lpstr>Подготовка</vt:lpstr>
      <vt:lpstr>Презентация PowerPoint</vt:lpstr>
      <vt:lpstr>Летопись квестового похода</vt:lpstr>
      <vt:lpstr>Итоги выполнения квеста</vt:lpstr>
      <vt:lpstr>Материальные награды</vt:lpstr>
      <vt:lpstr>Рост характеристик</vt:lpstr>
      <vt:lpstr>Конец игровой сессии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Квест: доработка</dc:title>
  <dc:creator>user</dc:creator>
  <cp:lastModifiedBy>user</cp:lastModifiedBy>
  <cp:revision>1</cp:revision>
  <dcterms:created xsi:type="dcterms:W3CDTF">2020-01-18T03:22:46Z</dcterms:created>
  <dcterms:modified xsi:type="dcterms:W3CDTF">2020-01-18T03:26:41Z</dcterms:modified>
</cp:coreProperties>
</file>