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70" r:id="rId11"/>
    <p:sldId id="292" r:id="rId12"/>
    <p:sldId id="269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74" r:id="rId21"/>
    <p:sldId id="275" r:id="rId22"/>
    <p:sldId id="277" r:id="rId23"/>
    <p:sldId id="278" r:id="rId24"/>
    <p:sldId id="293" r:id="rId25"/>
    <p:sldId id="273" r:id="rId26"/>
    <p:sldId id="287" r:id="rId27"/>
    <p:sldId id="290" r:id="rId28"/>
    <p:sldId id="288" r:id="rId29"/>
    <p:sldId id="289" r:id="rId30"/>
    <p:sldId id="286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DF3A0-35CB-4447-ABAA-EC8DD3026A07}" v="426" dt="2020-10-27T13:00:04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 Manestar" userId="932d9baa78cad553" providerId="LiveId" clId="{1E8DF3A0-35CB-4447-ABAA-EC8DD3026A07}"/>
    <pc:docChg chg="undo redo custSel mod addSld delSld modSld sldOrd">
      <pc:chgData name="Miro Manestar" userId="932d9baa78cad553" providerId="LiveId" clId="{1E8DF3A0-35CB-4447-ABAA-EC8DD3026A07}" dt="2020-10-27T13:00:14.345" v="2041" actId="20577"/>
      <pc:docMkLst>
        <pc:docMk/>
      </pc:docMkLst>
      <pc:sldChg chg="addSp delSp modSp new mod">
        <pc:chgData name="Miro Manestar" userId="932d9baa78cad553" providerId="LiveId" clId="{1E8DF3A0-35CB-4447-ABAA-EC8DD3026A07}" dt="2020-10-26T19:29:41.130" v="43" actId="478"/>
        <pc:sldMkLst>
          <pc:docMk/>
          <pc:sldMk cId="2183169388" sldId="256"/>
        </pc:sldMkLst>
        <pc:spChg chg="add del mod">
          <ac:chgData name="Miro Manestar" userId="932d9baa78cad553" providerId="LiveId" clId="{1E8DF3A0-35CB-4447-ABAA-EC8DD3026A07}" dt="2020-10-26T19:29:41.130" v="43" actId="478"/>
          <ac:spMkLst>
            <pc:docMk/>
            <pc:sldMk cId="2183169388" sldId="256"/>
            <ac:spMk id="2" creationId="{BC069FB8-DFF5-499B-B775-A072DA56C288}"/>
          </ac:spMkLst>
        </pc:spChg>
      </pc:sldChg>
      <pc:sldChg chg="new del">
        <pc:chgData name="Miro Manestar" userId="932d9baa78cad553" providerId="LiveId" clId="{1E8DF3A0-35CB-4447-ABAA-EC8DD3026A07}" dt="2020-10-26T19:28:52.081" v="1" actId="47"/>
        <pc:sldMkLst>
          <pc:docMk/>
          <pc:sldMk cId="2741836355" sldId="256"/>
        </pc:sldMkLst>
      </pc:sldChg>
      <pc:sldChg chg="add ord modNotesTx">
        <pc:chgData name="Miro Manestar" userId="932d9baa78cad553" providerId="LiveId" clId="{1E8DF3A0-35CB-4447-ABAA-EC8DD3026A07}" dt="2020-10-26T19:34:49.245" v="256" actId="313"/>
        <pc:sldMkLst>
          <pc:docMk/>
          <pc:sldMk cId="2653494117" sldId="257"/>
        </pc:sldMkLst>
      </pc:sldChg>
      <pc:sldChg chg="modSp add del mod">
        <pc:chgData name="Miro Manestar" userId="932d9baa78cad553" providerId="LiveId" clId="{1E8DF3A0-35CB-4447-ABAA-EC8DD3026A07}" dt="2020-10-26T19:39:26.210" v="304" actId="47"/>
        <pc:sldMkLst>
          <pc:docMk/>
          <pc:sldMk cId="2483920602" sldId="258"/>
        </pc:sldMkLst>
        <pc:spChg chg="mod">
          <ac:chgData name="Miro Manestar" userId="932d9baa78cad553" providerId="LiveId" clId="{1E8DF3A0-35CB-4447-ABAA-EC8DD3026A07}" dt="2020-10-26T19:35:05.524" v="258" actId="207"/>
          <ac:spMkLst>
            <pc:docMk/>
            <pc:sldMk cId="2483920602" sldId="258"/>
            <ac:spMk id="2" creationId="{BC069FB8-DFF5-499B-B775-A072DA56C288}"/>
          </ac:spMkLst>
        </pc:spChg>
      </pc:sldChg>
      <pc:sldChg chg="addSp modSp add mod modTransition">
        <pc:chgData name="Miro Manestar" userId="932d9baa78cad553" providerId="LiveId" clId="{1E8DF3A0-35CB-4447-ABAA-EC8DD3026A07}" dt="2020-10-26T19:53:53.282" v="585"/>
        <pc:sldMkLst>
          <pc:docMk/>
          <pc:sldMk cId="1400910756" sldId="259"/>
        </pc:sldMkLst>
        <pc:spChg chg="add mod">
          <ac:chgData name="Miro Manestar" userId="932d9baa78cad553" providerId="LiveId" clId="{1E8DF3A0-35CB-4447-ABAA-EC8DD3026A07}" dt="2020-10-26T19:35:56.096" v="267" actId="1076"/>
          <ac:spMkLst>
            <pc:docMk/>
            <pc:sldMk cId="1400910756" sldId="259"/>
            <ac:spMk id="4" creationId="{0C920EAA-8BEE-46F6-905E-AC113CCECF82}"/>
          </ac:spMkLst>
        </pc:spChg>
      </pc:sldChg>
      <pc:sldChg chg="addSp modSp add mod modTransition">
        <pc:chgData name="Miro Manestar" userId="932d9baa78cad553" providerId="LiveId" clId="{1E8DF3A0-35CB-4447-ABAA-EC8DD3026A07}" dt="2020-10-26T19:53:53.282" v="585"/>
        <pc:sldMkLst>
          <pc:docMk/>
          <pc:sldMk cId="871095843" sldId="260"/>
        </pc:sldMkLst>
        <pc:spChg chg="mod">
          <ac:chgData name="Miro Manestar" userId="932d9baa78cad553" providerId="LiveId" clId="{1E8DF3A0-35CB-4447-ABAA-EC8DD3026A07}" dt="2020-10-26T19:39:48.334" v="305" actId="207"/>
          <ac:spMkLst>
            <pc:docMk/>
            <pc:sldMk cId="871095843" sldId="260"/>
            <ac:spMk id="2" creationId="{BC069FB8-DFF5-499B-B775-A072DA56C288}"/>
          </ac:spMkLst>
        </pc:spChg>
        <pc:spChg chg="add mod">
          <ac:chgData name="Miro Manestar" userId="932d9baa78cad553" providerId="LiveId" clId="{1E8DF3A0-35CB-4447-ABAA-EC8DD3026A07}" dt="2020-10-26T19:36:18.535" v="272" actId="20577"/>
          <ac:spMkLst>
            <pc:docMk/>
            <pc:sldMk cId="871095843" sldId="260"/>
            <ac:spMk id="3" creationId="{B29AEC47-AD1C-4BED-86F1-3B1440FFE412}"/>
          </ac:spMkLst>
        </pc:spChg>
      </pc:sldChg>
      <pc:sldChg chg="addSp modSp add mod modTransition">
        <pc:chgData name="Miro Manestar" userId="932d9baa78cad553" providerId="LiveId" clId="{1E8DF3A0-35CB-4447-ABAA-EC8DD3026A07}" dt="2020-10-26T19:53:53.282" v="585"/>
        <pc:sldMkLst>
          <pc:docMk/>
          <pc:sldMk cId="1628806762" sldId="261"/>
        </pc:sldMkLst>
        <pc:spChg chg="mod">
          <ac:chgData name="Miro Manestar" userId="932d9baa78cad553" providerId="LiveId" clId="{1E8DF3A0-35CB-4447-ABAA-EC8DD3026A07}" dt="2020-10-26T19:39:52.138" v="306" actId="207"/>
          <ac:spMkLst>
            <pc:docMk/>
            <pc:sldMk cId="1628806762" sldId="261"/>
            <ac:spMk id="2" creationId="{BC069FB8-DFF5-499B-B775-A072DA56C288}"/>
          </ac:spMkLst>
        </pc:spChg>
        <pc:spChg chg="add mod">
          <ac:chgData name="Miro Manestar" userId="932d9baa78cad553" providerId="LiveId" clId="{1E8DF3A0-35CB-4447-ABAA-EC8DD3026A07}" dt="2020-10-26T19:36:53.400" v="281" actId="20577"/>
          <ac:spMkLst>
            <pc:docMk/>
            <pc:sldMk cId="1628806762" sldId="261"/>
            <ac:spMk id="6" creationId="{8D0D2B89-6732-4AB9-8315-1820E11FF690}"/>
          </ac:spMkLst>
        </pc:spChg>
      </pc:sldChg>
      <pc:sldChg chg="addSp modSp add mod modTransition">
        <pc:chgData name="Miro Manestar" userId="932d9baa78cad553" providerId="LiveId" clId="{1E8DF3A0-35CB-4447-ABAA-EC8DD3026A07}" dt="2020-10-26T19:53:53.282" v="585"/>
        <pc:sldMkLst>
          <pc:docMk/>
          <pc:sldMk cId="1871978637" sldId="262"/>
        </pc:sldMkLst>
        <pc:spChg chg="mod">
          <ac:chgData name="Miro Manestar" userId="932d9baa78cad553" providerId="LiveId" clId="{1E8DF3A0-35CB-4447-ABAA-EC8DD3026A07}" dt="2020-10-26T19:39:56.174" v="307" actId="207"/>
          <ac:spMkLst>
            <pc:docMk/>
            <pc:sldMk cId="1871978637" sldId="262"/>
            <ac:spMk id="2" creationId="{BC069FB8-DFF5-499B-B775-A072DA56C288}"/>
          </ac:spMkLst>
        </pc:spChg>
        <pc:spChg chg="add mod">
          <ac:chgData name="Miro Manestar" userId="932d9baa78cad553" providerId="LiveId" clId="{1E8DF3A0-35CB-4447-ABAA-EC8DD3026A07}" dt="2020-10-26T19:37:54.283" v="290" actId="20577"/>
          <ac:spMkLst>
            <pc:docMk/>
            <pc:sldMk cId="1871978637" sldId="262"/>
            <ac:spMk id="5" creationId="{05B5BA40-08FB-44E3-BC71-E436EFC45A98}"/>
          </ac:spMkLst>
        </pc:spChg>
      </pc:sldChg>
      <pc:sldChg chg="add del">
        <pc:chgData name="Miro Manestar" userId="932d9baa78cad553" providerId="LiveId" clId="{1E8DF3A0-35CB-4447-ABAA-EC8DD3026A07}" dt="2020-10-26T19:36:23.546" v="275"/>
        <pc:sldMkLst>
          <pc:docMk/>
          <pc:sldMk cId="2878123010" sldId="262"/>
        </pc:sldMkLst>
      </pc:sldChg>
      <pc:sldChg chg="addSp modSp add mod modTransition">
        <pc:chgData name="Miro Manestar" userId="932d9baa78cad553" providerId="LiveId" clId="{1E8DF3A0-35CB-4447-ABAA-EC8DD3026A07}" dt="2020-10-26T19:53:53.282" v="585"/>
        <pc:sldMkLst>
          <pc:docMk/>
          <pc:sldMk cId="3497692430" sldId="263"/>
        </pc:sldMkLst>
        <pc:spChg chg="mod">
          <ac:chgData name="Miro Manestar" userId="932d9baa78cad553" providerId="LiveId" clId="{1E8DF3A0-35CB-4447-ABAA-EC8DD3026A07}" dt="2020-10-26T19:39:59.980" v="308" actId="207"/>
          <ac:spMkLst>
            <pc:docMk/>
            <pc:sldMk cId="3497692430" sldId="263"/>
            <ac:spMk id="2" creationId="{BC069FB8-DFF5-499B-B775-A072DA56C288}"/>
          </ac:spMkLst>
        </pc:spChg>
        <pc:spChg chg="add mod">
          <ac:chgData name="Miro Manestar" userId="932d9baa78cad553" providerId="LiveId" clId="{1E8DF3A0-35CB-4447-ABAA-EC8DD3026A07}" dt="2020-10-26T19:38:34.651" v="297" actId="20577"/>
          <ac:spMkLst>
            <pc:docMk/>
            <pc:sldMk cId="3497692430" sldId="263"/>
            <ac:spMk id="8" creationId="{6745B697-A9CE-43E7-A0E7-C309E1553022}"/>
          </ac:spMkLst>
        </pc:spChg>
      </pc:sldChg>
      <pc:sldChg chg="addSp modSp add del mod modTransition">
        <pc:chgData name="Miro Manestar" userId="932d9baa78cad553" providerId="LiveId" clId="{1E8DF3A0-35CB-4447-ABAA-EC8DD3026A07}" dt="2020-10-26T20:06:10.265" v="719" actId="47"/>
        <pc:sldMkLst>
          <pc:docMk/>
          <pc:sldMk cId="1779910914" sldId="264"/>
        </pc:sldMkLst>
        <pc:spChg chg="mod">
          <ac:chgData name="Miro Manestar" userId="932d9baa78cad553" providerId="LiveId" clId="{1E8DF3A0-35CB-4447-ABAA-EC8DD3026A07}" dt="2020-10-26T19:40:03.292" v="309" actId="207"/>
          <ac:spMkLst>
            <pc:docMk/>
            <pc:sldMk cId="1779910914" sldId="264"/>
            <ac:spMk id="2" creationId="{BC069FB8-DFF5-499B-B775-A072DA56C288}"/>
          </ac:spMkLst>
        </pc:spChg>
        <pc:spChg chg="add mod">
          <ac:chgData name="Miro Manestar" userId="932d9baa78cad553" providerId="LiveId" clId="{1E8DF3A0-35CB-4447-ABAA-EC8DD3026A07}" dt="2020-10-26T19:38:51.028" v="302" actId="20577"/>
          <ac:spMkLst>
            <pc:docMk/>
            <pc:sldMk cId="1779910914" sldId="264"/>
            <ac:spMk id="7" creationId="{ACCA9675-6C2F-4E76-8903-314F396BC307}"/>
          </ac:spMkLst>
        </pc:spChg>
      </pc:sldChg>
      <pc:sldChg chg="addSp delSp modSp add mod modTransition">
        <pc:chgData name="Miro Manestar" userId="932d9baa78cad553" providerId="LiveId" clId="{1E8DF3A0-35CB-4447-ABAA-EC8DD3026A07}" dt="2020-10-26T20:06:56.139" v="722" actId="1076"/>
        <pc:sldMkLst>
          <pc:docMk/>
          <pc:sldMk cId="4094756248" sldId="265"/>
        </pc:sldMkLst>
        <pc:spChg chg="del mod">
          <ac:chgData name="Miro Manestar" userId="932d9baa78cad553" providerId="LiveId" clId="{1E8DF3A0-35CB-4447-ABAA-EC8DD3026A07}" dt="2020-10-26T20:02:17.154" v="683" actId="478"/>
          <ac:spMkLst>
            <pc:docMk/>
            <pc:sldMk cId="4094756248" sldId="265"/>
            <ac:spMk id="2" creationId="{BC069FB8-DFF5-499B-B775-A072DA56C288}"/>
          </ac:spMkLst>
        </pc:spChg>
        <pc:spChg chg="add mod">
          <ac:chgData name="Miro Manestar" userId="932d9baa78cad553" providerId="LiveId" clId="{1E8DF3A0-35CB-4447-ABAA-EC8DD3026A07}" dt="2020-10-26T20:00:03.047" v="628" actId="1076"/>
          <ac:spMkLst>
            <pc:docMk/>
            <pc:sldMk cId="4094756248" sldId="265"/>
            <ac:spMk id="10" creationId="{F09C17F2-6843-49CA-AC01-93A070C09CBD}"/>
          </ac:spMkLst>
        </pc:spChg>
        <pc:spChg chg="add mod">
          <ac:chgData name="Miro Manestar" userId="932d9baa78cad553" providerId="LiveId" clId="{1E8DF3A0-35CB-4447-ABAA-EC8DD3026A07}" dt="2020-10-26T20:00:32.281" v="637" actId="1076"/>
          <ac:spMkLst>
            <pc:docMk/>
            <pc:sldMk cId="4094756248" sldId="265"/>
            <ac:spMk id="12" creationId="{8BBEC212-834A-40D8-A3E7-B7C7287A57C1}"/>
          </ac:spMkLst>
        </pc:spChg>
        <pc:spChg chg="add mod">
          <ac:chgData name="Miro Manestar" userId="932d9baa78cad553" providerId="LiveId" clId="{1E8DF3A0-35CB-4447-ABAA-EC8DD3026A07}" dt="2020-10-26T20:00:54.067" v="648" actId="1076"/>
          <ac:spMkLst>
            <pc:docMk/>
            <pc:sldMk cId="4094756248" sldId="265"/>
            <ac:spMk id="14" creationId="{7C6CBCBC-82DD-4724-A0E0-E19C9903C17E}"/>
          </ac:spMkLst>
        </pc:spChg>
        <pc:spChg chg="add mod">
          <ac:chgData name="Miro Manestar" userId="932d9baa78cad553" providerId="LiveId" clId="{1E8DF3A0-35CB-4447-ABAA-EC8DD3026A07}" dt="2020-10-26T20:01:13.194" v="657" actId="1076"/>
          <ac:spMkLst>
            <pc:docMk/>
            <pc:sldMk cId="4094756248" sldId="265"/>
            <ac:spMk id="16" creationId="{0C64A9F3-521A-487D-A17B-10CB01DE860F}"/>
          </ac:spMkLst>
        </pc:spChg>
        <pc:spChg chg="add mod ord">
          <ac:chgData name="Miro Manestar" userId="932d9baa78cad553" providerId="LiveId" clId="{1E8DF3A0-35CB-4447-ABAA-EC8DD3026A07}" dt="2020-10-26T20:02:13.202" v="680" actId="166"/>
          <ac:spMkLst>
            <pc:docMk/>
            <pc:sldMk cId="4094756248" sldId="265"/>
            <ac:spMk id="18" creationId="{014B1521-45DF-42E6-A355-31E4D3A31F1D}"/>
          </ac:spMkLst>
        </pc:spChg>
        <pc:spChg chg="add mod">
          <ac:chgData name="Miro Manestar" userId="932d9baa78cad553" providerId="LiveId" clId="{1E8DF3A0-35CB-4447-ABAA-EC8DD3026A07}" dt="2020-10-26T20:06:56.139" v="722" actId="1076"/>
          <ac:spMkLst>
            <pc:docMk/>
            <pc:sldMk cId="4094756248" sldId="265"/>
            <ac:spMk id="20" creationId="{65B73815-D2F2-4EAF-8BA6-832863FFD30C}"/>
          </ac:spMkLst>
        </pc:spChg>
      </pc:sldChg>
      <pc:sldChg chg="addSp delSp modSp add del mod modTransition">
        <pc:chgData name="Miro Manestar" userId="932d9baa78cad553" providerId="LiveId" clId="{1E8DF3A0-35CB-4447-ABAA-EC8DD3026A07}" dt="2020-10-26T19:57:47.742" v="618" actId="47"/>
        <pc:sldMkLst>
          <pc:docMk/>
          <pc:sldMk cId="3233661938" sldId="266"/>
        </pc:sldMkLst>
        <pc:spChg chg="del mod">
          <ac:chgData name="Miro Manestar" userId="932d9baa78cad553" providerId="LiveId" clId="{1E8DF3A0-35CB-4447-ABAA-EC8DD3026A07}" dt="2020-10-26T19:44:42.832" v="323" actId="478"/>
          <ac:spMkLst>
            <pc:docMk/>
            <pc:sldMk cId="3233661938" sldId="266"/>
            <ac:spMk id="2" creationId="{BC069FB8-DFF5-499B-B775-A072DA56C288}"/>
          </ac:spMkLst>
        </pc:spChg>
        <pc:spChg chg="del">
          <ac:chgData name="Miro Manestar" userId="932d9baa78cad553" providerId="LiveId" clId="{1E8DF3A0-35CB-4447-ABAA-EC8DD3026A07}" dt="2020-10-26T19:44:12.350" v="313" actId="478"/>
          <ac:spMkLst>
            <pc:docMk/>
            <pc:sldMk cId="3233661938" sldId="266"/>
            <ac:spMk id="3" creationId="{B29AEC47-AD1C-4BED-86F1-3B1440FFE412}"/>
          </ac:spMkLst>
        </pc:spChg>
        <pc:spChg chg="del">
          <ac:chgData name="Miro Manestar" userId="932d9baa78cad553" providerId="LiveId" clId="{1E8DF3A0-35CB-4447-ABAA-EC8DD3026A07}" dt="2020-10-26T19:44:12.350" v="313" actId="478"/>
          <ac:spMkLst>
            <pc:docMk/>
            <pc:sldMk cId="3233661938" sldId="266"/>
            <ac:spMk id="4" creationId="{0C920EAA-8BEE-46F6-905E-AC113CCECF82}"/>
          </ac:spMkLst>
        </pc:spChg>
        <pc:spChg chg="del">
          <ac:chgData name="Miro Manestar" userId="932d9baa78cad553" providerId="LiveId" clId="{1E8DF3A0-35CB-4447-ABAA-EC8DD3026A07}" dt="2020-10-26T19:44:12.350" v="313" actId="478"/>
          <ac:spMkLst>
            <pc:docMk/>
            <pc:sldMk cId="3233661938" sldId="266"/>
            <ac:spMk id="5" creationId="{05B5BA40-08FB-44E3-BC71-E436EFC45A98}"/>
          </ac:spMkLst>
        </pc:spChg>
        <pc:spChg chg="del">
          <ac:chgData name="Miro Manestar" userId="932d9baa78cad553" providerId="LiveId" clId="{1E8DF3A0-35CB-4447-ABAA-EC8DD3026A07}" dt="2020-10-26T19:44:12.350" v="313" actId="478"/>
          <ac:spMkLst>
            <pc:docMk/>
            <pc:sldMk cId="3233661938" sldId="266"/>
            <ac:spMk id="6" creationId="{8D0D2B89-6732-4AB9-8315-1820E11FF690}"/>
          </ac:spMkLst>
        </pc:spChg>
        <pc:spChg chg="del mod">
          <ac:chgData name="Miro Manestar" userId="932d9baa78cad553" providerId="LiveId" clId="{1E8DF3A0-35CB-4447-ABAA-EC8DD3026A07}" dt="2020-10-26T19:44:12.350" v="313" actId="478"/>
          <ac:spMkLst>
            <pc:docMk/>
            <pc:sldMk cId="3233661938" sldId="266"/>
            <ac:spMk id="7" creationId="{ACCA9675-6C2F-4E76-8903-314F396BC307}"/>
          </ac:spMkLst>
        </pc:spChg>
        <pc:spChg chg="del">
          <ac:chgData name="Miro Manestar" userId="932d9baa78cad553" providerId="LiveId" clId="{1E8DF3A0-35CB-4447-ABAA-EC8DD3026A07}" dt="2020-10-26T19:44:12.350" v="313" actId="478"/>
          <ac:spMkLst>
            <pc:docMk/>
            <pc:sldMk cId="3233661938" sldId="266"/>
            <ac:spMk id="8" creationId="{6745B697-A9CE-43E7-A0E7-C309E1553022}"/>
          </ac:spMkLst>
        </pc:spChg>
        <pc:spChg chg="add mod">
          <ac:chgData name="Miro Manestar" userId="932d9baa78cad553" providerId="LiveId" clId="{1E8DF3A0-35CB-4447-ABAA-EC8DD3026A07}" dt="2020-10-26T19:49:16.562" v="424" actId="1076"/>
          <ac:spMkLst>
            <pc:docMk/>
            <pc:sldMk cId="3233661938" sldId="266"/>
            <ac:spMk id="10" creationId="{DDD03016-7815-4803-8378-A1D9F927AFEB}"/>
          </ac:spMkLst>
        </pc:spChg>
        <pc:spChg chg="add mod">
          <ac:chgData name="Miro Manestar" userId="932d9baa78cad553" providerId="LiveId" clId="{1E8DF3A0-35CB-4447-ABAA-EC8DD3026A07}" dt="2020-10-26T19:49:21.642" v="427" actId="122"/>
          <ac:spMkLst>
            <pc:docMk/>
            <pc:sldMk cId="3233661938" sldId="266"/>
            <ac:spMk id="12" creationId="{D87D22C5-0A5F-4EC2-B381-8EC556B89FF3}"/>
          </ac:spMkLst>
        </pc:spChg>
        <pc:spChg chg="add mod">
          <ac:chgData name="Miro Manestar" userId="932d9baa78cad553" providerId="LiveId" clId="{1E8DF3A0-35CB-4447-ABAA-EC8DD3026A07}" dt="2020-10-26T19:51:43.838" v="581" actId="207"/>
          <ac:spMkLst>
            <pc:docMk/>
            <pc:sldMk cId="3233661938" sldId="266"/>
            <ac:spMk id="14" creationId="{6D5111E4-8C99-4FAE-96BE-F2A4F25404DC}"/>
          </ac:spMkLst>
        </pc:spChg>
      </pc:sldChg>
      <pc:sldChg chg="addSp modSp add del mod ord modTransition">
        <pc:chgData name="Miro Manestar" userId="932d9baa78cad553" providerId="LiveId" clId="{1E8DF3A0-35CB-4447-ABAA-EC8DD3026A07}" dt="2020-10-26T20:06:01.084" v="718" actId="47"/>
        <pc:sldMkLst>
          <pc:docMk/>
          <pc:sldMk cId="2135834439" sldId="267"/>
        </pc:sldMkLst>
        <pc:spChg chg="mod">
          <ac:chgData name="Miro Manestar" userId="932d9baa78cad553" providerId="LiveId" clId="{1E8DF3A0-35CB-4447-ABAA-EC8DD3026A07}" dt="2020-10-26T19:58:10.575" v="620" actId="1076"/>
          <ac:spMkLst>
            <pc:docMk/>
            <pc:sldMk cId="2135834439" sldId="267"/>
            <ac:spMk id="2" creationId="{BC069FB8-DFF5-499B-B775-A072DA56C288}"/>
          </ac:spMkLst>
        </pc:spChg>
        <pc:spChg chg="mod">
          <ac:chgData name="Miro Manestar" userId="932d9baa78cad553" providerId="LiveId" clId="{1E8DF3A0-35CB-4447-ABAA-EC8DD3026A07}" dt="2020-10-26T19:58:05.698" v="619" actId="1076"/>
          <ac:spMkLst>
            <pc:docMk/>
            <pc:sldMk cId="2135834439" sldId="267"/>
            <ac:spMk id="3" creationId="{B29AEC47-AD1C-4BED-86F1-3B1440FFE412}"/>
          </ac:spMkLst>
        </pc:spChg>
        <pc:spChg chg="mod">
          <ac:chgData name="Miro Manestar" userId="932d9baa78cad553" providerId="LiveId" clId="{1E8DF3A0-35CB-4447-ABAA-EC8DD3026A07}" dt="2020-10-26T19:58:05.698" v="619" actId="1076"/>
          <ac:spMkLst>
            <pc:docMk/>
            <pc:sldMk cId="2135834439" sldId="267"/>
            <ac:spMk id="4" creationId="{0C920EAA-8BEE-46F6-905E-AC113CCECF82}"/>
          </ac:spMkLst>
        </pc:spChg>
        <pc:spChg chg="mod">
          <ac:chgData name="Miro Manestar" userId="932d9baa78cad553" providerId="LiveId" clId="{1E8DF3A0-35CB-4447-ABAA-EC8DD3026A07}" dt="2020-10-26T19:58:05.698" v="619" actId="1076"/>
          <ac:spMkLst>
            <pc:docMk/>
            <pc:sldMk cId="2135834439" sldId="267"/>
            <ac:spMk id="5" creationId="{05B5BA40-08FB-44E3-BC71-E436EFC45A98}"/>
          </ac:spMkLst>
        </pc:spChg>
        <pc:spChg chg="mod">
          <ac:chgData name="Miro Manestar" userId="932d9baa78cad553" providerId="LiveId" clId="{1E8DF3A0-35CB-4447-ABAA-EC8DD3026A07}" dt="2020-10-26T19:58:05.698" v="619" actId="1076"/>
          <ac:spMkLst>
            <pc:docMk/>
            <pc:sldMk cId="2135834439" sldId="267"/>
            <ac:spMk id="6" creationId="{8D0D2B89-6732-4AB9-8315-1820E11FF690}"/>
          </ac:spMkLst>
        </pc:spChg>
        <pc:spChg chg="mod">
          <ac:chgData name="Miro Manestar" userId="932d9baa78cad553" providerId="LiveId" clId="{1E8DF3A0-35CB-4447-ABAA-EC8DD3026A07}" dt="2020-10-26T19:58:05.698" v="619" actId="1076"/>
          <ac:spMkLst>
            <pc:docMk/>
            <pc:sldMk cId="2135834439" sldId="267"/>
            <ac:spMk id="7" creationId="{ACCA9675-6C2F-4E76-8903-314F396BC307}"/>
          </ac:spMkLst>
        </pc:spChg>
        <pc:spChg chg="mod">
          <ac:chgData name="Miro Manestar" userId="932d9baa78cad553" providerId="LiveId" clId="{1E8DF3A0-35CB-4447-ABAA-EC8DD3026A07}" dt="2020-10-26T19:58:05.698" v="619" actId="1076"/>
          <ac:spMkLst>
            <pc:docMk/>
            <pc:sldMk cId="2135834439" sldId="267"/>
            <ac:spMk id="8" creationId="{6745B697-A9CE-43E7-A0E7-C309E1553022}"/>
          </ac:spMkLst>
        </pc:spChg>
        <pc:spChg chg="add mod">
          <ac:chgData name="Miro Manestar" userId="932d9baa78cad553" providerId="LiveId" clId="{1E8DF3A0-35CB-4447-ABAA-EC8DD3026A07}" dt="2020-10-26T19:58:14.644" v="621" actId="1076"/>
          <ac:spMkLst>
            <pc:docMk/>
            <pc:sldMk cId="2135834439" sldId="267"/>
            <ac:spMk id="10" creationId="{12F2AFA9-D23C-4741-9AA6-2D345FE8AF10}"/>
          </ac:spMkLst>
        </pc:spChg>
      </pc:sldChg>
      <pc:sldChg chg="addSp modSp add mod modTransition">
        <pc:chgData name="Miro Manestar" userId="932d9baa78cad553" providerId="LiveId" clId="{1E8DF3A0-35CB-4447-ABAA-EC8DD3026A07}" dt="2020-10-26T21:37:29.809" v="1336"/>
        <pc:sldMkLst>
          <pc:docMk/>
          <pc:sldMk cId="476037628" sldId="268"/>
        </pc:sldMkLst>
        <pc:spChg chg="add mod">
          <ac:chgData name="Miro Manestar" userId="932d9baa78cad553" providerId="LiveId" clId="{1E8DF3A0-35CB-4447-ABAA-EC8DD3026A07}" dt="2020-10-26T20:04:44.053" v="706" actId="1076"/>
          <ac:spMkLst>
            <pc:docMk/>
            <pc:sldMk cId="476037628" sldId="268"/>
            <ac:spMk id="2" creationId="{AC513C4A-BE16-4F92-9C9C-01FEB7084824}"/>
          </ac:spMkLst>
        </pc:spChg>
        <pc:spChg chg="mod">
          <ac:chgData name="Miro Manestar" userId="932d9baa78cad553" providerId="LiveId" clId="{1E8DF3A0-35CB-4447-ABAA-EC8DD3026A07}" dt="2020-10-26T20:04:54.707" v="708" actId="1076"/>
          <ac:spMkLst>
            <pc:docMk/>
            <pc:sldMk cId="476037628" sldId="268"/>
            <ac:spMk id="3" creationId="{B29AEC47-AD1C-4BED-86F1-3B1440FFE412}"/>
          </ac:spMkLst>
        </pc:spChg>
        <pc:spChg chg="mod">
          <ac:chgData name="Miro Manestar" userId="932d9baa78cad553" providerId="LiveId" clId="{1E8DF3A0-35CB-4447-ABAA-EC8DD3026A07}" dt="2020-10-26T20:02:29.828" v="685" actId="1076"/>
          <ac:spMkLst>
            <pc:docMk/>
            <pc:sldMk cId="476037628" sldId="268"/>
            <ac:spMk id="4" creationId="{0C920EAA-8BEE-46F6-905E-AC113CCECF82}"/>
          </ac:spMkLst>
        </pc:spChg>
        <pc:spChg chg="mod">
          <ac:chgData name="Miro Manestar" userId="932d9baa78cad553" providerId="LiveId" clId="{1E8DF3A0-35CB-4447-ABAA-EC8DD3026A07}" dt="2020-10-26T20:05:22.338" v="713" actId="1076"/>
          <ac:spMkLst>
            <pc:docMk/>
            <pc:sldMk cId="476037628" sldId="268"/>
            <ac:spMk id="5" creationId="{05B5BA40-08FB-44E3-BC71-E436EFC45A98}"/>
          </ac:spMkLst>
        </pc:spChg>
        <pc:spChg chg="mod">
          <ac:chgData name="Miro Manestar" userId="932d9baa78cad553" providerId="LiveId" clId="{1E8DF3A0-35CB-4447-ABAA-EC8DD3026A07}" dt="2020-10-26T20:05:02.577" v="710" actId="1076"/>
          <ac:spMkLst>
            <pc:docMk/>
            <pc:sldMk cId="476037628" sldId="268"/>
            <ac:spMk id="6" creationId="{8D0D2B89-6732-4AB9-8315-1820E11FF690}"/>
          </ac:spMkLst>
        </pc:spChg>
        <pc:spChg chg="mod">
          <ac:chgData name="Miro Manestar" userId="932d9baa78cad553" providerId="LiveId" clId="{1E8DF3A0-35CB-4447-ABAA-EC8DD3026A07}" dt="2020-10-26T20:05:46.149" v="717" actId="1076"/>
          <ac:spMkLst>
            <pc:docMk/>
            <pc:sldMk cId="476037628" sldId="268"/>
            <ac:spMk id="7" creationId="{ACCA9675-6C2F-4E76-8903-314F396BC307}"/>
          </ac:spMkLst>
        </pc:spChg>
        <pc:spChg chg="mod">
          <ac:chgData name="Miro Manestar" userId="932d9baa78cad553" providerId="LiveId" clId="{1E8DF3A0-35CB-4447-ABAA-EC8DD3026A07}" dt="2020-10-26T20:05:34.974" v="715" actId="1076"/>
          <ac:spMkLst>
            <pc:docMk/>
            <pc:sldMk cId="476037628" sldId="268"/>
            <ac:spMk id="8" creationId="{6745B697-A9CE-43E7-A0E7-C309E1553022}"/>
          </ac:spMkLst>
        </pc:spChg>
        <pc:spChg chg="mod">
          <ac:chgData name="Miro Manestar" userId="932d9baa78cad553" providerId="LiveId" clId="{1E8DF3A0-35CB-4447-ABAA-EC8DD3026A07}" dt="2020-10-26T20:03:10.367" v="691" actId="1076"/>
          <ac:spMkLst>
            <pc:docMk/>
            <pc:sldMk cId="476037628" sldId="268"/>
            <ac:spMk id="10" creationId="{F09C17F2-6843-49CA-AC01-93A070C09CBD}"/>
          </ac:spMkLst>
        </pc:spChg>
        <pc:spChg chg="mod">
          <ac:chgData name="Miro Manestar" userId="932d9baa78cad553" providerId="LiveId" clId="{1E8DF3A0-35CB-4447-ABAA-EC8DD3026A07}" dt="2020-10-26T20:04:51.696" v="707" actId="1076"/>
          <ac:spMkLst>
            <pc:docMk/>
            <pc:sldMk cId="476037628" sldId="268"/>
            <ac:spMk id="12" creationId="{8BBEC212-834A-40D8-A3E7-B7C7287A57C1}"/>
          </ac:spMkLst>
        </pc:spChg>
        <pc:spChg chg="mod">
          <ac:chgData name="Miro Manestar" userId="932d9baa78cad553" providerId="LiveId" clId="{1E8DF3A0-35CB-4447-ABAA-EC8DD3026A07}" dt="2020-10-26T20:04:58.615" v="709" actId="1076"/>
          <ac:spMkLst>
            <pc:docMk/>
            <pc:sldMk cId="476037628" sldId="268"/>
            <ac:spMk id="14" creationId="{7C6CBCBC-82DD-4724-A0E0-E19C9903C17E}"/>
          </ac:spMkLst>
        </pc:spChg>
        <pc:spChg chg="mod">
          <ac:chgData name="Miro Manestar" userId="932d9baa78cad553" providerId="LiveId" clId="{1E8DF3A0-35CB-4447-ABAA-EC8DD3026A07}" dt="2020-10-26T20:05:12.955" v="712" actId="1076"/>
          <ac:spMkLst>
            <pc:docMk/>
            <pc:sldMk cId="476037628" sldId="268"/>
            <ac:spMk id="16" creationId="{0C64A9F3-521A-487D-A17B-10CB01DE860F}"/>
          </ac:spMkLst>
        </pc:spChg>
        <pc:spChg chg="mod">
          <ac:chgData name="Miro Manestar" userId="932d9baa78cad553" providerId="LiveId" clId="{1E8DF3A0-35CB-4447-ABAA-EC8DD3026A07}" dt="2020-10-26T20:05:31.408" v="714" actId="1076"/>
          <ac:spMkLst>
            <pc:docMk/>
            <pc:sldMk cId="476037628" sldId="268"/>
            <ac:spMk id="18" creationId="{014B1521-45DF-42E6-A355-31E4D3A31F1D}"/>
          </ac:spMkLst>
        </pc:spChg>
        <pc:spChg chg="mod">
          <ac:chgData name="Miro Manestar" userId="932d9baa78cad553" providerId="LiveId" clId="{1E8DF3A0-35CB-4447-ABAA-EC8DD3026A07}" dt="2020-10-26T20:05:41.863" v="716" actId="1076"/>
          <ac:spMkLst>
            <pc:docMk/>
            <pc:sldMk cId="476037628" sldId="268"/>
            <ac:spMk id="20" creationId="{65B73815-D2F2-4EAF-8BA6-832863FFD30C}"/>
          </ac:spMkLst>
        </pc:spChg>
      </pc:sldChg>
      <pc:sldChg chg="new del">
        <pc:chgData name="Miro Manestar" userId="932d9baa78cad553" providerId="LiveId" clId="{1E8DF3A0-35CB-4447-ABAA-EC8DD3026A07}" dt="2020-10-26T21:05:41.096" v="724" actId="47"/>
        <pc:sldMkLst>
          <pc:docMk/>
          <pc:sldMk cId="57112362" sldId="269"/>
        </pc:sldMkLst>
      </pc:sldChg>
      <pc:sldChg chg="modSp add mod ord modTransition">
        <pc:chgData name="Miro Manestar" userId="932d9baa78cad553" providerId="LiveId" clId="{1E8DF3A0-35CB-4447-ABAA-EC8DD3026A07}" dt="2020-10-26T21:38:38.798" v="1357"/>
        <pc:sldMkLst>
          <pc:docMk/>
          <pc:sldMk cId="1152976637" sldId="269"/>
        </pc:sldMkLst>
        <pc:spChg chg="mod">
          <ac:chgData name="Miro Manestar" userId="932d9baa78cad553" providerId="LiveId" clId="{1E8DF3A0-35CB-4447-ABAA-EC8DD3026A07}" dt="2020-10-26T21:05:55.640" v="761" actId="404"/>
          <ac:spMkLst>
            <pc:docMk/>
            <pc:sldMk cId="1152976637" sldId="269"/>
            <ac:spMk id="2" creationId="{BC069FB8-DFF5-499B-B775-A072DA56C288}"/>
          </ac:spMkLst>
        </pc:spChg>
      </pc:sldChg>
      <pc:sldChg chg="modSp add mod modTransition">
        <pc:chgData name="Miro Manestar" userId="932d9baa78cad553" providerId="LiveId" clId="{1E8DF3A0-35CB-4447-ABAA-EC8DD3026A07}" dt="2020-10-26T21:38:32.812" v="1352"/>
        <pc:sldMkLst>
          <pc:docMk/>
          <pc:sldMk cId="3704358063" sldId="270"/>
        </pc:sldMkLst>
        <pc:spChg chg="mod">
          <ac:chgData name="Miro Manestar" userId="932d9baa78cad553" providerId="LiveId" clId="{1E8DF3A0-35CB-4447-ABAA-EC8DD3026A07}" dt="2020-10-26T21:10:27.187" v="931" actId="14100"/>
          <ac:spMkLst>
            <pc:docMk/>
            <pc:sldMk cId="3704358063" sldId="270"/>
            <ac:spMk id="2" creationId="{BC069FB8-DFF5-499B-B775-A072DA56C288}"/>
          </ac:spMkLst>
        </pc:spChg>
      </pc:sldChg>
      <pc:sldChg chg="addSp delSp modSp add del mod modTransition">
        <pc:chgData name="Miro Manestar" userId="932d9baa78cad553" providerId="LiveId" clId="{1E8DF3A0-35CB-4447-ABAA-EC8DD3026A07}" dt="2020-10-26T21:27:17.206" v="1256" actId="47"/>
        <pc:sldMkLst>
          <pc:docMk/>
          <pc:sldMk cId="3288256680" sldId="271"/>
        </pc:sldMkLst>
        <pc:spChg chg="del mod">
          <ac:chgData name="Miro Manestar" userId="932d9baa78cad553" providerId="LiveId" clId="{1E8DF3A0-35CB-4447-ABAA-EC8DD3026A07}" dt="2020-10-26T21:12:39.683" v="996" actId="478"/>
          <ac:spMkLst>
            <pc:docMk/>
            <pc:sldMk cId="3288256680" sldId="271"/>
            <ac:spMk id="2" creationId="{BC069FB8-DFF5-499B-B775-A072DA56C288}"/>
          </ac:spMkLst>
        </pc:spChg>
        <pc:spChg chg="add mod">
          <ac:chgData name="Miro Manestar" userId="932d9baa78cad553" providerId="LiveId" clId="{1E8DF3A0-35CB-4447-ABAA-EC8DD3026A07}" dt="2020-10-26T21:11:55.988" v="967" actId="1076"/>
          <ac:spMkLst>
            <pc:docMk/>
            <pc:sldMk cId="3288256680" sldId="271"/>
            <ac:spMk id="4" creationId="{B585B4B2-4350-4560-A604-229D58816033}"/>
          </ac:spMkLst>
        </pc:spChg>
        <pc:spChg chg="add mod">
          <ac:chgData name="Miro Manestar" userId="932d9baa78cad553" providerId="LiveId" clId="{1E8DF3A0-35CB-4447-ABAA-EC8DD3026A07}" dt="2020-10-26T21:12:06.952" v="973" actId="1076"/>
          <ac:spMkLst>
            <pc:docMk/>
            <pc:sldMk cId="3288256680" sldId="271"/>
            <ac:spMk id="6" creationId="{FD3B8B66-FE0C-4F08-886A-252E0C948B5D}"/>
          </ac:spMkLst>
        </pc:spChg>
        <pc:spChg chg="add mod ord">
          <ac:chgData name="Miro Manestar" userId="932d9baa78cad553" providerId="LiveId" clId="{1E8DF3A0-35CB-4447-ABAA-EC8DD3026A07}" dt="2020-10-26T21:12:33.074" v="992" actId="167"/>
          <ac:spMkLst>
            <pc:docMk/>
            <pc:sldMk cId="3288256680" sldId="271"/>
            <ac:spMk id="8" creationId="{5C3D189F-7EB7-43BD-BE9A-6C4132573679}"/>
          </ac:spMkLst>
        </pc:spChg>
        <pc:spChg chg="add mod">
          <ac:chgData name="Miro Manestar" userId="932d9baa78cad553" providerId="LiveId" clId="{1E8DF3A0-35CB-4447-ABAA-EC8DD3026A07}" dt="2020-10-26T21:12:25.129" v="990" actId="1076"/>
          <ac:spMkLst>
            <pc:docMk/>
            <pc:sldMk cId="3288256680" sldId="271"/>
            <ac:spMk id="10" creationId="{818F371B-A500-4253-A03F-A30388448CA1}"/>
          </ac:spMkLst>
        </pc:spChg>
      </pc:sldChg>
      <pc:sldChg chg="add del">
        <pc:chgData name="Miro Manestar" userId="932d9baa78cad553" providerId="LiveId" clId="{1E8DF3A0-35CB-4447-ABAA-EC8DD3026A07}" dt="2020-10-26T21:11:38.166" v="962"/>
        <pc:sldMkLst>
          <pc:docMk/>
          <pc:sldMk cId="2125327720" sldId="272"/>
        </pc:sldMkLst>
      </pc:sldChg>
      <pc:sldChg chg="addSp delSp modSp add del mod ord modTransition">
        <pc:chgData name="Miro Manestar" userId="932d9baa78cad553" providerId="LiveId" clId="{1E8DF3A0-35CB-4447-ABAA-EC8DD3026A07}" dt="2020-10-26T21:27:17.206" v="1256" actId="47"/>
        <pc:sldMkLst>
          <pc:docMk/>
          <pc:sldMk cId="4033658463" sldId="272"/>
        </pc:sldMkLst>
        <pc:spChg chg="add del">
          <ac:chgData name="Miro Manestar" userId="932d9baa78cad553" providerId="LiveId" clId="{1E8DF3A0-35CB-4447-ABAA-EC8DD3026A07}" dt="2020-10-26T21:12:55.995" v="999" actId="22"/>
          <ac:spMkLst>
            <pc:docMk/>
            <pc:sldMk cId="4033658463" sldId="272"/>
            <ac:spMk id="2" creationId="{850303A4-0E29-4379-8A77-FAD02AD9A0A6}"/>
          </ac:spMkLst>
        </pc:spChg>
        <pc:spChg chg="add del mod ord">
          <ac:chgData name="Miro Manestar" userId="932d9baa78cad553" providerId="LiveId" clId="{1E8DF3A0-35CB-4447-ABAA-EC8DD3026A07}" dt="2020-10-26T21:13:49.678" v="1035" actId="478"/>
          <ac:spMkLst>
            <pc:docMk/>
            <pc:sldMk cId="4033658463" sldId="272"/>
            <ac:spMk id="3" creationId="{5E4A6066-BC31-439C-872E-C8E6D7EA8D54}"/>
          </ac:spMkLst>
        </pc:spChg>
        <pc:spChg chg="mod ord">
          <ac:chgData name="Miro Manestar" userId="932d9baa78cad553" providerId="LiveId" clId="{1E8DF3A0-35CB-4447-ABAA-EC8DD3026A07}" dt="2020-10-26T21:13:46.126" v="1033" actId="167"/>
          <ac:spMkLst>
            <pc:docMk/>
            <pc:sldMk cId="4033658463" sldId="272"/>
            <ac:spMk id="6" creationId="{FD3B8B66-FE0C-4F08-886A-252E0C948B5D}"/>
          </ac:spMkLst>
        </pc:spChg>
        <pc:spChg chg="mod">
          <ac:chgData name="Miro Manestar" userId="932d9baa78cad553" providerId="LiveId" clId="{1E8DF3A0-35CB-4447-ABAA-EC8DD3026A07}" dt="2020-10-26T21:13:40.187" v="1031" actId="1076"/>
          <ac:spMkLst>
            <pc:docMk/>
            <pc:sldMk cId="4033658463" sldId="272"/>
            <ac:spMk id="8" creationId="{5C3D189F-7EB7-43BD-BE9A-6C4132573679}"/>
          </ac:spMkLst>
        </pc:spChg>
      </pc:sldChg>
      <pc:sldChg chg="addSp delSp modSp new mod modTransition modAnim">
        <pc:chgData name="Miro Manestar" userId="932d9baa78cad553" providerId="LiveId" clId="{1E8DF3A0-35CB-4447-ABAA-EC8DD3026A07}" dt="2020-10-27T00:08:56.648" v="1644"/>
        <pc:sldMkLst>
          <pc:docMk/>
          <pc:sldMk cId="1705966133" sldId="273"/>
        </pc:sldMkLst>
        <pc:graphicFrameChg chg="add del mod">
          <ac:chgData name="Miro Manestar" userId="932d9baa78cad553" providerId="LiveId" clId="{1E8DF3A0-35CB-4447-ABAA-EC8DD3026A07}" dt="2020-10-26T21:18:27.189" v="1052" actId="478"/>
          <ac:graphicFrameMkLst>
            <pc:docMk/>
            <pc:sldMk cId="1705966133" sldId="273"/>
            <ac:graphicFrameMk id="4" creationId="{E7505187-4B7E-4D9F-B859-B38E2AA7D8B1}"/>
          </ac:graphicFrameMkLst>
        </pc:graphicFrameChg>
        <pc:graphicFrameChg chg="add del mod">
          <ac:chgData name="Miro Manestar" userId="932d9baa78cad553" providerId="LiveId" clId="{1E8DF3A0-35CB-4447-ABAA-EC8DD3026A07}" dt="2020-10-26T21:18:37.683" v="1057" actId="478"/>
          <ac:graphicFrameMkLst>
            <pc:docMk/>
            <pc:sldMk cId="1705966133" sldId="273"/>
            <ac:graphicFrameMk id="7" creationId="{B8E8AFB1-EFFB-47EC-85E6-8C8B9A46AE1C}"/>
          </ac:graphicFrameMkLst>
        </pc:graphicFrameChg>
        <pc:graphicFrameChg chg="add mod">
          <ac:chgData name="Miro Manestar" userId="932d9baa78cad553" providerId="LiveId" clId="{1E8DF3A0-35CB-4447-ABAA-EC8DD3026A07}" dt="2020-10-26T21:25:28.800" v="1212" actId="2085"/>
          <ac:graphicFrameMkLst>
            <pc:docMk/>
            <pc:sldMk cId="1705966133" sldId="273"/>
            <ac:graphicFrameMk id="10" creationId="{0B651F2C-F03D-4488-8183-E61FC37BD111}"/>
          </ac:graphicFrameMkLst>
        </pc:graphicFrameChg>
      </pc:sldChg>
      <pc:sldChg chg="modSp add mod modTransition">
        <pc:chgData name="Miro Manestar" userId="932d9baa78cad553" providerId="LiveId" clId="{1E8DF3A0-35CB-4447-ABAA-EC8DD3026A07}" dt="2020-10-27T01:51:57.538" v="1749" actId="207"/>
        <pc:sldMkLst>
          <pc:docMk/>
          <pc:sldMk cId="2808629359" sldId="274"/>
        </pc:sldMkLst>
        <pc:spChg chg="mod">
          <ac:chgData name="Miro Manestar" userId="932d9baa78cad553" providerId="LiveId" clId="{1E8DF3A0-35CB-4447-ABAA-EC8DD3026A07}" dt="2020-10-27T01:51:57.538" v="1749" actId="207"/>
          <ac:spMkLst>
            <pc:docMk/>
            <pc:sldMk cId="2808629359" sldId="274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6T21:26:57.658" v="1216"/>
        <pc:sldMkLst>
          <pc:docMk/>
          <pc:sldMk cId="3362263822" sldId="274"/>
        </pc:sldMkLst>
      </pc:sldChg>
      <pc:sldChg chg="modSp add mod modTransition">
        <pc:chgData name="Miro Manestar" userId="932d9baa78cad553" providerId="LiveId" clId="{1E8DF3A0-35CB-4447-ABAA-EC8DD3026A07}" dt="2020-10-27T01:52:01.555" v="1750" actId="207"/>
        <pc:sldMkLst>
          <pc:docMk/>
          <pc:sldMk cId="1955070833" sldId="275"/>
        </pc:sldMkLst>
        <pc:spChg chg="mod">
          <ac:chgData name="Miro Manestar" userId="932d9baa78cad553" providerId="LiveId" clId="{1E8DF3A0-35CB-4447-ABAA-EC8DD3026A07}" dt="2020-10-27T01:52:01.555" v="1750" actId="207"/>
          <ac:spMkLst>
            <pc:docMk/>
            <pc:sldMk cId="1955070833" sldId="275"/>
            <ac:spMk id="2" creationId="{BC069FB8-DFF5-499B-B775-A072DA56C288}"/>
          </ac:spMkLst>
        </pc:spChg>
      </pc:sldChg>
      <pc:sldChg chg="addSp delSp modSp new del mod">
        <pc:chgData name="Miro Manestar" userId="932d9baa78cad553" providerId="LiveId" clId="{1E8DF3A0-35CB-4447-ABAA-EC8DD3026A07}" dt="2020-10-27T02:06:51.793" v="1839" actId="47"/>
        <pc:sldMkLst>
          <pc:docMk/>
          <pc:sldMk cId="232352165" sldId="276"/>
        </pc:sldMkLst>
        <pc:spChg chg="add mod">
          <ac:chgData name="Miro Manestar" userId="932d9baa78cad553" providerId="LiveId" clId="{1E8DF3A0-35CB-4447-ABAA-EC8DD3026A07}" dt="2020-10-27T02:05:05.475" v="1781" actId="1076"/>
          <ac:spMkLst>
            <pc:docMk/>
            <pc:sldMk cId="232352165" sldId="276"/>
            <ac:spMk id="3" creationId="{1DC0707A-EEDD-4E9A-BA28-C18E22585C97}"/>
          </ac:spMkLst>
        </pc:spChg>
        <pc:spChg chg="add del">
          <ac:chgData name="Miro Manestar" userId="932d9baa78cad553" providerId="LiveId" clId="{1E8DF3A0-35CB-4447-ABAA-EC8DD3026A07}" dt="2020-10-27T02:06:46.046" v="1836" actId="22"/>
          <ac:spMkLst>
            <pc:docMk/>
            <pc:sldMk cId="232352165" sldId="276"/>
            <ac:spMk id="5" creationId="{4BDD97D2-CEC5-4363-8EE2-9A05E58E66B0}"/>
          </ac:spMkLst>
        </pc:spChg>
        <pc:spChg chg="add del">
          <ac:chgData name="Miro Manestar" userId="932d9baa78cad553" providerId="LiveId" clId="{1E8DF3A0-35CB-4447-ABAA-EC8DD3026A07}" dt="2020-10-27T02:06:46.046" v="1836" actId="22"/>
          <ac:spMkLst>
            <pc:docMk/>
            <pc:sldMk cId="232352165" sldId="276"/>
            <ac:spMk id="7" creationId="{DCB0D553-36E1-49FE-B597-7FA76DAA12AF}"/>
          </ac:spMkLst>
        </pc:spChg>
      </pc:sldChg>
      <pc:sldChg chg="addSp modSp add mod ord modTransition">
        <pc:chgData name="Miro Manestar" userId="932d9baa78cad553" providerId="LiveId" clId="{1E8DF3A0-35CB-4447-ABAA-EC8DD3026A07}" dt="2020-10-26T22:02:31.253" v="1634" actId="1076"/>
        <pc:sldMkLst>
          <pc:docMk/>
          <pc:sldMk cId="2483134653" sldId="277"/>
        </pc:sldMkLst>
        <pc:spChg chg="add mod">
          <ac:chgData name="Miro Manestar" userId="932d9baa78cad553" providerId="LiveId" clId="{1E8DF3A0-35CB-4447-ABAA-EC8DD3026A07}" dt="2020-10-26T22:02:25.327" v="1633" actId="1076"/>
          <ac:spMkLst>
            <pc:docMk/>
            <pc:sldMk cId="2483134653" sldId="277"/>
            <ac:spMk id="3" creationId="{15660A9D-E5A6-41C0-A444-58C81D419700}"/>
          </ac:spMkLst>
        </pc:spChg>
        <pc:spChg chg="add mod">
          <ac:chgData name="Miro Manestar" userId="932d9baa78cad553" providerId="LiveId" clId="{1E8DF3A0-35CB-4447-ABAA-EC8DD3026A07}" dt="2020-10-26T22:02:31.253" v="1634" actId="1076"/>
          <ac:spMkLst>
            <pc:docMk/>
            <pc:sldMk cId="2483134653" sldId="277"/>
            <ac:spMk id="5" creationId="{783C6F9B-596A-459E-9B60-A01C745CEFAF}"/>
          </ac:spMkLst>
        </pc:spChg>
        <pc:spChg chg="add mod">
          <ac:chgData name="Miro Manestar" userId="932d9baa78cad553" providerId="LiveId" clId="{1E8DF3A0-35CB-4447-ABAA-EC8DD3026A07}" dt="2020-10-26T22:02:17.331" v="1630" actId="1076"/>
          <ac:spMkLst>
            <pc:docMk/>
            <pc:sldMk cId="2483134653" sldId="277"/>
            <ac:spMk id="7" creationId="{7C13280B-171D-4ECC-A433-F08AC086F773}"/>
          </ac:spMkLst>
        </pc:spChg>
      </pc:sldChg>
      <pc:sldChg chg="delSp modSp add mod">
        <pc:chgData name="Miro Manestar" userId="932d9baa78cad553" providerId="LiveId" clId="{1E8DF3A0-35CB-4447-ABAA-EC8DD3026A07}" dt="2020-10-27T01:13:02.595" v="1713" actId="20577"/>
        <pc:sldMkLst>
          <pc:docMk/>
          <pc:sldMk cId="3111536942" sldId="278"/>
        </pc:sldMkLst>
        <pc:spChg chg="del">
          <ac:chgData name="Miro Manestar" userId="932d9baa78cad553" providerId="LiveId" clId="{1E8DF3A0-35CB-4447-ABAA-EC8DD3026A07}" dt="2020-10-27T01:12:47.722" v="1707" actId="478"/>
          <ac:spMkLst>
            <pc:docMk/>
            <pc:sldMk cId="3111536942" sldId="278"/>
            <ac:spMk id="3" creationId="{15660A9D-E5A6-41C0-A444-58C81D419700}"/>
          </ac:spMkLst>
        </pc:spChg>
        <pc:spChg chg="mod">
          <ac:chgData name="Miro Manestar" userId="932d9baa78cad553" providerId="LiveId" clId="{1E8DF3A0-35CB-4447-ABAA-EC8DD3026A07}" dt="2020-10-27T01:13:02.595" v="1713" actId="20577"/>
          <ac:spMkLst>
            <pc:docMk/>
            <pc:sldMk cId="3111536942" sldId="278"/>
            <ac:spMk id="5" creationId="{783C6F9B-596A-459E-9B60-A01C745CEFAF}"/>
          </ac:spMkLst>
        </pc:spChg>
        <pc:spChg chg="del mod">
          <ac:chgData name="Miro Manestar" userId="932d9baa78cad553" providerId="LiveId" clId="{1E8DF3A0-35CB-4447-ABAA-EC8DD3026A07}" dt="2020-10-27T01:12:50.177" v="1708" actId="478"/>
          <ac:spMkLst>
            <pc:docMk/>
            <pc:sldMk cId="3111536942" sldId="278"/>
            <ac:spMk id="7" creationId="{7C13280B-171D-4ECC-A433-F08AC086F773}"/>
          </ac:spMkLst>
        </pc:spChg>
      </pc:sldChg>
      <pc:sldChg chg="modSp add mod modTransition">
        <pc:chgData name="Miro Manestar" userId="932d9baa78cad553" providerId="LiveId" clId="{1E8DF3A0-35CB-4447-ABAA-EC8DD3026A07}" dt="2020-10-27T01:48:55.987" v="1744"/>
        <pc:sldMkLst>
          <pc:docMk/>
          <pc:sldMk cId="913721482" sldId="279"/>
        </pc:sldMkLst>
        <pc:spChg chg="mod">
          <ac:chgData name="Miro Manestar" userId="932d9baa78cad553" providerId="LiveId" clId="{1E8DF3A0-35CB-4447-ABAA-EC8DD3026A07}" dt="2020-10-27T01:47:00.990" v="1722" actId="207"/>
          <ac:spMkLst>
            <pc:docMk/>
            <pc:sldMk cId="913721482" sldId="279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7T01:46:52.680" v="1721" actId="47"/>
        <pc:sldMkLst>
          <pc:docMk/>
          <pc:sldMk cId="1518198932" sldId="280"/>
        </pc:sldMkLst>
      </pc:sldChg>
      <pc:sldChg chg="modSp add mod modTransition">
        <pc:chgData name="Miro Manestar" userId="932d9baa78cad553" providerId="LiveId" clId="{1E8DF3A0-35CB-4447-ABAA-EC8DD3026A07}" dt="2020-10-27T01:48:55.987" v="1744"/>
        <pc:sldMkLst>
          <pc:docMk/>
          <pc:sldMk cId="3830154878" sldId="280"/>
        </pc:sldMkLst>
        <pc:spChg chg="mod">
          <ac:chgData name="Miro Manestar" userId="932d9baa78cad553" providerId="LiveId" clId="{1E8DF3A0-35CB-4447-ABAA-EC8DD3026A07}" dt="2020-10-27T01:47:16.897" v="1730" actId="207"/>
          <ac:spMkLst>
            <pc:docMk/>
            <pc:sldMk cId="3830154878" sldId="280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7T01:47:08.893" v="1724" actId="47"/>
        <pc:sldMkLst>
          <pc:docMk/>
          <pc:sldMk cId="3999816804" sldId="280"/>
        </pc:sldMkLst>
      </pc:sldChg>
      <pc:sldChg chg="modSp add mod modTransition">
        <pc:chgData name="Miro Manestar" userId="932d9baa78cad553" providerId="LiveId" clId="{1E8DF3A0-35CB-4447-ABAA-EC8DD3026A07}" dt="2020-10-27T01:48:55.987" v="1744"/>
        <pc:sldMkLst>
          <pc:docMk/>
          <pc:sldMk cId="1757506566" sldId="281"/>
        </pc:sldMkLst>
        <pc:spChg chg="mod">
          <ac:chgData name="Miro Manestar" userId="932d9baa78cad553" providerId="LiveId" clId="{1E8DF3A0-35CB-4447-ABAA-EC8DD3026A07}" dt="2020-10-27T01:47:19.520" v="1731" actId="207"/>
          <ac:spMkLst>
            <pc:docMk/>
            <pc:sldMk cId="1757506566" sldId="281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7T01:46:52.680" v="1721" actId="47"/>
        <pc:sldMkLst>
          <pc:docMk/>
          <pc:sldMk cId="3083991187" sldId="281"/>
        </pc:sldMkLst>
      </pc:sldChg>
      <pc:sldChg chg="modSp add mod modTransition">
        <pc:chgData name="Miro Manestar" userId="932d9baa78cad553" providerId="LiveId" clId="{1E8DF3A0-35CB-4447-ABAA-EC8DD3026A07}" dt="2020-10-27T01:48:55.987" v="1744"/>
        <pc:sldMkLst>
          <pc:docMk/>
          <pc:sldMk cId="442087743" sldId="282"/>
        </pc:sldMkLst>
        <pc:spChg chg="mod">
          <ac:chgData name="Miro Manestar" userId="932d9baa78cad553" providerId="LiveId" clId="{1E8DF3A0-35CB-4447-ABAA-EC8DD3026A07}" dt="2020-10-27T01:47:22.204" v="1732" actId="207"/>
          <ac:spMkLst>
            <pc:docMk/>
            <pc:sldMk cId="442087743" sldId="282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7T01:46:52.680" v="1721" actId="47"/>
        <pc:sldMkLst>
          <pc:docMk/>
          <pc:sldMk cId="2899177593" sldId="282"/>
        </pc:sldMkLst>
      </pc:sldChg>
      <pc:sldChg chg="add del">
        <pc:chgData name="Miro Manestar" userId="932d9baa78cad553" providerId="LiveId" clId="{1E8DF3A0-35CB-4447-ABAA-EC8DD3026A07}" dt="2020-10-27T01:46:52.680" v="1721" actId="47"/>
        <pc:sldMkLst>
          <pc:docMk/>
          <pc:sldMk cId="4041061818" sldId="283"/>
        </pc:sldMkLst>
      </pc:sldChg>
      <pc:sldChg chg="modSp add mod modTransition">
        <pc:chgData name="Miro Manestar" userId="932d9baa78cad553" providerId="LiveId" clId="{1E8DF3A0-35CB-4447-ABAA-EC8DD3026A07}" dt="2020-10-27T01:48:55.987" v="1744"/>
        <pc:sldMkLst>
          <pc:docMk/>
          <pc:sldMk cId="4171376336" sldId="283"/>
        </pc:sldMkLst>
        <pc:spChg chg="mod">
          <ac:chgData name="Miro Manestar" userId="932d9baa78cad553" providerId="LiveId" clId="{1E8DF3A0-35CB-4447-ABAA-EC8DD3026A07}" dt="2020-10-27T01:47:26.200" v="1733" actId="207"/>
          <ac:spMkLst>
            <pc:docMk/>
            <pc:sldMk cId="4171376336" sldId="283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7T01:46:52.680" v="1721" actId="47"/>
        <pc:sldMkLst>
          <pc:docMk/>
          <pc:sldMk cId="2423804555" sldId="284"/>
        </pc:sldMkLst>
      </pc:sldChg>
      <pc:sldChg chg="modSp add mod modTransition">
        <pc:chgData name="Miro Manestar" userId="932d9baa78cad553" providerId="LiveId" clId="{1E8DF3A0-35CB-4447-ABAA-EC8DD3026A07}" dt="2020-10-27T01:48:55.987" v="1744"/>
        <pc:sldMkLst>
          <pc:docMk/>
          <pc:sldMk cId="3644584421" sldId="284"/>
        </pc:sldMkLst>
        <pc:spChg chg="mod">
          <ac:chgData name="Miro Manestar" userId="932d9baa78cad553" providerId="LiveId" clId="{1E8DF3A0-35CB-4447-ABAA-EC8DD3026A07}" dt="2020-10-27T01:47:29.226" v="1734" actId="207"/>
          <ac:spMkLst>
            <pc:docMk/>
            <pc:sldMk cId="3644584421" sldId="284"/>
            <ac:spMk id="2" creationId="{BC069FB8-DFF5-499B-B775-A072DA56C288}"/>
          </ac:spMkLst>
        </pc:spChg>
      </pc:sldChg>
      <pc:sldChg chg="modSp add mod modTransition">
        <pc:chgData name="Miro Manestar" userId="932d9baa78cad553" providerId="LiveId" clId="{1E8DF3A0-35CB-4447-ABAA-EC8DD3026A07}" dt="2020-10-27T01:48:55.987" v="1744"/>
        <pc:sldMkLst>
          <pc:docMk/>
          <pc:sldMk cId="1598928195" sldId="285"/>
        </pc:sldMkLst>
        <pc:spChg chg="mod">
          <ac:chgData name="Miro Manestar" userId="932d9baa78cad553" providerId="LiveId" clId="{1E8DF3A0-35CB-4447-ABAA-EC8DD3026A07}" dt="2020-10-27T01:47:37.263" v="1737" actId="207"/>
          <ac:spMkLst>
            <pc:docMk/>
            <pc:sldMk cId="1598928195" sldId="285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7T01:46:52.680" v="1721" actId="47"/>
        <pc:sldMkLst>
          <pc:docMk/>
          <pc:sldMk cId="4137334075" sldId="285"/>
        </pc:sldMkLst>
      </pc:sldChg>
      <pc:sldChg chg="addSp delSp modSp add mod modTransition setBg setClrOvrMap">
        <pc:chgData name="Miro Manestar" userId="932d9baa78cad553" providerId="LiveId" clId="{1E8DF3A0-35CB-4447-ABAA-EC8DD3026A07}" dt="2020-10-27T03:06:25.156" v="2025"/>
        <pc:sldMkLst>
          <pc:docMk/>
          <pc:sldMk cId="998739487" sldId="286"/>
        </pc:sldMkLst>
        <pc:spChg chg="add mod">
          <ac:chgData name="Miro Manestar" userId="932d9baa78cad553" providerId="LiveId" clId="{1E8DF3A0-35CB-4447-ABAA-EC8DD3026A07}" dt="2020-10-27T02:58:48.458" v="1936" actId="207"/>
          <ac:spMkLst>
            <pc:docMk/>
            <pc:sldMk cId="998739487" sldId="286"/>
            <ac:spMk id="3" creationId="{08AC088D-27A5-41D7-A7A2-B626B4B60CBC}"/>
          </ac:spMkLst>
        </pc:spChg>
        <pc:spChg chg="add mod">
          <ac:chgData name="Miro Manestar" userId="932d9baa78cad553" providerId="LiveId" clId="{1E8DF3A0-35CB-4447-ABAA-EC8DD3026A07}" dt="2020-10-27T02:58:55.960" v="1937" actId="207"/>
          <ac:spMkLst>
            <pc:docMk/>
            <pc:sldMk cId="998739487" sldId="286"/>
            <ac:spMk id="4" creationId="{BEF4F1ED-B477-46B9-ABAD-508D5484DDC0}"/>
          </ac:spMkLst>
        </pc:spChg>
        <pc:spChg chg="add del">
          <ac:chgData name="Miro Manestar" userId="932d9baa78cad553" providerId="LiveId" clId="{1E8DF3A0-35CB-4447-ABAA-EC8DD3026A07}" dt="2020-10-27T02:55:03.834" v="1862" actId="26606"/>
          <ac:spMkLst>
            <pc:docMk/>
            <pc:sldMk cId="998739487" sldId="286"/>
            <ac:spMk id="73" creationId="{57845966-6EFC-468A-9CC7-BAB4B95854E7}"/>
          </ac:spMkLst>
        </pc:spChg>
        <pc:spChg chg="add del">
          <ac:chgData name="Miro Manestar" userId="932d9baa78cad553" providerId="LiveId" clId="{1E8DF3A0-35CB-4447-ABAA-EC8DD3026A07}" dt="2020-10-27T02:55:03.834" v="1862" actId="26606"/>
          <ac:spMkLst>
            <pc:docMk/>
            <pc:sldMk cId="998739487" sldId="286"/>
            <ac:spMk id="77" creationId="{ADAD1991-FFD1-4E94-ABAB-7560D33008E4}"/>
          </ac:spMkLst>
        </pc:spChg>
        <pc:spChg chg="add del">
          <ac:chgData name="Miro Manestar" userId="932d9baa78cad553" providerId="LiveId" clId="{1E8DF3A0-35CB-4447-ABAA-EC8DD3026A07}" dt="2020-10-27T02:55:05.391" v="1864" actId="26606"/>
          <ac:spMkLst>
            <pc:docMk/>
            <pc:sldMk cId="998739487" sldId="286"/>
            <ac:spMk id="79" creationId="{3783CA14-24A1-485C-8B30-D6A5D87987AD}"/>
          </ac:spMkLst>
        </pc:spChg>
        <pc:spChg chg="add del">
          <ac:chgData name="Miro Manestar" userId="932d9baa78cad553" providerId="LiveId" clId="{1E8DF3A0-35CB-4447-ABAA-EC8DD3026A07}" dt="2020-10-27T02:55:05.391" v="1864" actId="26606"/>
          <ac:spMkLst>
            <pc:docMk/>
            <pc:sldMk cId="998739487" sldId="286"/>
            <ac:spMk id="81" creationId="{9A97C86A-04D6-40F7-AE84-31AB43E6A846}"/>
          </ac:spMkLst>
        </pc:spChg>
        <pc:spChg chg="add del">
          <ac:chgData name="Miro Manestar" userId="932d9baa78cad553" providerId="LiveId" clId="{1E8DF3A0-35CB-4447-ABAA-EC8DD3026A07}" dt="2020-10-27T02:55:05.391" v="1864" actId="26606"/>
          <ac:spMkLst>
            <pc:docMk/>
            <pc:sldMk cId="998739487" sldId="286"/>
            <ac:spMk id="83" creationId="{FF9F2414-84E8-453E-B1F3-389FDE8192D9}"/>
          </ac:spMkLst>
        </pc:spChg>
        <pc:spChg chg="add del">
          <ac:chgData name="Miro Manestar" userId="932d9baa78cad553" providerId="LiveId" clId="{1E8DF3A0-35CB-4447-ABAA-EC8DD3026A07}" dt="2020-10-27T02:55:05.391" v="1864" actId="26606"/>
          <ac:spMkLst>
            <pc:docMk/>
            <pc:sldMk cId="998739487" sldId="286"/>
            <ac:spMk id="85" creationId="{3ECA69A1-7536-43AC-85EF-C7106179F5ED}"/>
          </ac:spMkLst>
        </pc:spChg>
        <pc:spChg chg="add del">
          <ac:chgData name="Miro Manestar" userId="932d9baa78cad553" providerId="LiveId" clId="{1E8DF3A0-35CB-4447-ABAA-EC8DD3026A07}" dt="2020-10-27T02:55:05.391" v="1864" actId="26606"/>
          <ac:spMkLst>
            <pc:docMk/>
            <pc:sldMk cId="998739487" sldId="286"/>
            <ac:spMk id="1030" creationId="{F3060C83-F051-4F0E-ABAD-AA0DFC48B218}"/>
          </ac:spMkLst>
        </pc:spChg>
        <pc:spChg chg="add del">
          <ac:chgData name="Miro Manestar" userId="932d9baa78cad553" providerId="LiveId" clId="{1E8DF3A0-35CB-4447-ABAA-EC8DD3026A07}" dt="2020-10-27T02:55:05.391" v="1864" actId="26606"/>
          <ac:spMkLst>
            <pc:docMk/>
            <pc:sldMk cId="998739487" sldId="286"/>
            <ac:spMk id="1031" creationId="{83C98ABE-055B-441F-B07E-44F97F083C39}"/>
          </ac:spMkLst>
        </pc:spChg>
        <pc:spChg chg="add del">
          <ac:chgData name="Miro Manestar" userId="932d9baa78cad553" providerId="LiveId" clId="{1E8DF3A0-35CB-4447-ABAA-EC8DD3026A07}" dt="2020-10-27T02:55:05.391" v="1864" actId="26606"/>
          <ac:spMkLst>
            <pc:docMk/>
            <pc:sldMk cId="998739487" sldId="286"/>
            <ac:spMk id="1032" creationId="{29FDB030-9B49-4CED-8CCD-4D99382388AC}"/>
          </ac:spMkLst>
        </pc:spChg>
        <pc:spChg chg="add del">
          <ac:chgData name="Miro Manestar" userId="932d9baa78cad553" providerId="LiveId" clId="{1E8DF3A0-35CB-4447-ABAA-EC8DD3026A07}" dt="2020-10-27T02:57:09.166" v="1883" actId="26606"/>
          <ac:spMkLst>
            <pc:docMk/>
            <pc:sldMk cId="998739487" sldId="286"/>
            <ac:spMk id="1033" creationId="{5D1D4658-32CD-4903-BDA6-7B54EEA4ED6F}"/>
          </ac:spMkLst>
        </pc:spChg>
        <pc:spChg chg="add del">
          <ac:chgData name="Miro Manestar" userId="932d9baa78cad553" providerId="LiveId" clId="{1E8DF3A0-35CB-4447-ABAA-EC8DD3026A07}" dt="2020-10-27T02:55:07.615" v="1866" actId="26606"/>
          <ac:spMkLst>
            <pc:docMk/>
            <pc:sldMk cId="998739487" sldId="286"/>
            <ac:spMk id="1034" creationId="{57845966-6EFC-468A-9CC7-BAB4B95854E7}"/>
          </ac:spMkLst>
        </pc:spChg>
        <pc:spChg chg="add del">
          <ac:chgData name="Miro Manestar" userId="932d9baa78cad553" providerId="LiveId" clId="{1E8DF3A0-35CB-4447-ABAA-EC8DD3026A07}" dt="2020-10-27T02:55:07.615" v="1866" actId="26606"/>
          <ac:spMkLst>
            <pc:docMk/>
            <pc:sldMk cId="998739487" sldId="286"/>
            <ac:spMk id="1036" creationId="{ADAD1991-FFD1-4E94-ABAB-7560D33008E4}"/>
          </ac:spMkLst>
        </pc:spChg>
        <pc:spChg chg="add del">
          <ac:chgData name="Miro Manestar" userId="932d9baa78cad553" providerId="LiveId" clId="{1E8DF3A0-35CB-4447-ABAA-EC8DD3026A07}" dt="2020-10-27T02:57:09.166" v="1883" actId="26606"/>
          <ac:spMkLst>
            <pc:docMk/>
            <pc:sldMk cId="998739487" sldId="286"/>
            <ac:spMk id="1037" creationId="{7A29A97C-0C3C-4F06-9CA4-68DFD1CE4039}"/>
          </ac:spMkLst>
        </pc:spChg>
        <pc:spChg chg="add del">
          <ac:chgData name="Miro Manestar" userId="932d9baa78cad553" providerId="LiveId" clId="{1E8DF3A0-35CB-4447-ABAA-EC8DD3026A07}" dt="2020-10-27T02:55:10.442" v="1868" actId="26606"/>
          <ac:spMkLst>
            <pc:docMk/>
            <pc:sldMk cId="998739487" sldId="286"/>
            <ac:spMk id="1038" creationId="{B649E800-A5C8-49A0-A453-ED537DA3156A}"/>
          </ac:spMkLst>
        </pc:spChg>
        <pc:spChg chg="add del">
          <ac:chgData name="Miro Manestar" userId="932d9baa78cad553" providerId="LiveId" clId="{1E8DF3A0-35CB-4447-ABAA-EC8DD3026A07}" dt="2020-10-27T02:55:10.442" v="1868" actId="26606"/>
          <ac:spMkLst>
            <pc:docMk/>
            <pc:sldMk cId="998739487" sldId="286"/>
            <ac:spMk id="1039" creationId="{8BA67DD7-B75D-4A30-90A4-EEA9F64AF11B}"/>
          </ac:spMkLst>
        </pc:spChg>
        <pc:spChg chg="add del">
          <ac:chgData name="Miro Manestar" userId="932d9baa78cad553" providerId="LiveId" clId="{1E8DF3A0-35CB-4447-ABAA-EC8DD3026A07}" dt="2020-10-27T02:57:09.166" v="1883" actId="26606"/>
          <ac:spMkLst>
            <pc:docMk/>
            <pc:sldMk cId="998739487" sldId="286"/>
            <ac:spMk id="1041" creationId="{801292C1-8B12-4AF2-9B59-8851A132E5E2}"/>
          </ac:spMkLst>
        </pc:spChg>
        <pc:spChg chg="add del">
          <ac:chgData name="Miro Manestar" userId="932d9baa78cad553" providerId="LiveId" clId="{1E8DF3A0-35CB-4447-ABAA-EC8DD3026A07}" dt="2020-10-27T02:55:29.002" v="1870" actId="26606"/>
          <ac:spMkLst>
            <pc:docMk/>
            <pc:sldMk cId="998739487" sldId="286"/>
            <ac:spMk id="1043" creationId="{57845966-6EFC-468A-9CC7-BAB4B95854E7}"/>
          </ac:spMkLst>
        </pc:spChg>
        <pc:spChg chg="add del">
          <ac:chgData name="Miro Manestar" userId="932d9baa78cad553" providerId="LiveId" clId="{1E8DF3A0-35CB-4447-ABAA-EC8DD3026A07}" dt="2020-10-27T02:55:29.002" v="1870" actId="26606"/>
          <ac:spMkLst>
            <pc:docMk/>
            <pc:sldMk cId="998739487" sldId="286"/>
            <ac:spMk id="1045" creationId="{ADAD1991-FFD1-4E94-ABAB-7560D33008E4}"/>
          </ac:spMkLst>
        </pc:spChg>
        <pc:spChg chg="add del">
          <ac:chgData name="Miro Manestar" userId="932d9baa78cad553" providerId="LiveId" clId="{1E8DF3A0-35CB-4447-ABAA-EC8DD3026A07}" dt="2020-10-27T02:57:10.090" v="1885" actId="26606"/>
          <ac:spMkLst>
            <pc:docMk/>
            <pc:sldMk cId="998739487" sldId="286"/>
            <ac:spMk id="1046" creationId="{69D184B2-2226-4E31-BCCB-444330767440}"/>
          </ac:spMkLst>
        </pc:spChg>
        <pc:spChg chg="add del">
          <ac:chgData name="Miro Manestar" userId="932d9baa78cad553" providerId="LiveId" clId="{1E8DF3A0-35CB-4447-ABAA-EC8DD3026A07}" dt="2020-10-27T02:57:10.090" v="1885" actId="26606"/>
          <ac:spMkLst>
            <pc:docMk/>
            <pc:sldMk cId="998739487" sldId="286"/>
            <ac:spMk id="1047" creationId="{1AC4D4E3-486A-464A-8EC8-D44881097267}"/>
          </ac:spMkLst>
        </pc:spChg>
        <pc:spChg chg="add del">
          <ac:chgData name="Miro Manestar" userId="932d9baa78cad553" providerId="LiveId" clId="{1E8DF3A0-35CB-4447-ABAA-EC8DD3026A07}" dt="2020-10-27T02:57:10.090" v="1885" actId="26606"/>
          <ac:spMkLst>
            <pc:docMk/>
            <pc:sldMk cId="998739487" sldId="286"/>
            <ac:spMk id="1048" creationId="{864DE13E-58EB-4475-B79C-0D4FC651239B}"/>
          </ac:spMkLst>
        </pc:spChg>
        <pc:spChg chg="add del">
          <ac:chgData name="Miro Manestar" userId="932d9baa78cad553" providerId="LiveId" clId="{1E8DF3A0-35CB-4447-ABAA-EC8DD3026A07}" dt="2020-10-27T02:57:10.710" v="1887" actId="26606"/>
          <ac:spMkLst>
            <pc:docMk/>
            <pc:sldMk cId="998739487" sldId="286"/>
            <ac:spMk id="1051" creationId="{22F15A2D-2324-487D-A02A-BF46C5C580EB}"/>
          </ac:spMkLst>
        </pc:spChg>
        <pc:spChg chg="add del">
          <ac:chgData name="Miro Manestar" userId="932d9baa78cad553" providerId="LiveId" clId="{1E8DF3A0-35CB-4447-ABAA-EC8DD3026A07}" dt="2020-10-27T02:57:10.710" v="1887" actId="26606"/>
          <ac:spMkLst>
            <pc:docMk/>
            <pc:sldMk cId="998739487" sldId="286"/>
            <ac:spMk id="1052" creationId="{2AEAFA59-923A-4F54-8B49-44C970BCC323}"/>
          </ac:spMkLst>
        </pc:spChg>
        <pc:spChg chg="add del">
          <ac:chgData name="Miro Manestar" userId="932d9baa78cad553" providerId="LiveId" clId="{1E8DF3A0-35CB-4447-ABAA-EC8DD3026A07}" dt="2020-10-27T02:57:10.710" v="1887" actId="26606"/>
          <ac:spMkLst>
            <pc:docMk/>
            <pc:sldMk cId="998739487" sldId="286"/>
            <ac:spMk id="1053" creationId="{C37E9D4B-7BFA-4D10-B666-547BAC499469}"/>
          </ac:spMkLst>
        </pc:spChg>
        <pc:spChg chg="add del">
          <ac:chgData name="Miro Manestar" userId="932d9baa78cad553" providerId="LiveId" clId="{1E8DF3A0-35CB-4447-ABAA-EC8DD3026A07}" dt="2020-10-27T02:57:11.833" v="1889" actId="26606"/>
          <ac:spMkLst>
            <pc:docMk/>
            <pc:sldMk cId="998739487" sldId="286"/>
            <ac:spMk id="1055" creationId="{5D1D4658-32CD-4903-BDA6-7B54EEA4ED6F}"/>
          </ac:spMkLst>
        </pc:spChg>
        <pc:spChg chg="add del">
          <ac:chgData name="Miro Manestar" userId="932d9baa78cad553" providerId="LiveId" clId="{1E8DF3A0-35CB-4447-ABAA-EC8DD3026A07}" dt="2020-10-27T02:57:11.833" v="1889" actId="26606"/>
          <ac:spMkLst>
            <pc:docMk/>
            <pc:sldMk cId="998739487" sldId="286"/>
            <ac:spMk id="1056" creationId="{7A29A97C-0C3C-4F06-9CA4-68DFD1CE4039}"/>
          </ac:spMkLst>
        </pc:spChg>
        <pc:spChg chg="add del">
          <ac:chgData name="Miro Manestar" userId="932d9baa78cad553" providerId="LiveId" clId="{1E8DF3A0-35CB-4447-ABAA-EC8DD3026A07}" dt="2020-10-27T02:57:11.833" v="1889" actId="26606"/>
          <ac:spMkLst>
            <pc:docMk/>
            <pc:sldMk cId="998739487" sldId="286"/>
            <ac:spMk id="1057" creationId="{801292C1-8B12-4AF2-9B59-8851A132E5E2}"/>
          </ac:spMkLst>
        </pc:spChg>
        <pc:spChg chg="add del">
          <ac:chgData name="Miro Manestar" userId="932d9baa78cad553" providerId="LiveId" clId="{1E8DF3A0-35CB-4447-ABAA-EC8DD3026A07}" dt="2020-10-27T02:57:16.838" v="1891" actId="26606"/>
          <ac:spMkLst>
            <pc:docMk/>
            <pc:sldMk cId="998739487" sldId="286"/>
            <ac:spMk id="1059" creationId="{22F15A2D-2324-487D-A02A-BF46C5C580EB}"/>
          </ac:spMkLst>
        </pc:spChg>
        <pc:spChg chg="add del">
          <ac:chgData name="Miro Manestar" userId="932d9baa78cad553" providerId="LiveId" clId="{1E8DF3A0-35CB-4447-ABAA-EC8DD3026A07}" dt="2020-10-27T02:57:16.838" v="1891" actId="26606"/>
          <ac:spMkLst>
            <pc:docMk/>
            <pc:sldMk cId="998739487" sldId="286"/>
            <ac:spMk id="1060" creationId="{2AEAFA59-923A-4F54-8B49-44C970BCC323}"/>
          </ac:spMkLst>
        </pc:spChg>
        <pc:spChg chg="add del">
          <ac:chgData name="Miro Manestar" userId="932d9baa78cad553" providerId="LiveId" clId="{1E8DF3A0-35CB-4447-ABAA-EC8DD3026A07}" dt="2020-10-27T02:57:16.838" v="1891" actId="26606"/>
          <ac:spMkLst>
            <pc:docMk/>
            <pc:sldMk cId="998739487" sldId="286"/>
            <ac:spMk id="1061" creationId="{C37E9D4B-7BFA-4D10-B666-547BAC499469}"/>
          </ac:spMkLst>
        </pc:spChg>
        <pc:spChg chg="add del">
          <ac:chgData name="Miro Manestar" userId="932d9baa78cad553" providerId="LiveId" clId="{1E8DF3A0-35CB-4447-ABAA-EC8DD3026A07}" dt="2020-10-27T02:57:18.953" v="1893" actId="26606"/>
          <ac:spMkLst>
            <pc:docMk/>
            <pc:sldMk cId="998739487" sldId="286"/>
            <ac:spMk id="1063" creationId="{9E90EB45-EEE9-4563-8179-65EF62AE0978}"/>
          </ac:spMkLst>
        </pc:spChg>
        <pc:spChg chg="add del">
          <ac:chgData name="Miro Manestar" userId="932d9baa78cad553" providerId="LiveId" clId="{1E8DF3A0-35CB-4447-ABAA-EC8DD3026A07}" dt="2020-10-27T02:57:18.953" v="1893" actId="26606"/>
          <ac:spMkLst>
            <pc:docMk/>
            <pc:sldMk cId="998739487" sldId="286"/>
            <ac:spMk id="1064" creationId="{23D0EF74-AD1E-4FD9-914D-8EC9058EBBA3}"/>
          </ac:spMkLst>
        </pc:spChg>
        <pc:spChg chg="add del">
          <ac:chgData name="Miro Manestar" userId="932d9baa78cad553" providerId="LiveId" clId="{1E8DF3A0-35CB-4447-ABAA-EC8DD3026A07}" dt="2020-10-27T02:57:19.477" v="1895" actId="26606"/>
          <ac:spMkLst>
            <pc:docMk/>
            <pc:sldMk cId="998739487" sldId="286"/>
            <ac:spMk id="1066" creationId="{1500B4A4-B1F1-41EA-886A-B8A210DBCA3B}"/>
          </ac:spMkLst>
        </pc:spChg>
        <pc:spChg chg="add del">
          <ac:chgData name="Miro Manestar" userId="932d9baa78cad553" providerId="LiveId" clId="{1E8DF3A0-35CB-4447-ABAA-EC8DD3026A07}" dt="2020-10-27T02:57:19.477" v="1895" actId="26606"/>
          <ac:spMkLst>
            <pc:docMk/>
            <pc:sldMk cId="998739487" sldId="286"/>
            <ac:spMk id="1067" creationId="{5E55A99C-0BDC-4DBE-8E40-9FA66F629FA1}"/>
          </ac:spMkLst>
        </pc:spChg>
        <pc:spChg chg="add del">
          <ac:chgData name="Miro Manestar" userId="932d9baa78cad553" providerId="LiveId" clId="{1E8DF3A0-35CB-4447-ABAA-EC8DD3026A07}" dt="2020-10-27T02:57:21.165" v="1897" actId="26606"/>
          <ac:spMkLst>
            <pc:docMk/>
            <pc:sldMk cId="998739487" sldId="286"/>
            <ac:spMk id="1070" creationId="{EE5F705A-5E81-4B3A-8EF4-911982DB313C}"/>
          </ac:spMkLst>
        </pc:spChg>
        <pc:spChg chg="add del">
          <ac:chgData name="Miro Manestar" userId="932d9baa78cad553" providerId="LiveId" clId="{1E8DF3A0-35CB-4447-ABAA-EC8DD3026A07}" dt="2020-10-27T02:57:21.165" v="1897" actId="26606"/>
          <ac:spMkLst>
            <pc:docMk/>
            <pc:sldMk cId="998739487" sldId="286"/>
            <ac:spMk id="1071" creationId="{E9C2289B-5F5E-43E9-9416-51AC3AF54640}"/>
          </ac:spMkLst>
        </pc:spChg>
        <pc:grpChg chg="add del">
          <ac:chgData name="Miro Manestar" userId="932d9baa78cad553" providerId="LiveId" clId="{1E8DF3A0-35CB-4447-ABAA-EC8DD3026A07}" dt="2020-10-27T02:55:10.442" v="1868" actId="26606"/>
          <ac:grpSpMkLst>
            <pc:docMk/>
            <pc:sldMk cId="998739487" sldId="286"/>
            <ac:grpSpMk id="1040" creationId="{E8C5FC48-0A3C-4D6D-A0D5-EEE93213DBBE}"/>
          </ac:grpSpMkLst>
        </pc:grpChg>
        <pc:picChg chg="add mod">
          <ac:chgData name="Miro Manestar" userId="932d9baa78cad553" providerId="LiveId" clId="{1E8DF3A0-35CB-4447-ABAA-EC8DD3026A07}" dt="2020-10-27T02:57:46.200" v="1911" actId="26606"/>
          <ac:picMkLst>
            <pc:docMk/>
            <pc:sldMk cId="998739487" sldId="286"/>
            <ac:picMk id="2" creationId="{7364D421-AFD2-4806-B6FB-1C866AECB353}"/>
          </ac:picMkLst>
        </pc:picChg>
        <pc:picChg chg="add del">
          <ac:chgData name="Miro Manestar" userId="932d9baa78cad553" providerId="LiveId" clId="{1E8DF3A0-35CB-4447-ABAA-EC8DD3026A07}" dt="2020-10-27T02:55:03.834" v="1862" actId="26606"/>
          <ac:picMkLst>
            <pc:docMk/>
            <pc:sldMk cId="998739487" sldId="286"/>
            <ac:picMk id="75" creationId="{75554383-98AF-4A47-BB65-705FAAA4BE6A}"/>
          </ac:picMkLst>
        </pc:picChg>
        <pc:picChg chg="add del mod">
          <ac:chgData name="Miro Manestar" userId="932d9baa78cad553" providerId="LiveId" clId="{1E8DF3A0-35CB-4447-ABAA-EC8DD3026A07}" dt="2020-10-27T02:54:54.984" v="1858" actId="478"/>
          <ac:picMkLst>
            <pc:docMk/>
            <pc:sldMk cId="998739487" sldId="286"/>
            <ac:picMk id="1026" creationId="{6A2FA40B-AA2D-46C1-8E17-3F2CC651561B}"/>
          </ac:picMkLst>
        </pc:picChg>
        <pc:picChg chg="add mod ord">
          <ac:chgData name="Miro Manestar" userId="932d9baa78cad553" providerId="LiveId" clId="{1E8DF3A0-35CB-4447-ABAA-EC8DD3026A07}" dt="2020-10-27T02:57:46.200" v="1911" actId="26606"/>
          <ac:picMkLst>
            <pc:docMk/>
            <pc:sldMk cId="998739487" sldId="286"/>
            <ac:picMk id="1028" creationId="{21860C30-41B7-4EFB-8646-EF3887741523}"/>
          </ac:picMkLst>
        </pc:picChg>
        <pc:picChg chg="add del">
          <ac:chgData name="Miro Manestar" userId="932d9baa78cad553" providerId="LiveId" clId="{1E8DF3A0-35CB-4447-ABAA-EC8DD3026A07}" dt="2020-10-27T02:55:07.615" v="1866" actId="26606"/>
          <ac:picMkLst>
            <pc:docMk/>
            <pc:sldMk cId="998739487" sldId="286"/>
            <ac:picMk id="1035" creationId="{75554383-98AF-4A47-BB65-705FAAA4BE6A}"/>
          </ac:picMkLst>
        </pc:picChg>
        <pc:picChg chg="add del">
          <ac:chgData name="Miro Manestar" userId="932d9baa78cad553" providerId="LiveId" clId="{1E8DF3A0-35CB-4447-ABAA-EC8DD3026A07}" dt="2020-10-27T02:55:29.002" v="1870" actId="26606"/>
          <ac:picMkLst>
            <pc:docMk/>
            <pc:sldMk cId="998739487" sldId="286"/>
            <ac:picMk id="1044" creationId="{75554383-98AF-4A47-BB65-705FAAA4BE6A}"/>
          </ac:picMkLst>
        </pc:picChg>
        <pc:cxnChg chg="add del">
          <ac:chgData name="Miro Manestar" userId="932d9baa78cad553" providerId="LiveId" clId="{1E8DF3A0-35CB-4447-ABAA-EC8DD3026A07}" dt="2020-10-27T02:57:10.090" v="1885" actId="26606"/>
          <ac:cxnSpMkLst>
            <pc:docMk/>
            <pc:sldMk cId="998739487" sldId="286"/>
            <ac:cxnSpMk id="1049" creationId="{02E9B2EE-76CA-47F3-9977-3F2FCB7FD252}"/>
          </ac:cxnSpMkLst>
        </pc:cxnChg>
        <pc:cxnChg chg="add del">
          <ac:chgData name="Miro Manestar" userId="932d9baa78cad553" providerId="LiveId" clId="{1E8DF3A0-35CB-4447-ABAA-EC8DD3026A07}" dt="2020-10-27T02:57:19.477" v="1895" actId="26606"/>
          <ac:cxnSpMkLst>
            <pc:docMk/>
            <pc:sldMk cId="998739487" sldId="286"/>
            <ac:cxnSpMk id="1068" creationId="{5D1CEE39-A6DC-4DE0-9789-206F1A9888BB}"/>
          </ac:cxnSpMkLst>
        </pc:cxnChg>
      </pc:sldChg>
      <pc:sldChg chg="addSp delSp modSp add mod modTransition">
        <pc:chgData name="Miro Manestar" userId="932d9baa78cad553" providerId="LiveId" clId="{1E8DF3A0-35CB-4447-ABAA-EC8DD3026A07}" dt="2020-10-27T02:07:32.688" v="1851"/>
        <pc:sldMkLst>
          <pc:docMk/>
          <pc:sldMk cId="982226406" sldId="287"/>
        </pc:sldMkLst>
        <pc:spChg chg="add del mod">
          <ac:chgData name="Miro Manestar" userId="932d9baa78cad553" providerId="LiveId" clId="{1E8DF3A0-35CB-4447-ABAA-EC8DD3026A07}" dt="2020-10-27T02:06:50.155" v="1838" actId="478"/>
          <ac:spMkLst>
            <pc:docMk/>
            <pc:sldMk cId="982226406" sldId="287"/>
            <ac:spMk id="2" creationId="{098EFC6C-374F-42C4-8500-2A92620A992E}"/>
          </ac:spMkLst>
        </pc:spChg>
        <pc:spChg chg="mod">
          <ac:chgData name="Miro Manestar" userId="932d9baa78cad553" providerId="LiveId" clId="{1E8DF3A0-35CB-4447-ABAA-EC8DD3026A07}" dt="2020-10-27T02:06:42.900" v="1834" actId="1076"/>
          <ac:spMkLst>
            <pc:docMk/>
            <pc:sldMk cId="982226406" sldId="287"/>
            <ac:spMk id="3" creationId="{1DC0707A-EEDD-4E9A-BA28-C18E22585C97}"/>
          </ac:spMkLst>
        </pc:spChg>
      </pc:sldChg>
      <pc:sldChg chg="addSp delSp modSp add mod modTransition">
        <pc:chgData name="Miro Manestar" userId="932d9baa78cad553" providerId="LiveId" clId="{1E8DF3A0-35CB-4447-ABAA-EC8DD3026A07}" dt="2020-10-27T02:07:22.889" v="1847"/>
        <pc:sldMkLst>
          <pc:docMk/>
          <pc:sldMk cId="518957928" sldId="288"/>
        </pc:sldMkLst>
        <pc:spChg chg="add del mod">
          <ac:chgData name="Miro Manestar" userId="932d9baa78cad553" providerId="LiveId" clId="{1E8DF3A0-35CB-4447-ABAA-EC8DD3026A07}" dt="2020-10-27T02:06:31.506" v="1833" actId="478"/>
          <ac:spMkLst>
            <pc:docMk/>
            <pc:sldMk cId="518957928" sldId="288"/>
            <ac:spMk id="2" creationId="{CCBA8D0C-CFBF-4EB4-B4FC-92897F369187}"/>
          </ac:spMkLst>
        </pc:spChg>
        <pc:spChg chg="mod">
          <ac:chgData name="Miro Manestar" userId="932d9baa78cad553" providerId="LiveId" clId="{1E8DF3A0-35CB-4447-ABAA-EC8DD3026A07}" dt="2020-10-27T02:05:59.517" v="1817" actId="1076"/>
          <ac:spMkLst>
            <pc:docMk/>
            <pc:sldMk cId="518957928" sldId="288"/>
            <ac:spMk id="3" creationId="{1DC0707A-EEDD-4E9A-BA28-C18E22585C97}"/>
          </ac:spMkLst>
        </pc:spChg>
      </pc:sldChg>
      <pc:sldChg chg="modSp add mod modTransition">
        <pc:chgData name="Miro Manestar" userId="932d9baa78cad553" providerId="LiveId" clId="{1E8DF3A0-35CB-4447-ABAA-EC8DD3026A07}" dt="2020-10-27T02:10:43.645" v="1855" actId="207"/>
        <pc:sldMkLst>
          <pc:docMk/>
          <pc:sldMk cId="3254665907" sldId="289"/>
        </pc:sldMkLst>
        <pc:spChg chg="mod">
          <ac:chgData name="Miro Manestar" userId="932d9baa78cad553" providerId="LiveId" clId="{1E8DF3A0-35CB-4447-ABAA-EC8DD3026A07}" dt="2020-10-27T02:10:43.645" v="1855" actId="207"/>
          <ac:spMkLst>
            <pc:docMk/>
            <pc:sldMk cId="3254665907" sldId="289"/>
            <ac:spMk id="2" creationId="{CCBA8D0C-CFBF-4EB4-B4FC-92897F369187}"/>
          </ac:spMkLst>
        </pc:spChg>
        <pc:spChg chg="mod">
          <ac:chgData name="Miro Manestar" userId="932d9baa78cad553" providerId="LiveId" clId="{1E8DF3A0-35CB-4447-ABAA-EC8DD3026A07}" dt="2020-10-27T02:10:38.695" v="1853" actId="207"/>
          <ac:spMkLst>
            <pc:docMk/>
            <pc:sldMk cId="3254665907" sldId="289"/>
            <ac:spMk id="3" creationId="{1DC0707A-EEDD-4E9A-BA28-C18E22585C97}"/>
          </ac:spMkLst>
        </pc:spChg>
      </pc:sldChg>
      <pc:sldChg chg="add modTransition">
        <pc:chgData name="Miro Manestar" userId="932d9baa78cad553" providerId="LiveId" clId="{1E8DF3A0-35CB-4447-ABAA-EC8DD3026A07}" dt="2020-10-27T02:07:11.400" v="1840"/>
        <pc:sldMkLst>
          <pc:docMk/>
          <pc:sldMk cId="1772260966" sldId="290"/>
        </pc:sldMkLst>
      </pc:sldChg>
      <pc:sldChg chg="new">
        <pc:chgData name="Miro Manestar" userId="932d9baa78cad553" providerId="LiveId" clId="{1E8DF3A0-35CB-4447-ABAA-EC8DD3026A07}" dt="2020-10-27T02:59:05.024" v="1938" actId="680"/>
        <pc:sldMkLst>
          <pc:docMk/>
          <pc:sldMk cId="3236071787" sldId="291"/>
        </pc:sldMkLst>
      </pc:sldChg>
      <pc:sldChg chg="modSp add mod ord">
        <pc:chgData name="Miro Manestar" userId="932d9baa78cad553" providerId="LiveId" clId="{1E8DF3A0-35CB-4447-ABAA-EC8DD3026A07}" dt="2020-10-27T03:01:42.630" v="2022" actId="20577"/>
        <pc:sldMkLst>
          <pc:docMk/>
          <pc:sldMk cId="1325663399" sldId="292"/>
        </pc:sldMkLst>
        <pc:spChg chg="mod">
          <ac:chgData name="Miro Manestar" userId="932d9baa78cad553" providerId="LiveId" clId="{1E8DF3A0-35CB-4447-ABAA-EC8DD3026A07}" dt="2020-10-27T03:01:42.630" v="2022" actId="20577"/>
          <ac:spMkLst>
            <pc:docMk/>
            <pc:sldMk cId="1325663399" sldId="292"/>
            <ac:spMk id="2" creationId="{BC069FB8-DFF5-499B-B775-A072DA56C288}"/>
          </ac:spMkLst>
        </pc:spChg>
      </pc:sldChg>
      <pc:sldChg chg="add del">
        <pc:chgData name="Miro Manestar" userId="932d9baa78cad553" providerId="LiveId" clId="{1E8DF3A0-35CB-4447-ABAA-EC8DD3026A07}" dt="2020-10-27T03:01:27.688" v="1940"/>
        <pc:sldMkLst>
          <pc:docMk/>
          <pc:sldMk cId="2273928308" sldId="292"/>
        </pc:sldMkLst>
      </pc:sldChg>
      <pc:sldChg chg="modSp add mod">
        <pc:chgData name="Miro Manestar" userId="932d9baa78cad553" providerId="LiveId" clId="{1E8DF3A0-35CB-4447-ABAA-EC8DD3026A07}" dt="2020-10-27T13:00:14.345" v="2041" actId="20577"/>
        <pc:sldMkLst>
          <pc:docMk/>
          <pc:sldMk cId="387249277" sldId="293"/>
        </pc:sldMkLst>
        <pc:spChg chg="mod">
          <ac:chgData name="Miro Manestar" userId="932d9baa78cad553" providerId="LiveId" clId="{1E8DF3A0-35CB-4447-ABAA-EC8DD3026A07}" dt="2020-10-27T13:00:14.345" v="2041" actId="20577"/>
          <ac:spMkLst>
            <pc:docMk/>
            <pc:sldMk cId="387249277" sldId="293"/>
            <ac:spMk id="5" creationId="{783C6F9B-596A-459E-9B60-A01C745CEFA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English Vocabulary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5875"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E3-48FC-8236-484757951053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9E3-48FC-8236-484757951053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9E3-48FC-8236-48475795105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Germanic</c:v>
                </c:pt>
                <c:pt idx="1">
                  <c:v>French</c:v>
                </c:pt>
                <c:pt idx="2">
                  <c:v>Latin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30</c:v>
                </c:pt>
                <c:pt idx="2">
                  <c:v>30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3-48FC-8236-4847579510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37C5F-AABA-4F1F-BD0A-27784DDE42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4670-4634-4B57-A54D-FC0F1FD7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2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6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9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3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6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2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4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0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6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0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 – ‘P’ as in ‘hiccough’</a:t>
            </a:r>
          </a:p>
          <a:p>
            <a:r>
              <a:rPr lang="en-US" dirty="0"/>
              <a:t>OUGH – ‘O’ as in ‘dough’</a:t>
            </a:r>
          </a:p>
          <a:p>
            <a:r>
              <a:rPr lang="en-US" dirty="0"/>
              <a:t>PHTH – ‘T’ as in ‘phthisis’</a:t>
            </a:r>
          </a:p>
          <a:p>
            <a:r>
              <a:rPr lang="en-US" dirty="0"/>
              <a:t>EIGH – ‘A’ as in ‘neighbor’</a:t>
            </a:r>
          </a:p>
          <a:p>
            <a:r>
              <a:rPr lang="en-US" dirty="0"/>
              <a:t>TTE – ‘T’ as in ‘gazette’</a:t>
            </a:r>
          </a:p>
          <a:p>
            <a:r>
              <a:rPr lang="en-US" dirty="0"/>
              <a:t>EAU – ‘O’ as in ‘plateau’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34670-4634-4B57-A54D-FC0F1FD7C0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4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236E-FD75-42A4-B8E0-0DD6BCE2409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CE67-7765-4162-8D82-3826419A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16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142874" y="1782395"/>
            <a:ext cx="120491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i="1" dirty="0"/>
              <a:t>I take it you already know</a:t>
            </a:r>
          </a:p>
          <a:p>
            <a:r>
              <a:rPr lang="en-US" sz="5200" i="1" dirty="0"/>
              <a:t>Of tough and bough and cough and dough?</a:t>
            </a:r>
          </a:p>
          <a:p>
            <a:r>
              <a:rPr lang="en-US" sz="5200" i="1" dirty="0"/>
              <a:t>Others may stumble, but not you</a:t>
            </a:r>
          </a:p>
          <a:p>
            <a:r>
              <a:rPr lang="en-US" sz="5200" i="1" dirty="0"/>
              <a:t>On hiccough, thorough, slough, and through</a:t>
            </a:r>
          </a:p>
        </p:txBody>
      </p:sp>
    </p:spTree>
    <p:extLst>
      <p:ext uri="{BB962C8B-B14F-4D97-AF65-F5344CB8AC3E}">
        <p14:creationId xmlns:p14="http://schemas.microsoft.com/office/powerpoint/2010/main" val="3704358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She told him that she loved him</a:t>
            </a:r>
          </a:p>
        </p:txBody>
      </p:sp>
    </p:spTree>
    <p:extLst>
      <p:ext uri="{BB962C8B-B14F-4D97-AF65-F5344CB8AC3E}">
        <p14:creationId xmlns:p14="http://schemas.microsoft.com/office/powerpoint/2010/main" val="1325663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 NEVER SAID SHE STOLE MY MONEY</a:t>
            </a:r>
          </a:p>
        </p:txBody>
      </p:sp>
    </p:spTree>
    <p:extLst>
      <p:ext uri="{BB962C8B-B14F-4D97-AF65-F5344CB8AC3E}">
        <p14:creationId xmlns:p14="http://schemas.microsoft.com/office/powerpoint/2010/main" val="115297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I</a:t>
            </a:r>
            <a:r>
              <a:rPr lang="en-US" sz="6000" dirty="0"/>
              <a:t> NEVER SAID SHE STOLE MY MONEY</a:t>
            </a:r>
          </a:p>
        </p:txBody>
      </p:sp>
    </p:spTree>
    <p:extLst>
      <p:ext uri="{BB962C8B-B14F-4D97-AF65-F5344CB8AC3E}">
        <p14:creationId xmlns:p14="http://schemas.microsoft.com/office/powerpoint/2010/main" val="913721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 </a:t>
            </a:r>
            <a:r>
              <a:rPr lang="en-US" sz="6000" dirty="0">
                <a:solidFill>
                  <a:srgbClr val="C00000"/>
                </a:solidFill>
              </a:rPr>
              <a:t>NEVER</a:t>
            </a:r>
            <a:r>
              <a:rPr lang="en-US" sz="6000" dirty="0"/>
              <a:t> SAID SHE STOLE MY MONEY</a:t>
            </a:r>
          </a:p>
        </p:txBody>
      </p:sp>
    </p:spTree>
    <p:extLst>
      <p:ext uri="{BB962C8B-B14F-4D97-AF65-F5344CB8AC3E}">
        <p14:creationId xmlns:p14="http://schemas.microsoft.com/office/powerpoint/2010/main" val="3830154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 NEVER </a:t>
            </a:r>
            <a:r>
              <a:rPr lang="en-US" sz="6000" dirty="0">
                <a:solidFill>
                  <a:srgbClr val="C00000"/>
                </a:solidFill>
              </a:rPr>
              <a:t>SAID</a:t>
            </a:r>
            <a:r>
              <a:rPr lang="en-US" sz="6000" dirty="0"/>
              <a:t> SHE STOLE MY MONEY</a:t>
            </a:r>
          </a:p>
        </p:txBody>
      </p:sp>
    </p:spTree>
    <p:extLst>
      <p:ext uri="{BB962C8B-B14F-4D97-AF65-F5344CB8AC3E}">
        <p14:creationId xmlns:p14="http://schemas.microsoft.com/office/powerpoint/2010/main" val="1757506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 NEVER SAID </a:t>
            </a:r>
            <a:r>
              <a:rPr lang="en-US" sz="6000" dirty="0">
                <a:solidFill>
                  <a:srgbClr val="C00000"/>
                </a:solidFill>
              </a:rPr>
              <a:t>SHE</a:t>
            </a:r>
            <a:r>
              <a:rPr lang="en-US" sz="6000" dirty="0"/>
              <a:t> STOLE MY MONEY</a:t>
            </a:r>
          </a:p>
        </p:txBody>
      </p:sp>
    </p:spTree>
    <p:extLst>
      <p:ext uri="{BB962C8B-B14F-4D97-AF65-F5344CB8AC3E}">
        <p14:creationId xmlns:p14="http://schemas.microsoft.com/office/powerpoint/2010/main" val="442087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 NEVER SAID SHE </a:t>
            </a:r>
            <a:r>
              <a:rPr lang="en-US" sz="6000" dirty="0">
                <a:solidFill>
                  <a:srgbClr val="C00000"/>
                </a:solidFill>
              </a:rPr>
              <a:t>STOLE</a:t>
            </a:r>
            <a:r>
              <a:rPr lang="en-US" sz="6000" dirty="0"/>
              <a:t> MY MONEY</a:t>
            </a:r>
          </a:p>
        </p:txBody>
      </p:sp>
    </p:spTree>
    <p:extLst>
      <p:ext uri="{BB962C8B-B14F-4D97-AF65-F5344CB8AC3E}">
        <p14:creationId xmlns:p14="http://schemas.microsoft.com/office/powerpoint/2010/main" val="4171376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 NEVER SAID SHE STOLE </a:t>
            </a:r>
            <a:r>
              <a:rPr lang="en-US" sz="6000" dirty="0">
                <a:solidFill>
                  <a:srgbClr val="C00000"/>
                </a:solidFill>
              </a:rPr>
              <a:t>MY</a:t>
            </a:r>
            <a:r>
              <a:rPr lang="en-US" sz="6000" dirty="0"/>
              <a:t> MONEY</a:t>
            </a:r>
          </a:p>
        </p:txBody>
      </p:sp>
    </p:spTree>
    <p:extLst>
      <p:ext uri="{BB962C8B-B14F-4D97-AF65-F5344CB8AC3E}">
        <p14:creationId xmlns:p14="http://schemas.microsoft.com/office/powerpoint/2010/main" val="3644584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 NEVER SAID SHE STOLE MY </a:t>
            </a:r>
            <a:r>
              <a:rPr lang="en-US" sz="6000" dirty="0">
                <a:solidFill>
                  <a:srgbClr val="C00000"/>
                </a:solidFill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598928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GHOUGHPHTHEIGHTTEEAU</a:t>
            </a:r>
          </a:p>
        </p:txBody>
      </p:sp>
    </p:spTree>
    <p:extLst>
      <p:ext uri="{BB962C8B-B14F-4D97-AF65-F5344CB8AC3E}">
        <p14:creationId xmlns:p14="http://schemas.microsoft.com/office/powerpoint/2010/main" val="265349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</a:t>
            </a:r>
            <a:r>
              <a:rPr lang="en-US" sz="6000" dirty="0">
                <a:solidFill>
                  <a:srgbClr val="00B0F0"/>
                </a:solidFill>
              </a:rPr>
              <a:t>brown big</a:t>
            </a:r>
            <a:r>
              <a:rPr lang="en-US" sz="6000" dirty="0"/>
              <a:t> bear</a:t>
            </a:r>
          </a:p>
        </p:txBody>
      </p:sp>
    </p:spTree>
    <p:extLst>
      <p:ext uri="{BB962C8B-B14F-4D97-AF65-F5344CB8AC3E}">
        <p14:creationId xmlns:p14="http://schemas.microsoft.com/office/powerpoint/2010/main" val="280862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</a:t>
            </a:r>
            <a:r>
              <a:rPr lang="en-US" sz="6000" dirty="0">
                <a:solidFill>
                  <a:srgbClr val="00B0F0"/>
                </a:solidFill>
              </a:rPr>
              <a:t>big brown </a:t>
            </a:r>
            <a:r>
              <a:rPr lang="en-US" sz="6000" dirty="0"/>
              <a:t>bear</a:t>
            </a:r>
          </a:p>
        </p:txBody>
      </p:sp>
    </p:spTree>
    <p:extLst>
      <p:ext uri="{BB962C8B-B14F-4D97-AF65-F5344CB8AC3E}">
        <p14:creationId xmlns:p14="http://schemas.microsoft.com/office/powerpoint/2010/main" val="1955070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60A9D-E5A6-41C0-A444-58C81D419700}"/>
              </a:ext>
            </a:extLst>
          </p:cNvPr>
          <p:cNvSpPr txBox="1"/>
          <p:nvPr/>
        </p:nvSpPr>
        <p:spPr>
          <a:xfrm>
            <a:off x="714375" y="4422695"/>
            <a:ext cx="1076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 decided to desert my dessert in the desert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C6F9B-596A-459E-9B60-A01C745CEFAF}"/>
              </a:ext>
            </a:extLst>
          </p:cNvPr>
          <p:cNvSpPr txBox="1"/>
          <p:nvPr/>
        </p:nvSpPr>
        <p:spPr>
          <a:xfrm>
            <a:off x="714375" y="2252097"/>
            <a:ext cx="1076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door was too close to the table to close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3280B-171D-4ECC-A433-F08AC086F773}"/>
              </a:ext>
            </a:extLst>
          </p:cNvPr>
          <p:cNvSpPr txBox="1"/>
          <p:nvPr/>
        </p:nvSpPr>
        <p:spPr>
          <a:xfrm>
            <a:off x="714375" y="588645"/>
            <a:ext cx="1076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 bandage is wound around a wound</a:t>
            </a:r>
          </a:p>
        </p:txBody>
      </p:sp>
    </p:spTree>
    <p:extLst>
      <p:ext uri="{BB962C8B-B14F-4D97-AF65-F5344CB8AC3E}">
        <p14:creationId xmlns:p14="http://schemas.microsoft.com/office/powerpoint/2010/main" val="2483134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C6F9B-596A-459E-9B60-A01C745CEFAF}"/>
              </a:ext>
            </a:extLst>
          </p:cNvPr>
          <p:cNvSpPr txBox="1"/>
          <p:nvPr/>
        </p:nvSpPr>
        <p:spPr>
          <a:xfrm>
            <a:off x="714375" y="2967335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King gave the horse a boy</a:t>
            </a:r>
          </a:p>
        </p:txBody>
      </p:sp>
    </p:spTree>
    <p:extLst>
      <p:ext uri="{BB962C8B-B14F-4D97-AF65-F5344CB8AC3E}">
        <p14:creationId xmlns:p14="http://schemas.microsoft.com/office/powerpoint/2010/main" val="3111536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C6F9B-596A-459E-9B60-A01C745CEFAF}"/>
              </a:ext>
            </a:extLst>
          </p:cNvPr>
          <p:cNvSpPr txBox="1"/>
          <p:nvPr/>
        </p:nvSpPr>
        <p:spPr>
          <a:xfrm>
            <a:off x="714375" y="2967335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We saw her duck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7249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B651F2C-F03D-4488-8183-E61FC37BD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076019"/>
              </p:ext>
            </p:extLst>
          </p:nvPr>
        </p:nvGraphicFramePr>
        <p:xfrm>
          <a:off x="1333500" y="0"/>
          <a:ext cx="96774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96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vortex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0707A-EEDD-4E9A-BA28-C18E22585C97}"/>
              </a:ext>
            </a:extLst>
          </p:cNvPr>
          <p:cNvSpPr txBox="1"/>
          <p:nvPr/>
        </p:nvSpPr>
        <p:spPr>
          <a:xfrm>
            <a:off x="714375" y="2084419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“</a:t>
            </a:r>
            <a:r>
              <a:rPr lang="en-US" sz="6600" dirty="0" err="1"/>
              <a:t>Cwen</a:t>
            </a:r>
            <a:r>
              <a:rPr lang="en-US" sz="6600" dirty="0"/>
              <a:t>” – “Queen”</a:t>
            </a:r>
          </a:p>
        </p:txBody>
      </p:sp>
    </p:spTree>
    <p:extLst>
      <p:ext uri="{BB962C8B-B14F-4D97-AF65-F5344CB8AC3E}">
        <p14:creationId xmlns:p14="http://schemas.microsoft.com/office/powerpoint/2010/main" val="9822264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0707A-EEDD-4E9A-BA28-C18E22585C97}"/>
              </a:ext>
            </a:extLst>
          </p:cNvPr>
          <p:cNvSpPr txBox="1"/>
          <p:nvPr/>
        </p:nvSpPr>
        <p:spPr>
          <a:xfrm>
            <a:off x="714375" y="2084419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“</a:t>
            </a:r>
            <a:r>
              <a:rPr lang="en-US" sz="6600" dirty="0" err="1"/>
              <a:t>Cwen</a:t>
            </a:r>
            <a:r>
              <a:rPr lang="en-US" sz="6600" dirty="0"/>
              <a:t>” – “Queen”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EFC6C-374F-42C4-8500-2A92620A992E}"/>
              </a:ext>
            </a:extLst>
          </p:cNvPr>
          <p:cNvSpPr txBox="1"/>
          <p:nvPr/>
        </p:nvSpPr>
        <p:spPr>
          <a:xfrm>
            <a:off x="714375" y="3429000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“</a:t>
            </a:r>
            <a:r>
              <a:rPr lang="en-US" sz="6600" dirty="0" err="1"/>
              <a:t>Gost</a:t>
            </a:r>
            <a:r>
              <a:rPr lang="en-US" sz="6600" dirty="0"/>
              <a:t>” – “Ghost”</a:t>
            </a:r>
          </a:p>
        </p:txBody>
      </p:sp>
    </p:spTree>
    <p:extLst>
      <p:ext uri="{BB962C8B-B14F-4D97-AF65-F5344CB8AC3E}">
        <p14:creationId xmlns:p14="http://schemas.microsoft.com/office/powerpoint/2010/main" val="177226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0707A-EEDD-4E9A-BA28-C18E22585C97}"/>
              </a:ext>
            </a:extLst>
          </p:cNvPr>
          <p:cNvSpPr txBox="1"/>
          <p:nvPr/>
        </p:nvSpPr>
        <p:spPr>
          <a:xfrm>
            <a:off x="714375" y="2321004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“</a:t>
            </a:r>
            <a:r>
              <a:rPr lang="en-US" sz="6600" dirty="0" err="1"/>
              <a:t>Peple</a:t>
            </a:r>
            <a:r>
              <a:rPr lang="en-US" sz="6600" dirty="0"/>
              <a:t>” (Populus) “People”</a:t>
            </a:r>
          </a:p>
        </p:txBody>
      </p:sp>
    </p:spTree>
    <p:extLst>
      <p:ext uri="{BB962C8B-B14F-4D97-AF65-F5344CB8AC3E}">
        <p14:creationId xmlns:p14="http://schemas.microsoft.com/office/powerpoint/2010/main" val="518957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0707A-EEDD-4E9A-BA28-C18E22585C97}"/>
              </a:ext>
            </a:extLst>
          </p:cNvPr>
          <p:cNvSpPr txBox="1"/>
          <p:nvPr/>
        </p:nvSpPr>
        <p:spPr>
          <a:xfrm>
            <a:off x="714375" y="2321004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“</a:t>
            </a:r>
            <a:r>
              <a:rPr lang="en-US" sz="6600" dirty="0" err="1"/>
              <a:t>Peple</a:t>
            </a:r>
            <a:r>
              <a:rPr lang="en-US" sz="6600" dirty="0"/>
              <a:t>” (P</a:t>
            </a:r>
            <a:r>
              <a:rPr lang="en-US" sz="6600" dirty="0">
                <a:solidFill>
                  <a:srgbClr val="FFC000"/>
                </a:solidFill>
              </a:rPr>
              <a:t>o</a:t>
            </a:r>
            <a:r>
              <a:rPr lang="en-US" sz="6600" dirty="0"/>
              <a:t>pulus) “Pe</a:t>
            </a:r>
            <a:r>
              <a:rPr lang="en-US" sz="6600" dirty="0">
                <a:solidFill>
                  <a:srgbClr val="FFC000"/>
                </a:solidFill>
              </a:rPr>
              <a:t>o</a:t>
            </a:r>
            <a:r>
              <a:rPr lang="en-US" sz="6600" dirty="0"/>
              <a:t>ple”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A8D0C-CFBF-4EB4-B4FC-92897F369187}"/>
              </a:ext>
            </a:extLst>
          </p:cNvPr>
          <p:cNvSpPr txBox="1"/>
          <p:nvPr/>
        </p:nvSpPr>
        <p:spPr>
          <a:xfrm>
            <a:off x="714375" y="3429000"/>
            <a:ext cx="1076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“Det” (</a:t>
            </a:r>
            <a:r>
              <a:rPr lang="en-US" sz="6600" dirty="0" err="1"/>
              <a:t>De</a:t>
            </a:r>
            <a:r>
              <a:rPr lang="en-US" sz="6600" dirty="0" err="1">
                <a:solidFill>
                  <a:srgbClr val="FFC000"/>
                </a:solidFill>
              </a:rPr>
              <a:t>b</a:t>
            </a:r>
            <a:r>
              <a:rPr lang="en-US" sz="6600" dirty="0" err="1"/>
              <a:t>itum</a:t>
            </a:r>
            <a:r>
              <a:rPr lang="en-US" sz="6600" dirty="0"/>
              <a:t>) “De</a:t>
            </a:r>
            <a:r>
              <a:rPr lang="en-US" sz="6600" dirty="0">
                <a:solidFill>
                  <a:srgbClr val="FFC000"/>
                </a:solidFill>
              </a:rPr>
              <a:t>b</a:t>
            </a:r>
            <a:r>
              <a:rPr lang="en-US" sz="6600" dirty="0"/>
              <a:t>t”</a:t>
            </a:r>
          </a:p>
        </p:txBody>
      </p:sp>
    </p:spTree>
    <p:extLst>
      <p:ext uri="{BB962C8B-B14F-4D97-AF65-F5344CB8AC3E}">
        <p14:creationId xmlns:p14="http://schemas.microsoft.com/office/powerpoint/2010/main" val="325466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GH</a:t>
            </a:r>
            <a:r>
              <a:rPr lang="en-US" sz="6600" dirty="0"/>
              <a:t>OUGHPHTHEIGHTTEEAU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0EAA-8BEE-46F6-905E-AC113CCECF82}"/>
              </a:ext>
            </a:extLst>
          </p:cNvPr>
          <p:cNvSpPr txBox="1"/>
          <p:nvPr/>
        </p:nvSpPr>
        <p:spPr>
          <a:xfrm>
            <a:off x="1623316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0091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imated waterfall Gif - ID: 13666 - Gif Abyss">
            <a:extLst>
              <a:ext uri="{FF2B5EF4-FFF2-40B4-BE49-F238E27FC236}">
                <a16:creationId xmlns:a16="http://schemas.microsoft.com/office/drawing/2014/main" id="{21860C30-41B7-4EFB-8646-EF38877415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1102"/>
            <a:ext cx="6096000" cy="34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Summer Glow GIF by Science Friday - Find &amp; Share on GIPHY">
            <a:extLst>
              <a:ext uri="{FF2B5EF4-FFF2-40B4-BE49-F238E27FC236}">
                <a16:creationId xmlns:a16="http://schemas.microsoft.com/office/drawing/2014/main" id="{7364D421-AFD2-4806-B6FB-1C866AECB3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748054"/>
            <a:ext cx="549946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C088D-27A5-41D7-A7A2-B626B4B60CBC}"/>
              </a:ext>
            </a:extLst>
          </p:cNvPr>
          <p:cNvSpPr txBox="1"/>
          <p:nvPr/>
        </p:nvSpPr>
        <p:spPr>
          <a:xfrm>
            <a:off x="936307" y="5377712"/>
            <a:ext cx="422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Waterfall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4F1ED-B477-46B9-ABAD-508D5484DDC0}"/>
              </a:ext>
            </a:extLst>
          </p:cNvPr>
          <p:cNvSpPr txBox="1"/>
          <p:nvPr/>
        </p:nvSpPr>
        <p:spPr>
          <a:xfrm>
            <a:off x="8020594" y="5377712"/>
            <a:ext cx="2368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Firefly</a:t>
            </a:r>
          </a:p>
        </p:txBody>
      </p:sp>
    </p:spTree>
    <p:extLst>
      <p:ext uri="{BB962C8B-B14F-4D97-AF65-F5344CB8AC3E}">
        <p14:creationId xmlns:p14="http://schemas.microsoft.com/office/powerpoint/2010/main" val="99873948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07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GH</a:t>
            </a:r>
            <a:r>
              <a:rPr lang="en-US" sz="6600" dirty="0">
                <a:solidFill>
                  <a:srgbClr val="FFC000"/>
                </a:solidFill>
              </a:rPr>
              <a:t>OUGH</a:t>
            </a:r>
            <a:r>
              <a:rPr lang="en-US" sz="6600" dirty="0"/>
              <a:t>PHTHEIGHTTEEAU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0EAA-8BEE-46F6-905E-AC113CCECF82}"/>
              </a:ext>
            </a:extLst>
          </p:cNvPr>
          <p:cNvSpPr txBox="1"/>
          <p:nvPr/>
        </p:nvSpPr>
        <p:spPr>
          <a:xfrm>
            <a:off x="1623316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EC47-AD1C-4BED-86F1-3B1440FFE412}"/>
              </a:ext>
            </a:extLst>
          </p:cNvPr>
          <p:cNvSpPr txBox="1"/>
          <p:nvPr/>
        </p:nvSpPr>
        <p:spPr>
          <a:xfrm>
            <a:off x="3246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87109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GH</a:t>
            </a:r>
            <a:r>
              <a:rPr lang="en-US" sz="6600" dirty="0">
                <a:solidFill>
                  <a:srgbClr val="FFC000"/>
                </a:solidFill>
              </a:rPr>
              <a:t>OUGH</a:t>
            </a:r>
            <a:r>
              <a:rPr lang="en-US" sz="6600" dirty="0">
                <a:solidFill>
                  <a:srgbClr val="00B050"/>
                </a:solidFill>
              </a:rPr>
              <a:t>PHTH</a:t>
            </a:r>
            <a:r>
              <a:rPr lang="en-US" sz="6600" dirty="0"/>
              <a:t>EIGHTTEEAU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0EAA-8BEE-46F6-905E-AC113CCECF82}"/>
              </a:ext>
            </a:extLst>
          </p:cNvPr>
          <p:cNvSpPr txBox="1"/>
          <p:nvPr/>
        </p:nvSpPr>
        <p:spPr>
          <a:xfrm>
            <a:off x="1623316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EC47-AD1C-4BED-86F1-3B1440FFE412}"/>
              </a:ext>
            </a:extLst>
          </p:cNvPr>
          <p:cNvSpPr txBox="1"/>
          <p:nvPr/>
        </p:nvSpPr>
        <p:spPr>
          <a:xfrm>
            <a:off x="3246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D2B89-6732-4AB9-8315-1820E11FF690}"/>
              </a:ext>
            </a:extLst>
          </p:cNvPr>
          <p:cNvSpPr txBox="1"/>
          <p:nvPr/>
        </p:nvSpPr>
        <p:spPr>
          <a:xfrm>
            <a:off x="5217557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880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GH</a:t>
            </a:r>
            <a:r>
              <a:rPr lang="en-US" sz="6600" dirty="0">
                <a:solidFill>
                  <a:srgbClr val="FFC000"/>
                </a:solidFill>
              </a:rPr>
              <a:t>OUGH</a:t>
            </a:r>
            <a:r>
              <a:rPr lang="en-US" sz="6600" dirty="0">
                <a:solidFill>
                  <a:srgbClr val="00B050"/>
                </a:solidFill>
              </a:rPr>
              <a:t>PHTH</a:t>
            </a:r>
            <a:r>
              <a:rPr lang="en-US" sz="6600" dirty="0">
                <a:solidFill>
                  <a:srgbClr val="00B0F0"/>
                </a:solidFill>
              </a:rPr>
              <a:t>EIGH</a:t>
            </a:r>
            <a:r>
              <a:rPr lang="en-US" sz="6600" dirty="0"/>
              <a:t>TTEEAU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0EAA-8BEE-46F6-905E-AC113CCECF82}"/>
              </a:ext>
            </a:extLst>
          </p:cNvPr>
          <p:cNvSpPr txBox="1"/>
          <p:nvPr/>
        </p:nvSpPr>
        <p:spPr>
          <a:xfrm>
            <a:off x="1623316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EC47-AD1C-4BED-86F1-3B1440FFE412}"/>
              </a:ext>
            </a:extLst>
          </p:cNvPr>
          <p:cNvSpPr txBox="1"/>
          <p:nvPr/>
        </p:nvSpPr>
        <p:spPr>
          <a:xfrm>
            <a:off x="3246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D2B89-6732-4AB9-8315-1820E11FF690}"/>
              </a:ext>
            </a:extLst>
          </p:cNvPr>
          <p:cNvSpPr txBox="1"/>
          <p:nvPr/>
        </p:nvSpPr>
        <p:spPr>
          <a:xfrm>
            <a:off x="5217557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5BA40-08FB-44E3-BC71-E436EFC45A98}"/>
              </a:ext>
            </a:extLst>
          </p:cNvPr>
          <p:cNvSpPr txBox="1"/>
          <p:nvPr/>
        </p:nvSpPr>
        <p:spPr>
          <a:xfrm>
            <a:off x="6800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7197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69FB8-DFF5-499B-B775-A072DA56C288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GH</a:t>
            </a:r>
            <a:r>
              <a:rPr lang="en-US" sz="6600" dirty="0">
                <a:solidFill>
                  <a:srgbClr val="FFC000"/>
                </a:solidFill>
              </a:rPr>
              <a:t>OUGH</a:t>
            </a:r>
            <a:r>
              <a:rPr lang="en-US" sz="6600" dirty="0">
                <a:solidFill>
                  <a:srgbClr val="00B050"/>
                </a:solidFill>
              </a:rPr>
              <a:t>PHTH</a:t>
            </a:r>
            <a:r>
              <a:rPr lang="en-US" sz="6600" dirty="0">
                <a:solidFill>
                  <a:srgbClr val="00B0F0"/>
                </a:solidFill>
              </a:rPr>
              <a:t>EIGH</a:t>
            </a:r>
            <a:r>
              <a:rPr lang="en-US" sz="6600" dirty="0">
                <a:solidFill>
                  <a:srgbClr val="0070C0"/>
                </a:solidFill>
              </a:rPr>
              <a:t>TTE</a:t>
            </a:r>
            <a:r>
              <a:rPr lang="en-US" sz="6600" dirty="0"/>
              <a:t>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0EAA-8BEE-46F6-905E-AC113CCECF82}"/>
              </a:ext>
            </a:extLst>
          </p:cNvPr>
          <p:cNvSpPr txBox="1"/>
          <p:nvPr/>
        </p:nvSpPr>
        <p:spPr>
          <a:xfrm>
            <a:off x="1623316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EC47-AD1C-4BED-86F1-3B1440FFE412}"/>
              </a:ext>
            </a:extLst>
          </p:cNvPr>
          <p:cNvSpPr txBox="1"/>
          <p:nvPr/>
        </p:nvSpPr>
        <p:spPr>
          <a:xfrm>
            <a:off x="3246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D2B89-6732-4AB9-8315-1820E11FF690}"/>
              </a:ext>
            </a:extLst>
          </p:cNvPr>
          <p:cNvSpPr txBox="1"/>
          <p:nvPr/>
        </p:nvSpPr>
        <p:spPr>
          <a:xfrm>
            <a:off x="5217557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5BA40-08FB-44E3-BC71-E436EFC45A98}"/>
              </a:ext>
            </a:extLst>
          </p:cNvPr>
          <p:cNvSpPr txBox="1"/>
          <p:nvPr/>
        </p:nvSpPr>
        <p:spPr>
          <a:xfrm>
            <a:off x="6800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B697-A9CE-43E7-A0E7-C309E1553022}"/>
              </a:ext>
            </a:extLst>
          </p:cNvPr>
          <p:cNvSpPr txBox="1"/>
          <p:nvPr/>
        </p:nvSpPr>
        <p:spPr>
          <a:xfrm>
            <a:off x="8383707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9769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20EAA-8BEE-46F6-905E-AC113CCECF82}"/>
              </a:ext>
            </a:extLst>
          </p:cNvPr>
          <p:cNvSpPr txBox="1"/>
          <p:nvPr/>
        </p:nvSpPr>
        <p:spPr>
          <a:xfrm>
            <a:off x="1623316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EC47-AD1C-4BED-86F1-3B1440FFE412}"/>
              </a:ext>
            </a:extLst>
          </p:cNvPr>
          <p:cNvSpPr txBox="1"/>
          <p:nvPr/>
        </p:nvSpPr>
        <p:spPr>
          <a:xfrm>
            <a:off x="3246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D2B89-6732-4AB9-8315-1820E11FF690}"/>
              </a:ext>
            </a:extLst>
          </p:cNvPr>
          <p:cNvSpPr txBox="1"/>
          <p:nvPr/>
        </p:nvSpPr>
        <p:spPr>
          <a:xfrm>
            <a:off x="5217557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5BA40-08FB-44E3-BC71-E436EFC45A98}"/>
              </a:ext>
            </a:extLst>
          </p:cNvPr>
          <p:cNvSpPr txBox="1"/>
          <p:nvPr/>
        </p:nvSpPr>
        <p:spPr>
          <a:xfrm>
            <a:off x="6800632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B697-A9CE-43E7-A0E7-C309E1553022}"/>
              </a:ext>
            </a:extLst>
          </p:cNvPr>
          <p:cNvSpPr txBox="1"/>
          <p:nvPr/>
        </p:nvSpPr>
        <p:spPr>
          <a:xfrm>
            <a:off x="8383707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A9675-6C2F-4E76-8903-314F396BC307}"/>
              </a:ext>
            </a:extLst>
          </p:cNvPr>
          <p:cNvSpPr txBox="1"/>
          <p:nvPr/>
        </p:nvSpPr>
        <p:spPr>
          <a:xfrm>
            <a:off x="9792985" y="382878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C17F2-6843-49CA-AC01-93A070C09CBD}"/>
              </a:ext>
            </a:extLst>
          </p:cNvPr>
          <p:cNvSpPr txBox="1"/>
          <p:nvPr/>
        </p:nvSpPr>
        <p:spPr>
          <a:xfrm>
            <a:off x="1167066" y="2875002"/>
            <a:ext cx="1515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GH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EC212-834A-40D8-A3E7-B7C7287A57C1}"/>
              </a:ext>
            </a:extLst>
          </p:cNvPr>
          <p:cNvSpPr txBox="1"/>
          <p:nvPr/>
        </p:nvSpPr>
        <p:spPr>
          <a:xfrm>
            <a:off x="2262650" y="2875002"/>
            <a:ext cx="2529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OUGH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CBCBC-82DD-4724-A0E0-E19C9903C17E}"/>
              </a:ext>
            </a:extLst>
          </p:cNvPr>
          <p:cNvSpPr txBox="1"/>
          <p:nvPr/>
        </p:nvSpPr>
        <p:spPr>
          <a:xfrm>
            <a:off x="4486273" y="2875002"/>
            <a:ext cx="2101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PHTH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4A9F3-521A-487D-A17B-10CB01DE860F}"/>
              </a:ext>
            </a:extLst>
          </p:cNvPr>
          <p:cNvSpPr txBox="1"/>
          <p:nvPr/>
        </p:nvSpPr>
        <p:spPr>
          <a:xfrm>
            <a:off x="6330069" y="2875002"/>
            <a:ext cx="1978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</a:rPr>
              <a:t>EIGH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73815-D2F2-4EAF-8BA6-832863FFD30C}"/>
              </a:ext>
            </a:extLst>
          </p:cNvPr>
          <p:cNvSpPr txBox="1"/>
          <p:nvPr/>
        </p:nvSpPr>
        <p:spPr>
          <a:xfrm>
            <a:off x="9290400" y="2875002"/>
            <a:ext cx="1619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7030A0"/>
                </a:solidFill>
              </a:rPr>
              <a:t>EAU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B1521-45DF-42E6-A355-31E4D3A31F1D}"/>
              </a:ext>
            </a:extLst>
          </p:cNvPr>
          <p:cNvSpPr txBox="1"/>
          <p:nvPr/>
        </p:nvSpPr>
        <p:spPr>
          <a:xfrm>
            <a:off x="8013910" y="2875002"/>
            <a:ext cx="1515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TTE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5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20EAA-8BEE-46F6-905E-AC113CCECF82}"/>
              </a:ext>
            </a:extLst>
          </p:cNvPr>
          <p:cNvSpPr txBox="1"/>
          <p:nvPr/>
        </p:nvSpPr>
        <p:spPr>
          <a:xfrm>
            <a:off x="391367" y="370289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EC47-AD1C-4BED-86F1-3B1440FFE412}"/>
              </a:ext>
            </a:extLst>
          </p:cNvPr>
          <p:cNvSpPr txBox="1"/>
          <p:nvPr/>
        </p:nvSpPr>
        <p:spPr>
          <a:xfrm>
            <a:off x="391366" y="1302425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D2B89-6732-4AB9-8315-1820E11FF690}"/>
              </a:ext>
            </a:extLst>
          </p:cNvPr>
          <p:cNvSpPr txBox="1"/>
          <p:nvPr/>
        </p:nvSpPr>
        <p:spPr>
          <a:xfrm>
            <a:off x="387344" y="2338226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5BA40-08FB-44E3-BC71-E436EFC45A98}"/>
              </a:ext>
            </a:extLst>
          </p:cNvPr>
          <p:cNvSpPr txBox="1"/>
          <p:nvPr/>
        </p:nvSpPr>
        <p:spPr>
          <a:xfrm>
            <a:off x="381082" y="3320695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B697-A9CE-43E7-A0E7-C309E1553022}"/>
              </a:ext>
            </a:extLst>
          </p:cNvPr>
          <p:cNvSpPr txBox="1"/>
          <p:nvPr/>
        </p:nvSpPr>
        <p:spPr>
          <a:xfrm>
            <a:off x="394959" y="4392394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A9675-6C2F-4E76-8903-314F396BC307}"/>
              </a:ext>
            </a:extLst>
          </p:cNvPr>
          <p:cNvSpPr txBox="1"/>
          <p:nvPr/>
        </p:nvSpPr>
        <p:spPr>
          <a:xfrm>
            <a:off x="391365" y="5320039"/>
            <a:ext cx="775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C17F2-6843-49CA-AC01-93A070C09CBD}"/>
              </a:ext>
            </a:extLst>
          </p:cNvPr>
          <p:cNvSpPr txBox="1"/>
          <p:nvPr/>
        </p:nvSpPr>
        <p:spPr>
          <a:xfrm>
            <a:off x="1156781" y="372034"/>
            <a:ext cx="1515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GH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EC212-834A-40D8-A3E7-B7C7287A57C1}"/>
              </a:ext>
            </a:extLst>
          </p:cNvPr>
          <p:cNvSpPr txBox="1"/>
          <p:nvPr/>
        </p:nvSpPr>
        <p:spPr>
          <a:xfrm>
            <a:off x="1156781" y="1344015"/>
            <a:ext cx="2529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OUGH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CBCBC-82DD-4724-A0E0-E19C9903C17E}"/>
              </a:ext>
            </a:extLst>
          </p:cNvPr>
          <p:cNvSpPr txBox="1"/>
          <p:nvPr/>
        </p:nvSpPr>
        <p:spPr>
          <a:xfrm>
            <a:off x="1246789" y="2341160"/>
            <a:ext cx="2101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PHTH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4A9F3-521A-487D-A17B-10CB01DE860F}"/>
              </a:ext>
            </a:extLst>
          </p:cNvPr>
          <p:cNvSpPr txBox="1"/>
          <p:nvPr/>
        </p:nvSpPr>
        <p:spPr>
          <a:xfrm>
            <a:off x="1200662" y="3313141"/>
            <a:ext cx="1978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</a:rPr>
              <a:t>EIGH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73815-D2F2-4EAF-8BA6-832863FFD30C}"/>
              </a:ext>
            </a:extLst>
          </p:cNvPr>
          <p:cNvSpPr txBox="1"/>
          <p:nvPr/>
        </p:nvSpPr>
        <p:spPr>
          <a:xfrm>
            <a:off x="1246789" y="5340157"/>
            <a:ext cx="1619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7030A0"/>
                </a:solidFill>
              </a:rPr>
              <a:t>EAU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B1521-45DF-42E6-A355-31E4D3A31F1D}"/>
              </a:ext>
            </a:extLst>
          </p:cNvPr>
          <p:cNvSpPr txBox="1"/>
          <p:nvPr/>
        </p:nvSpPr>
        <p:spPr>
          <a:xfrm>
            <a:off x="1251931" y="4396370"/>
            <a:ext cx="1515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TTE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13C4A-BE16-4F92-9C9C-01FEB7084824}"/>
              </a:ext>
            </a:extLst>
          </p:cNvPr>
          <p:cNvSpPr txBox="1"/>
          <p:nvPr/>
        </p:nvSpPr>
        <p:spPr>
          <a:xfrm>
            <a:off x="3686738" y="331275"/>
            <a:ext cx="79710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as in ‘hiccou</a:t>
            </a:r>
            <a:r>
              <a:rPr lang="en-US" sz="6600" dirty="0">
                <a:solidFill>
                  <a:srgbClr val="FF0000"/>
                </a:solidFill>
              </a:rPr>
              <a:t>gh</a:t>
            </a:r>
            <a:r>
              <a:rPr lang="en-US" sz="6600" dirty="0"/>
              <a:t>’ </a:t>
            </a:r>
          </a:p>
          <a:p>
            <a:r>
              <a:rPr lang="en-US" sz="6600" dirty="0"/>
              <a:t>as in ‘d</a:t>
            </a:r>
            <a:r>
              <a:rPr lang="en-US" sz="6600" dirty="0">
                <a:solidFill>
                  <a:srgbClr val="FFC000"/>
                </a:solidFill>
              </a:rPr>
              <a:t>ough</a:t>
            </a:r>
            <a:r>
              <a:rPr lang="en-US" sz="6600" dirty="0"/>
              <a:t>’</a:t>
            </a:r>
          </a:p>
          <a:p>
            <a:r>
              <a:rPr lang="en-US" sz="6600" dirty="0"/>
              <a:t>as in ‘</a:t>
            </a:r>
            <a:r>
              <a:rPr lang="en-US" sz="6600" dirty="0">
                <a:solidFill>
                  <a:srgbClr val="00B050"/>
                </a:solidFill>
              </a:rPr>
              <a:t>phth</a:t>
            </a:r>
            <a:r>
              <a:rPr lang="en-US" sz="6600" dirty="0"/>
              <a:t>isis’</a:t>
            </a:r>
          </a:p>
          <a:p>
            <a:r>
              <a:rPr lang="en-US" sz="6600" dirty="0"/>
              <a:t>as in ‘n</a:t>
            </a:r>
            <a:r>
              <a:rPr lang="en-US" sz="6600" dirty="0">
                <a:solidFill>
                  <a:srgbClr val="00B0F0"/>
                </a:solidFill>
              </a:rPr>
              <a:t>eigh</a:t>
            </a:r>
            <a:r>
              <a:rPr lang="en-US" sz="6600" dirty="0"/>
              <a:t>bor’</a:t>
            </a:r>
          </a:p>
          <a:p>
            <a:r>
              <a:rPr lang="en-US" sz="6600" dirty="0"/>
              <a:t>as in ‘gaze</a:t>
            </a:r>
            <a:r>
              <a:rPr lang="en-US" sz="6600" dirty="0">
                <a:solidFill>
                  <a:srgbClr val="0070C0"/>
                </a:solidFill>
              </a:rPr>
              <a:t>tte</a:t>
            </a:r>
            <a:r>
              <a:rPr lang="en-US" sz="6600" dirty="0"/>
              <a:t>’</a:t>
            </a:r>
          </a:p>
          <a:p>
            <a:r>
              <a:rPr lang="en-US" sz="6600" dirty="0"/>
              <a:t>as in ‘plat</a:t>
            </a:r>
            <a:r>
              <a:rPr lang="en-US" sz="6600" dirty="0">
                <a:solidFill>
                  <a:srgbClr val="7030A0"/>
                </a:solidFill>
              </a:rPr>
              <a:t>eau</a:t>
            </a:r>
            <a:r>
              <a:rPr lang="en-US" sz="6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76037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1484</Words>
  <Application>Microsoft Office PowerPoint</Application>
  <PresentationFormat>Widescreen</PresentationFormat>
  <Paragraphs>219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 Manestar</dc:creator>
  <cp:lastModifiedBy>Miro Manestar</cp:lastModifiedBy>
  <cp:revision>1</cp:revision>
  <dcterms:created xsi:type="dcterms:W3CDTF">2020-10-26T19:28:47Z</dcterms:created>
  <dcterms:modified xsi:type="dcterms:W3CDTF">2020-10-27T13:00:31Z</dcterms:modified>
</cp:coreProperties>
</file>