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22C784-894A-4B56-B066-C9C04659DB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A27E43-1BD7-461A-A654-32B5B7376A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5D5422-2702-493C-A927-E2FF5FC4047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9B2EB3-32DE-4751-9303-BD06CAE039B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2F9700-9CA9-47FF-AC95-6FEFBB6027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32ECC4-681E-49B4-BD09-ABDC3B4785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ED995B-C0DD-4F1C-83FA-20A8CA23F2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43E2EA-A530-474B-AE08-7AB66F7ACD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640" cy="43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9FC068-4CE4-404F-B840-6113A79942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7187C9-C139-44A1-8A3D-43958FA0B3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7A2216-E3A5-45EF-8F7B-F79FAFD3AD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6BB5DE-205E-49F1-A19C-9A20FA1A2A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540000" y="30636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720000" y="486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864000" y="70236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720000" y="126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864000" y="95436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 flipH="1">
            <a:off x="540000" y="135036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 flipH="1">
            <a:off x="720000" y="1170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 flipH="1">
            <a:off x="720000" y="1530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 flipH="1">
            <a:off x="864000" y="174636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 flipH="1">
            <a:off x="864000" y="199836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540000" y="239436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720000" y="2214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720000" y="2583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864000" y="2799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864000" y="3051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"/>
          <p:cNvSpPr/>
          <p:nvPr/>
        </p:nvSpPr>
        <p:spPr>
          <a:xfrm flipH="1">
            <a:off x="540000" y="344772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"/>
          <p:cNvSpPr/>
          <p:nvPr/>
        </p:nvSpPr>
        <p:spPr>
          <a:xfrm flipH="1">
            <a:off x="738720" y="3267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"/>
          <p:cNvSpPr/>
          <p:nvPr/>
        </p:nvSpPr>
        <p:spPr>
          <a:xfrm flipH="1">
            <a:off x="729360" y="3636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"/>
          <p:cNvSpPr/>
          <p:nvPr/>
        </p:nvSpPr>
        <p:spPr>
          <a:xfrm flipH="1">
            <a:off x="873360" y="3852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 flipH="1">
            <a:off x="873360" y="4104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>
            <a:off x="549360" y="450072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729360" y="4320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729360" y="4680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>
            <a:off x="873360" y="4896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873360" y="5148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 flipH="1">
            <a:off x="549360" y="554472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 flipH="1">
            <a:off x="729360" y="5364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1260000" y="21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"/>
          <p:cNvSpPr/>
          <p:nvPr/>
        </p:nvSpPr>
        <p:spPr>
          <a:xfrm>
            <a:off x="1080000" y="39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"/>
          <p:cNvSpPr/>
          <p:nvPr/>
        </p:nvSpPr>
        <p:spPr>
          <a:xfrm>
            <a:off x="1080000" y="3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"/>
          <p:cNvSpPr/>
          <p:nvPr/>
        </p:nvSpPr>
        <p:spPr>
          <a:xfrm>
            <a:off x="936000" y="612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"/>
          <p:cNvSpPr/>
          <p:nvPr/>
        </p:nvSpPr>
        <p:spPr>
          <a:xfrm>
            <a:off x="936000" y="86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"/>
          <p:cNvSpPr/>
          <p:nvPr/>
        </p:nvSpPr>
        <p:spPr>
          <a:xfrm flipH="1">
            <a:off x="1259280" y="126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"/>
          <p:cNvSpPr/>
          <p:nvPr/>
        </p:nvSpPr>
        <p:spPr>
          <a:xfrm flipH="1">
            <a:off x="1079280" y="108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"/>
          <p:cNvSpPr/>
          <p:nvPr/>
        </p:nvSpPr>
        <p:spPr>
          <a:xfrm flipH="1">
            <a:off x="1079280" y="144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"/>
          <p:cNvSpPr/>
          <p:nvPr/>
        </p:nvSpPr>
        <p:spPr>
          <a:xfrm flipH="1">
            <a:off x="935280" y="165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"/>
          <p:cNvSpPr/>
          <p:nvPr/>
        </p:nvSpPr>
        <p:spPr>
          <a:xfrm flipH="1">
            <a:off x="935280" y="1908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"/>
          <p:cNvSpPr/>
          <p:nvPr/>
        </p:nvSpPr>
        <p:spPr>
          <a:xfrm>
            <a:off x="1260000" y="230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"/>
          <p:cNvSpPr/>
          <p:nvPr/>
        </p:nvSpPr>
        <p:spPr>
          <a:xfrm>
            <a:off x="1080000" y="212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"/>
          <p:cNvSpPr/>
          <p:nvPr/>
        </p:nvSpPr>
        <p:spPr>
          <a:xfrm>
            <a:off x="1080000" y="2493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"/>
          <p:cNvSpPr/>
          <p:nvPr/>
        </p:nvSpPr>
        <p:spPr>
          <a:xfrm>
            <a:off x="936000" y="2709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>
            <a:off x="936000" y="2961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 flipH="1">
            <a:off x="1259280" y="335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 flipH="1">
            <a:off x="1098000" y="317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 flipH="1">
            <a:off x="1088640" y="354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 flipH="1">
            <a:off x="944640" y="3762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 flipH="1">
            <a:off x="944640" y="401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1269360" y="441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1089360" y="423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1089360" y="459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945360" y="480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945360" y="5058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 flipH="1">
            <a:off x="368640" y="545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 flipH="1">
            <a:off x="548640" y="527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360000" y="21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540000" y="39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540000" y="3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>
            <a:off x="684000" y="612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684000" y="86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 flipH="1">
            <a:off x="359280" y="126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 flipH="1">
            <a:off x="539280" y="108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 flipH="1">
            <a:off x="539280" y="144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 flipH="1">
            <a:off x="683280" y="165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 flipH="1">
            <a:off x="683280" y="1908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360000" y="230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540000" y="212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540000" y="2493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684000" y="2709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684000" y="2961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 flipH="1">
            <a:off x="359280" y="335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 flipH="1">
            <a:off x="558000" y="317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 flipH="1">
            <a:off x="548640" y="354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 flipH="1">
            <a:off x="692640" y="3762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 flipH="1">
            <a:off x="692640" y="401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369360" y="441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549360" y="423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549360" y="459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693360" y="480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"/>
          <p:cNvSpPr/>
          <p:nvPr/>
        </p:nvSpPr>
        <p:spPr>
          <a:xfrm>
            <a:off x="693360" y="5058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 flipH="1">
            <a:off x="1268640" y="545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 flipH="1">
            <a:off x="1088640" y="527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ftr" idx="1"/>
          </p:nvPr>
        </p:nvSpPr>
        <p:spPr>
          <a:xfrm>
            <a:off x="398700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2"/>
          </p:nvPr>
        </p:nvSpPr>
        <p:spPr>
          <a:xfrm>
            <a:off x="7227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18202E-DBEF-4C52-8465-AB7955B827B7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3"/>
          </p:nvPr>
        </p:nvSpPr>
        <p:spPr>
          <a:xfrm>
            <a:off x="158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Discover more!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Check out our new font generator and level up your social bios. Need more? Head over to Glyphy for all the fancy fonts and cool symbols you could ever imagine.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149A34-7986-4C9E-9472-4A1C312FD2F8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2024-07-12T11:56:22Z</dcterms:created>
  <dc:creator/>
  <dc:description/>
  <dc:language>en-US</dc:language>
  <cp:lastModifiedBy/>
  <dcterms:modified xsi:type="dcterms:W3CDTF">2024-07-12T11:59:00Z</dcterms:modified>
  <cp:revision>2</cp:revision>
  <dc:subject/>
  <dc:title>DNA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