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4194"/>
  </p:normalViewPr>
  <p:slideViewPr>
    <p:cSldViewPr snapToGrid="0" snapToObjects="1">
      <p:cViewPr>
        <p:scale>
          <a:sx n="71" d="100"/>
          <a:sy n="71" d="100"/>
        </p:scale>
        <p:origin x="1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DEC56-2BD0-A040-8909-C205A0DA5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29" y="430304"/>
            <a:ext cx="10345270" cy="3765178"/>
          </a:xfrm>
        </p:spPr>
        <p:txBody>
          <a:bodyPr/>
          <a:lstStyle/>
          <a:p>
            <a:pPr algn="ctr"/>
            <a:r>
              <a:rPr lang="ru-RU" sz="4800" dirty="0"/>
              <a:t>Применение методов машинного обучения для анализа рейтинга и популярности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2FF455-CA4F-FA40-8B31-FA042A822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77380"/>
            <a:ext cx="12192000" cy="861420"/>
          </a:xfrm>
        </p:spPr>
        <p:txBody>
          <a:bodyPr/>
          <a:lstStyle/>
          <a:p>
            <a:pPr algn="ctr"/>
            <a:r>
              <a:rPr lang="ru-RU" dirty="0"/>
              <a:t>Афанасенко Мирон Владимирович</a:t>
            </a:r>
          </a:p>
          <a:p>
            <a:pPr algn="ctr"/>
            <a:r>
              <a:rPr lang="ru-RU" dirty="0"/>
              <a:t>17 мая 2023 год</a:t>
            </a:r>
          </a:p>
        </p:txBody>
      </p:sp>
    </p:spTree>
    <p:extLst>
      <p:ext uri="{BB962C8B-B14F-4D97-AF65-F5344CB8AC3E}">
        <p14:creationId xmlns:p14="http://schemas.microsoft.com/office/powerpoint/2010/main" val="1473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68BB67A6-0F02-B24B-A1F2-12ED5089A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950259"/>
            <a:ext cx="10290831" cy="571948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075DC-866A-564E-B799-EF11BB56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1366"/>
            <a:ext cx="9404723" cy="788894"/>
          </a:xfrm>
        </p:spPr>
        <p:txBody>
          <a:bodyPr/>
          <a:lstStyle/>
          <a:p>
            <a:r>
              <a:rPr lang="ru-RU" dirty="0"/>
              <a:t>Построены графики</a:t>
            </a:r>
          </a:p>
        </p:txBody>
      </p:sp>
    </p:spTree>
    <p:extLst>
      <p:ext uri="{BB962C8B-B14F-4D97-AF65-F5344CB8AC3E}">
        <p14:creationId xmlns:p14="http://schemas.microsoft.com/office/powerpoint/2010/main" val="10942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075DC-866A-564E-B799-EF11BB56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1366"/>
            <a:ext cx="9404723" cy="788894"/>
          </a:xfrm>
        </p:spPr>
        <p:txBody>
          <a:bodyPr/>
          <a:lstStyle/>
          <a:p>
            <a:r>
              <a:rPr lang="ru-RU" dirty="0"/>
              <a:t>Построены графики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55C8E2-A081-2C49-949B-C8851ECE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950260"/>
            <a:ext cx="9752948" cy="57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075DC-866A-564E-B799-EF11BB56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1366"/>
            <a:ext cx="9404723" cy="788894"/>
          </a:xfrm>
        </p:spPr>
        <p:txBody>
          <a:bodyPr/>
          <a:lstStyle/>
          <a:p>
            <a:r>
              <a:rPr lang="ru-RU" dirty="0"/>
              <a:t>Построены графики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CB4ACD-57CE-5442-8C7A-96653F09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900939"/>
            <a:ext cx="10022541" cy="581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075DC-866A-564E-B799-EF11BB56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1366"/>
            <a:ext cx="9404723" cy="788894"/>
          </a:xfrm>
        </p:spPr>
        <p:txBody>
          <a:bodyPr/>
          <a:lstStyle/>
          <a:p>
            <a:r>
              <a:rPr lang="ru-RU" dirty="0"/>
              <a:t>Построены графики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BFE3DE-110C-BB44-AB24-F0A8D9E1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1120027"/>
            <a:ext cx="6078071" cy="534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8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E4E4C-A7E8-874B-B3A6-FC6BCDD6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3082"/>
            <a:ext cx="9404723" cy="919901"/>
          </a:xfrm>
        </p:spPr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5BEDE1-5091-054B-8D6E-5CF5D2BF6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009547"/>
            <a:ext cx="10017002" cy="5606405"/>
          </a:xfrm>
        </p:spPr>
      </p:pic>
    </p:spTree>
    <p:extLst>
      <p:ext uri="{BB962C8B-B14F-4D97-AF65-F5344CB8AC3E}">
        <p14:creationId xmlns:p14="http://schemas.microsoft.com/office/powerpoint/2010/main" val="186146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5A473-2B60-FC43-B99A-31D896AD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79294"/>
            <a:ext cx="3401064" cy="1183341"/>
          </a:xfrm>
        </p:spPr>
        <p:txBody>
          <a:bodyPr/>
          <a:lstStyle/>
          <a:p>
            <a:r>
              <a:rPr lang="ru-RU" sz="2800" dirty="0"/>
              <a:t>Полученные результаты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AE3373E-FDB8-8F49-80AA-BF269F050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016" y="0"/>
            <a:ext cx="7635984" cy="6858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8011F70-B910-1147-9711-D35A2670A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247" y="1918448"/>
            <a:ext cx="3856769" cy="41064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Выполнен анализ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Построены графики зависимостей и сделан общий вывод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инструкция к использованию проекта</a:t>
            </a:r>
            <a:r>
              <a:rPr lang="ru-RU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412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</Template>
  <TotalTime>25</TotalTime>
  <Words>44</Words>
  <Application>Microsoft Macintosh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Применение методов машинного обучения для анализа рейтинга и популярности </vt:lpstr>
      <vt:lpstr>Построены графики</vt:lpstr>
      <vt:lpstr>Построены графики</vt:lpstr>
      <vt:lpstr>Построены графики</vt:lpstr>
      <vt:lpstr>Построены графики</vt:lpstr>
      <vt:lpstr>Предобработка данных</vt:lpstr>
      <vt:lpstr>Полученные результаты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методов машинного обучения для анализа рейтинга и популярности </dc:title>
  <dc:creator>Microsoft Office User</dc:creator>
  <cp:lastModifiedBy>Microsoft Office User</cp:lastModifiedBy>
  <cp:revision>3</cp:revision>
  <dcterms:created xsi:type="dcterms:W3CDTF">2023-05-17T07:51:04Z</dcterms:created>
  <dcterms:modified xsi:type="dcterms:W3CDTF">2023-05-17T08:16:24Z</dcterms:modified>
</cp:coreProperties>
</file>