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56DFC-4948-43FA-A8D1-CE901293210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860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072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26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127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92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640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224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67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533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51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44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3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72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62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1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00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6B50F-972A-4F15-B830-6D53F2109D4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0CEF8F-F5FB-4CBD-A0DD-F3345D976B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452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E6D3-B0BE-0CDB-70B3-5B51A1CB9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3675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Kolaborativno učenje kroz igru i aktivnost</a:t>
            </a:r>
            <a:br>
              <a:rPr lang="hr-HR" sz="27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F3A97-4FF9-E3AF-C069-BC7BC45D6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Miron Leko</a:t>
            </a:r>
          </a:p>
          <a:p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Voditelj: Tomislav Jagušt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594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Usporedba učinkovitosti individualnog i kolaborativnog učenja temeljenog na igrama uz korištenje tableta u osnovnoškolskom obrazovanju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 Procjena utjecaja individualnog nasuprot kolaborativnog učenja temeljenog na igrama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Sudionici: 114 učenika petog razreda iz Malezije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Metodologija: Tri skupine - tradicionalno učenje, individualno GBL, kolaborativno GBL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Rezultati: Kolaborativna GBL skupina postigla najbolje rezultate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Poboljšanja: Bolje kolaborativne vještine i kritičko razmišljanje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Zaključak: Kolaborativno GBL učinkovitije od individualnog i tradicionalnog učenja</a:t>
            </a: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Usporedba učinkovitosti individualnog i kolaborativnog učenja temeljenog na igrama uz korištenje tableta u osnovnoškolskom obrazovanju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9AB19-EC3C-35F5-8CBA-87379082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0" y="2754311"/>
            <a:ext cx="5898861" cy="332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96AE6-3689-8D3C-EC92-C0CEF1D6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77" y="2754311"/>
            <a:ext cx="5723269" cy="33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Rješavanje problema i suradnja uz pomoć mobilnih ozbiljnih igara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6955453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 Istražiti utjecaj mobilnih ozbiljnih igara (MSG) </a:t>
            </a:r>
            <a:r>
              <a:rPr lang="pl-PL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razvoj vještina rješavanja problema i suradnje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Sudionici: 10 osmih razreda iz pet različitih škola u Čileu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Metodologija: Kvazi-eksperimentalni dizajn s neekvivalentnim kontrolnim grupama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E368C-9ABF-8BBB-91AB-6B86E7BD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5" y="1461052"/>
            <a:ext cx="4381860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5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Rješavanje problema i suradnja uz pomoć mobilnih ozbiljnih igara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59226"/>
            <a:ext cx="8534400" cy="392455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Rezultati: Veći angažman, poboljšane vještine suradnje i rješavanja problema u eksperimentalnoj grupi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Zaključak: MSG učinkovito razvijaju vještine rješavanja problema i suradnje te poboljšavaju percepciju prirodnih znanosti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6F3B3-E838-13C0-3C8A-55725494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19" y="3266293"/>
            <a:ext cx="6755133" cy="34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36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Zaključak</a:t>
            </a:r>
            <a:endParaRPr lang="hr-HR" sz="36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068511"/>
            <a:ext cx="9751876" cy="391484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Poboljšanje obrazovnih ishoda kroz igru i aktivnosti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Razvoj socijalnih i kognitivnih vještina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Tehnologija i igre stvaraju motivirajuća okruženja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Razvijanje ključnih vještina: kritičko razmišljanje, rješavanje problema, timski rad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Priprema za suvremene izazove kroz integraciju digitalnih alata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F813-E5BC-1A6F-2A0F-AB538F9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b="1" dirty="0">
                <a:latin typeface="Arial" panose="020B0604020202020204" pitchFamily="34" charset="0"/>
                <a:cs typeface="Arial" panose="020B0604020202020204" pitchFamily="34" charset="0"/>
              </a:rPr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6523-4756-14D5-7291-DA51A4CA1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2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Suvremeni teorijski pristupi kolaborativnom učenju i igri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Sociokulturalna teorija (Lav Vygotsky)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Konstruktivizam (Jean Piaget)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Učenje temeljeno na igrama(GBL – Game Based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Uloga tehnologije u kolaborativnom učenju i igri</a:t>
            </a:r>
            <a:endParaRPr lang="hr-HR" sz="24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6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Sociokulturalna teorija (Lav Vygotsky)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Socijalna interakcija i kultura oblikuju proces učenja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GB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Posrednik</a:t>
            </a:r>
            <a:r>
              <a:rPr lang="en-GB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lang="en-GB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učenju</a:t>
            </a:r>
            <a:r>
              <a:rPr lang="en-GB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(The More Knowledgeable Other) </a:t>
            </a:r>
            <a:endParaRPr lang="hr-H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"Područje približnog razvoja" (PPR)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Primjena sociokulturalne teorije: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Grupni projekti i radionice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Diskusije u učionici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hr-HR" sz="2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Kooperativno učenje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934234-05FF-D8EA-5216-B902DD3C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73" y="1815431"/>
            <a:ext cx="4121426" cy="41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800" b="1" cap="none" dirty="0">
                <a:latin typeface="Arial" panose="020B0604020202020204" pitchFamily="34" charset="0"/>
              </a:rPr>
              <a:t>K</a:t>
            </a:r>
            <a:r>
              <a:rPr lang="pl-PL" sz="2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onstruktivizam</a:t>
            </a:r>
            <a:r>
              <a:rPr lang="pl-PL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28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(Jean Piaget)</a:t>
            </a:r>
            <a:endParaRPr lang="pl-PL" sz="2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618814" cy="391484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Aktivno konstruiranje znanja kroz interakciju s okolinom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Ključni elementi: asimilacija, akomodacija, ravnoteža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Četiri stadija kognitivnog razvoja: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Senzomotoričko razdoblje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Predoperacijsko razdoblje 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Razdoblje konkretnih operacija </a:t>
            </a:r>
          </a:p>
          <a:p>
            <a:pPr marL="800100" lvl="1" indent="-342900">
              <a:buFont typeface="+mj-lt"/>
              <a:buAutoNum type="arabicPeriod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Razdoblje formalnih operacija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Učenje prilagođeno razvojnoj fazi učenika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Nastavnici kao posrednici pružaju smjernice i podršku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D86B17-5870-DA23-88C3-4C2F186A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852" y="874643"/>
            <a:ext cx="3925958" cy="567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Učenje temeljeno na igrama(GBL – Game Based Learning)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Povećanje motivacije i angažmana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Rješavanje problema i kritičko mišljenje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Suradnja i timski 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Razvoj socijalnih i kognitivnih vještina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8D42E-D9C3-D083-F1A3-B83E1D33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53" y="2068511"/>
            <a:ext cx="6370514" cy="36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Uloga tehnologije u kolaborativnom učenju i igri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Omogućavanje i poboljšanje kolaborativnog učenja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platforme i alati za suradnju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Interaktivne ploče i </a:t>
            </a:r>
            <a:r>
              <a:rPr lang="hr-H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aplikacije za suradnju</a:t>
            </a:r>
            <a:endParaRPr lang="hr-HR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Pristup globalnim resursima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konferencije i virtualne učionice</a:t>
            </a:r>
            <a:endParaRPr lang="hr-HR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An image of a teacher pointing to a whiteboard at th front of a classroom with a student raising his hande">
            <a:extLst>
              <a:ext uri="{FF2B5EF4-FFF2-40B4-BE49-F238E27FC236}">
                <a16:creationId xmlns:a16="http://schemas.microsoft.com/office/drawing/2014/main" id="{E290119A-0EFA-B163-4142-CB48B13E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3329"/>
            <a:ext cx="5635486" cy="3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36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Pregled postojećih istraživanja</a:t>
            </a:r>
            <a:endParaRPr lang="hr-HR" sz="36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„Prednosti imerzivnog kolaborativnog učenja u virtualnoj stvarnosti temeljenoj na CAVE sustavu”(Tycho T. de Back, Angelica M. Tinga, Phong Nguyen i Max M. Louwerse)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„Usporedba učinkovitosti individualnog i kolaborativnog učenja temeljenog na igrama uz korištenje tableta u osnovnoškolskom obrazovanju”(Sheikh Ahmad Firdaus Jamil Azhar, Habibah Ab Jalil)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„Rješavanje problema i suradnja uz pomoć mobilnih ozbiljnih igara”(Jaime Sánchez i Ruby Olivares)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Prednosti imerzivnog kolaborativnog učenja u virtualnoj stvarnosti temeljenoj na CAVE sustavu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2068511"/>
            <a:ext cx="9622667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Sudionici: 40 sudionika, prosječne dobi 23,85 godina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Metodologija: CAVE sustav s VR mogućnostima, Unity 3D igra iz neuroanatomije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Grupa CAVE: Interaktivno istraživanje neuroanatomije kroz igru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560C-A69A-ED02-0D2F-F6177745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87" y="3429000"/>
            <a:ext cx="5366148" cy="33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87C-AC49-B5AE-4554-074D985D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200"/>
              </a:spcBef>
              <a:spcAft>
                <a:spcPts val="1800"/>
              </a:spcAft>
              <a:tabLst>
                <a:tab pos="274320" algn="l"/>
              </a:tabLst>
            </a:pPr>
            <a:r>
              <a:rPr lang="pl-PL" sz="2800" b="1" kern="0" cap="none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Prednosti imerzivnog kolaborativnog učenja u virtualnoj stvarnosti temeljenoj na CAVE sustavu</a:t>
            </a:r>
            <a:endParaRPr lang="hr-HR" sz="2800" b="1" kern="0" cap="none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2F56-B3AC-F995-2B33-8D1A8328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Rezultati: Veći dobici u učenju u CAVE grupi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Posebne koristi: Korisno za sudionike s nižim prostornim sposobnostima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Zaključak: Imerzivna VR poboljšava angažman i razumijevanje</a:t>
            </a:r>
            <a:endParaRPr lang="hr-HR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r-HR" sz="18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D2613-0771-F497-00F3-F199D8DA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93" y="3717235"/>
            <a:ext cx="7404145" cy="303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95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575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Slice</vt:lpstr>
      <vt:lpstr>Kolaborativno učenje kroz igru i aktivnost </vt:lpstr>
      <vt:lpstr>Suvremeni teorijski pristupi kolaborativnom učenju i igri</vt:lpstr>
      <vt:lpstr>Sociokulturalna teorija (Lav Vygotsky)</vt:lpstr>
      <vt:lpstr>Konstruktivizam (Jean Piaget)</vt:lpstr>
      <vt:lpstr>Učenje temeljeno na igrama(GBL – Game Based Learning)</vt:lpstr>
      <vt:lpstr>Uloga tehnologije u kolaborativnom učenju i igri</vt:lpstr>
      <vt:lpstr>Pregled postojećih istraživanja</vt:lpstr>
      <vt:lpstr>Prednosti imerzivnog kolaborativnog učenja u virtualnoj stvarnosti temeljenoj na CAVE sustavu</vt:lpstr>
      <vt:lpstr>Prednosti imerzivnog kolaborativnog učenja u virtualnoj stvarnosti temeljenoj na CAVE sustavu</vt:lpstr>
      <vt:lpstr>Usporedba učinkovitosti individualnog i kolaborativnog učenja temeljenog na igrama uz korištenje tableta u osnovnoškolskom obrazovanju</vt:lpstr>
      <vt:lpstr>Usporedba učinkovitosti individualnog i kolaborativnog učenja temeljenog na igrama uz korištenje tableta u osnovnoškolskom obrazovanju</vt:lpstr>
      <vt:lpstr>Rješavanje problema i suradnja uz pomoć mobilnih ozbiljnih igara</vt:lpstr>
      <vt:lpstr>Rješavanje problema i suradnja uz pomoć mobilnih ozbiljnih igara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Kolaborativno učenje kroz igru i aktivnost </dc:title>
  <dc:creator>Miron Leko</dc:creator>
  <cp:lastModifiedBy>Miron Leko</cp:lastModifiedBy>
  <cp:revision>5</cp:revision>
  <dcterms:created xsi:type="dcterms:W3CDTF">2024-05-15T20:56:22Z</dcterms:created>
  <dcterms:modified xsi:type="dcterms:W3CDTF">2024-06-03T05:53:59Z</dcterms:modified>
</cp:coreProperties>
</file>