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707" r:id="rId2"/>
  </p:sldMasterIdLst>
  <p:notesMasterIdLst>
    <p:notesMasterId r:id="rId40"/>
  </p:notesMasterIdLst>
  <p:sldIdLst>
    <p:sldId id="2566" r:id="rId3"/>
    <p:sldId id="2548" r:id="rId4"/>
    <p:sldId id="2516" r:id="rId5"/>
    <p:sldId id="2549" r:id="rId6"/>
    <p:sldId id="2567" r:id="rId7"/>
    <p:sldId id="2571" r:id="rId8"/>
    <p:sldId id="2570" r:id="rId9"/>
    <p:sldId id="2568" r:id="rId10"/>
    <p:sldId id="2572" r:id="rId11"/>
    <p:sldId id="2573" r:id="rId12"/>
    <p:sldId id="2575" r:id="rId13"/>
    <p:sldId id="2576" r:id="rId14"/>
    <p:sldId id="2578" r:id="rId15"/>
    <p:sldId id="2600" r:id="rId16"/>
    <p:sldId id="2594" r:id="rId17"/>
    <p:sldId id="2577" r:id="rId18"/>
    <p:sldId id="2579" r:id="rId19"/>
    <p:sldId id="2580" r:id="rId20"/>
    <p:sldId id="2581" r:id="rId21"/>
    <p:sldId id="2582" r:id="rId22"/>
    <p:sldId id="2584" r:id="rId23"/>
    <p:sldId id="2597" r:id="rId24"/>
    <p:sldId id="2585" r:id="rId25"/>
    <p:sldId id="2586" r:id="rId26"/>
    <p:sldId id="2598" r:id="rId27"/>
    <p:sldId id="2588" r:id="rId28"/>
    <p:sldId id="2589" r:id="rId29"/>
    <p:sldId id="2590" r:id="rId30"/>
    <p:sldId id="2591" r:id="rId31"/>
    <p:sldId id="2592" r:id="rId32"/>
    <p:sldId id="2599" r:id="rId33"/>
    <p:sldId id="2596" r:id="rId34"/>
    <p:sldId id="2595" r:id="rId35"/>
    <p:sldId id="2565" r:id="rId36"/>
    <p:sldId id="2527" r:id="rId37"/>
    <p:sldId id="2560" r:id="rId38"/>
    <p:sldId id="256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C6E3"/>
    <a:srgbClr val="E2068C"/>
    <a:srgbClr val="737373"/>
    <a:srgbClr val="AD8CBB"/>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F82EE7-16FB-4027-8BE1-2D0B6D0DC94A}" v="57" dt="2019-09-20T15:56:35.8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27" y="254"/>
      </p:cViewPr>
      <p:guideLst/>
    </p:cSldViewPr>
  </p:slideViewPr>
  <p:notesTextViewPr>
    <p:cViewPr>
      <p:scale>
        <a:sx n="1" d="1"/>
        <a:sy n="1" d="1"/>
      </p:scale>
      <p:origin x="0" y="0"/>
    </p:cViewPr>
  </p:notesTextViewPr>
  <p:notesViewPr>
    <p:cSldViewPr snapToGrid="0">
      <p:cViewPr varScale="1">
        <p:scale>
          <a:sx n="51" d="100"/>
          <a:sy n="51" d="100"/>
        </p:scale>
        <p:origin x="2692"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iq Abubaker" userId="432f6d09324bb7bc" providerId="LiveId" clId="{A7F82EE7-16FB-4027-8BE1-2D0B6D0DC94A}"/>
    <pc:docChg chg="undo custSel addSld delSld modSld sldOrd modMainMaster">
      <pc:chgData name="Tariq Abubaker" userId="432f6d09324bb7bc" providerId="LiveId" clId="{A7F82EE7-16FB-4027-8BE1-2D0B6D0DC94A}" dt="2019-09-20T15:56:35.856" v="1306"/>
      <pc:docMkLst>
        <pc:docMk/>
      </pc:docMkLst>
      <pc:sldChg chg="delSp modSp">
        <pc:chgData name="Tariq Abubaker" userId="432f6d09324bb7bc" providerId="LiveId" clId="{A7F82EE7-16FB-4027-8BE1-2D0B6D0DC94A}" dt="2019-09-14T15:17:45.014" v="474" actId="20577"/>
        <pc:sldMkLst>
          <pc:docMk/>
          <pc:sldMk cId="1232570880" sldId="258"/>
        </pc:sldMkLst>
        <pc:spChg chg="del">
          <ac:chgData name="Tariq Abubaker" userId="432f6d09324bb7bc" providerId="LiveId" clId="{A7F82EE7-16FB-4027-8BE1-2D0B6D0DC94A}" dt="2019-09-14T15:17:24.951" v="470" actId="478"/>
          <ac:spMkLst>
            <pc:docMk/>
            <pc:sldMk cId="1232570880" sldId="258"/>
            <ac:spMk id="4" creationId="{821BAF5C-1655-4B3B-B531-DD4153DBCC2D}"/>
          </ac:spMkLst>
        </pc:spChg>
        <pc:spChg chg="mod">
          <ac:chgData name="Tariq Abubaker" userId="432f6d09324bb7bc" providerId="LiveId" clId="{A7F82EE7-16FB-4027-8BE1-2D0B6D0DC94A}" dt="2019-09-14T15:17:45.014" v="474" actId="20577"/>
          <ac:spMkLst>
            <pc:docMk/>
            <pc:sldMk cId="1232570880" sldId="258"/>
            <ac:spMk id="5" creationId="{AA6F978A-E831-4DD1-8431-78B25B7EF769}"/>
          </ac:spMkLst>
        </pc:spChg>
      </pc:sldChg>
      <pc:sldChg chg="modSp">
        <pc:chgData name="Tariq Abubaker" userId="432f6d09324bb7bc" providerId="LiveId" clId="{A7F82EE7-16FB-4027-8BE1-2D0B6D0DC94A}" dt="2019-09-14T15:18:43.203" v="475" actId="208"/>
        <pc:sldMkLst>
          <pc:docMk/>
          <pc:sldMk cId="1329746698" sldId="283"/>
        </pc:sldMkLst>
        <pc:spChg chg="mod">
          <ac:chgData name="Tariq Abubaker" userId="432f6d09324bb7bc" providerId="LiveId" clId="{A7F82EE7-16FB-4027-8BE1-2D0B6D0DC94A}" dt="2019-09-14T15:18:43.203" v="475" actId="208"/>
          <ac:spMkLst>
            <pc:docMk/>
            <pc:sldMk cId="1329746698" sldId="283"/>
            <ac:spMk id="16" creationId="{F28CDBF8-0191-43F9-98FE-B98B08813979}"/>
          </ac:spMkLst>
        </pc:spChg>
      </pc:sldChg>
      <pc:sldChg chg="addSp delSp modSp add ord">
        <pc:chgData name="Tariq Abubaker" userId="432f6d09324bb7bc" providerId="LiveId" clId="{A7F82EE7-16FB-4027-8BE1-2D0B6D0DC94A}" dt="2019-09-14T16:08:13.380" v="954"/>
        <pc:sldMkLst>
          <pc:docMk/>
          <pc:sldMk cId="2575421478" sldId="295"/>
        </pc:sldMkLst>
        <pc:spChg chg="mod">
          <ac:chgData name="Tariq Abubaker" userId="432f6d09324bb7bc" providerId="LiveId" clId="{A7F82EE7-16FB-4027-8BE1-2D0B6D0DC94A}" dt="2019-09-14T16:02:46.104" v="916" actId="20577"/>
          <ac:spMkLst>
            <pc:docMk/>
            <pc:sldMk cId="2575421478" sldId="295"/>
            <ac:spMk id="2" creationId="{E7267129-D582-495A-8F4B-6B9075899DD6}"/>
          </ac:spMkLst>
        </pc:spChg>
        <pc:spChg chg="del mod">
          <ac:chgData name="Tariq Abubaker" userId="432f6d09324bb7bc" providerId="LiveId" clId="{A7F82EE7-16FB-4027-8BE1-2D0B6D0DC94A}" dt="2019-09-14T16:02:49.470" v="917" actId="478"/>
          <ac:spMkLst>
            <pc:docMk/>
            <pc:sldMk cId="2575421478" sldId="295"/>
            <ac:spMk id="3" creationId="{F204AFD2-303D-4B48-AA3E-C96B74D8127A}"/>
          </ac:spMkLst>
        </pc:spChg>
        <pc:spChg chg="add del mod">
          <ac:chgData name="Tariq Abubaker" userId="432f6d09324bb7bc" providerId="LiveId" clId="{A7F82EE7-16FB-4027-8BE1-2D0B6D0DC94A}" dt="2019-09-14T16:03:23.015" v="920" actId="1032"/>
          <ac:spMkLst>
            <pc:docMk/>
            <pc:sldMk cId="2575421478" sldId="295"/>
            <ac:spMk id="5" creationId="{708E78A9-95F8-4512-A962-F33034E2FD13}"/>
          </ac:spMkLst>
        </pc:spChg>
        <pc:graphicFrameChg chg="del">
          <ac:chgData name="Tariq Abubaker" userId="432f6d09324bb7bc" providerId="LiveId" clId="{A7F82EE7-16FB-4027-8BE1-2D0B6D0DC94A}" dt="2019-09-14T16:02:52.045" v="918" actId="478"/>
          <ac:graphicFrameMkLst>
            <pc:docMk/>
            <pc:sldMk cId="2575421478" sldId="295"/>
            <ac:graphicFrameMk id="4" creationId="{BEE0921D-4C1D-4106-9AC0-F73F30E8DA3C}"/>
          </ac:graphicFrameMkLst>
        </pc:graphicFrameChg>
        <pc:graphicFrameChg chg="add mod">
          <ac:chgData name="Tariq Abubaker" userId="432f6d09324bb7bc" providerId="LiveId" clId="{A7F82EE7-16FB-4027-8BE1-2D0B6D0DC94A}" dt="2019-09-14T16:07:02.881" v="952" actId="108"/>
          <ac:graphicFrameMkLst>
            <pc:docMk/>
            <pc:sldMk cId="2575421478" sldId="295"/>
            <ac:graphicFrameMk id="7" creationId="{77F32849-D677-4BDC-A25A-7240238AB3D7}"/>
          </ac:graphicFrameMkLst>
        </pc:graphicFrameChg>
      </pc:sldChg>
      <pc:sldChg chg="modSp">
        <pc:chgData name="Tariq Abubaker" userId="432f6d09324bb7bc" providerId="LiveId" clId="{A7F82EE7-16FB-4027-8BE1-2D0B6D0DC94A}" dt="2019-09-14T15:17:10.630" v="469" actId="207"/>
        <pc:sldMkLst>
          <pc:docMk/>
          <pc:sldMk cId="2453650499" sldId="2519"/>
        </pc:sldMkLst>
        <pc:graphicFrameChg chg="mod">
          <ac:chgData name="Tariq Abubaker" userId="432f6d09324bb7bc" providerId="LiveId" clId="{A7F82EE7-16FB-4027-8BE1-2D0B6D0DC94A}" dt="2019-09-14T15:17:10.630" v="469" actId="207"/>
          <ac:graphicFrameMkLst>
            <pc:docMk/>
            <pc:sldMk cId="2453650499" sldId="2519"/>
            <ac:graphicFrameMk id="9" creationId="{53173636-518A-4E20-9F8C-B40FD7F95DF1}"/>
          </ac:graphicFrameMkLst>
        </pc:graphicFrameChg>
      </pc:sldChg>
      <pc:sldChg chg="addSp delSp modSp add">
        <pc:chgData name="Tariq Abubaker" userId="432f6d09324bb7bc" providerId="LiveId" clId="{A7F82EE7-16FB-4027-8BE1-2D0B6D0DC94A}" dt="2019-09-14T15:37:36.542" v="749"/>
        <pc:sldMkLst>
          <pc:docMk/>
          <pc:sldMk cId="2701132360" sldId="2520"/>
        </pc:sldMkLst>
        <pc:spChg chg="del">
          <ac:chgData name="Tariq Abubaker" userId="432f6d09324bb7bc" providerId="LiveId" clId="{A7F82EE7-16FB-4027-8BE1-2D0B6D0DC94A}" dt="2019-09-14T14:49:25.999" v="16"/>
          <ac:spMkLst>
            <pc:docMk/>
            <pc:sldMk cId="2701132360" sldId="2520"/>
            <ac:spMk id="3" creationId="{2A61140F-E6E3-4825-8E5D-0E1474C52BCB}"/>
          </ac:spMkLst>
        </pc:spChg>
        <pc:spChg chg="del">
          <ac:chgData name="Tariq Abubaker" userId="432f6d09324bb7bc" providerId="LiveId" clId="{A7F82EE7-16FB-4027-8BE1-2D0B6D0DC94A}" dt="2019-09-14T14:49:25.999" v="16"/>
          <ac:spMkLst>
            <pc:docMk/>
            <pc:sldMk cId="2701132360" sldId="2520"/>
            <ac:spMk id="4" creationId="{7802CF48-1464-4282-BAA3-5ADB0EA1BCBC}"/>
          </ac:spMkLst>
        </pc:spChg>
        <pc:spChg chg="add mod">
          <ac:chgData name="Tariq Abubaker" userId="432f6d09324bb7bc" providerId="LiveId" clId="{A7F82EE7-16FB-4027-8BE1-2D0B6D0DC94A}" dt="2019-09-14T15:22:47.883" v="511" actId="20577"/>
          <ac:spMkLst>
            <pc:docMk/>
            <pc:sldMk cId="2701132360" sldId="2520"/>
            <ac:spMk id="5" creationId="{705E95A1-5676-4046-8006-1157A2A8543B}"/>
          </ac:spMkLst>
        </pc:spChg>
        <pc:spChg chg="add del mod">
          <ac:chgData name="Tariq Abubaker" userId="432f6d09324bb7bc" providerId="LiveId" clId="{A7F82EE7-16FB-4027-8BE1-2D0B6D0DC94A}" dt="2019-09-14T14:50:07.642" v="17" actId="1032"/>
          <ac:spMkLst>
            <pc:docMk/>
            <pc:sldMk cId="2701132360" sldId="2520"/>
            <ac:spMk id="6" creationId="{81BA76DF-4AF0-4622-91B7-5436CF38607E}"/>
          </ac:spMkLst>
        </pc:spChg>
        <pc:graphicFrameChg chg="add mod">
          <ac:chgData name="Tariq Abubaker" userId="432f6d09324bb7bc" providerId="LiveId" clId="{A7F82EE7-16FB-4027-8BE1-2D0B6D0DC94A}" dt="2019-09-14T15:37:36.542" v="749"/>
          <ac:graphicFrameMkLst>
            <pc:docMk/>
            <pc:sldMk cId="2701132360" sldId="2520"/>
            <ac:graphicFrameMk id="7" creationId="{3F8F31A7-2CE3-47F2-8094-52BEE2090CD0}"/>
          </ac:graphicFrameMkLst>
        </pc:graphicFrameChg>
      </pc:sldChg>
      <pc:sldChg chg="addSp delSp modSp add ord">
        <pc:chgData name="Tariq Abubaker" userId="432f6d09324bb7bc" providerId="LiveId" clId="{A7F82EE7-16FB-4027-8BE1-2D0B6D0DC94A}" dt="2019-09-20T15:56:35.856" v="1306"/>
        <pc:sldMkLst>
          <pc:docMk/>
          <pc:sldMk cId="1442880443" sldId="2521"/>
        </pc:sldMkLst>
        <pc:spChg chg="del">
          <ac:chgData name="Tariq Abubaker" userId="432f6d09324bb7bc" providerId="LiveId" clId="{A7F82EE7-16FB-4027-8BE1-2D0B6D0DC94A}" dt="2019-09-14T15:26:06.599" v="513" actId="931"/>
          <ac:spMkLst>
            <pc:docMk/>
            <pc:sldMk cId="1442880443" sldId="2521"/>
            <ac:spMk id="2" creationId="{694E2A2E-91CC-4440-900F-70B8647562E6}"/>
          </ac:spMkLst>
        </pc:spChg>
        <pc:spChg chg="add del">
          <ac:chgData name="Tariq Abubaker" userId="432f6d09324bb7bc" providerId="LiveId" clId="{A7F82EE7-16FB-4027-8BE1-2D0B6D0DC94A}" dt="2019-09-14T15:26:53.501" v="526"/>
          <ac:spMkLst>
            <pc:docMk/>
            <pc:sldMk cId="1442880443" sldId="2521"/>
            <ac:spMk id="3" creationId="{859CB320-D96F-4CA1-AA48-7F8DE4EF8587}"/>
          </ac:spMkLst>
        </pc:spChg>
        <pc:spChg chg="add del">
          <ac:chgData name="Tariq Abubaker" userId="432f6d09324bb7bc" providerId="LiveId" clId="{A7F82EE7-16FB-4027-8BE1-2D0B6D0DC94A}" dt="2019-09-14T15:26:53.501" v="526"/>
          <ac:spMkLst>
            <pc:docMk/>
            <pc:sldMk cId="1442880443" sldId="2521"/>
            <ac:spMk id="4" creationId="{5975409B-CCFE-4952-93E3-A78B0A7C75E6}"/>
          </ac:spMkLst>
        </pc:spChg>
        <pc:spChg chg="add del">
          <ac:chgData name="Tariq Abubaker" userId="432f6d09324bb7bc" providerId="LiveId" clId="{A7F82EE7-16FB-4027-8BE1-2D0B6D0DC94A}" dt="2019-09-14T15:26:53.501" v="526"/>
          <ac:spMkLst>
            <pc:docMk/>
            <pc:sldMk cId="1442880443" sldId="2521"/>
            <ac:spMk id="5" creationId="{B6A88C2B-61A1-4E51-8AA8-564C5EF4F40F}"/>
          </ac:spMkLst>
        </pc:spChg>
        <pc:spChg chg="add del">
          <ac:chgData name="Tariq Abubaker" userId="432f6d09324bb7bc" providerId="LiveId" clId="{A7F82EE7-16FB-4027-8BE1-2D0B6D0DC94A}" dt="2019-09-14T15:26:53.501" v="526"/>
          <ac:spMkLst>
            <pc:docMk/>
            <pc:sldMk cId="1442880443" sldId="2521"/>
            <ac:spMk id="7" creationId="{6C88F3C2-021D-4598-80C6-D001632DE797}"/>
          </ac:spMkLst>
        </pc:spChg>
        <pc:spChg chg="add del">
          <ac:chgData name="Tariq Abubaker" userId="432f6d09324bb7bc" providerId="LiveId" clId="{A7F82EE7-16FB-4027-8BE1-2D0B6D0DC94A}" dt="2019-09-14T15:26:53.501" v="526"/>
          <ac:spMkLst>
            <pc:docMk/>
            <pc:sldMk cId="1442880443" sldId="2521"/>
            <ac:spMk id="8" creationId="{CEA4C7D1-85F5-41BA-A74A-79ED4D798D95}"/>
          </ac:spMkLst>
        </pc:spChg>
        <pc:spChg chg="add del mod">
          <ac:chgData name="Tariq Abubaker" userId="432f6d09324bb7bc" providerId="LiveId" clId="{A7F82EE7-16FB-4027-8BE1-2D0B6D0DC94A}" dt="2019-09-14T15:26:48.598" v="525"/>
          <ac:spMkLst>
            <pc:docMk/>
            <pc:sldMk cId="1442880443" sldId="2521"/>
            <ac:spMk id="11" creationId="{B333C652-FDCD-4E8B-BE34-01DACB773450}"/>
          </ac:spMkLst>
        </pc:spChg>
        <pc:spChg chg="add del mod">
          <ac:chgData name="Tariq Abubaker" userId="432f6d09324bb7bc" providerId="LiveId" clId="{A7F82EE7-16FB-4027-8BE1-2D0B6D0DC94A}" dt="2019-09-14T15:26:48.598" v="525"/>
          <ac:spMkLst>
            <pc:docMk/>
            <pc:sldMk cId="1442880443" sldId="2521"/>
            <ac:spMk id="12" creationId="{AC4AE069-D099-4EFB-B2D8-C325291802CB}"/>
          </ac:spMkLst>
        </pc:spChg>
        <pc:spChg chg="add del mod">
          <ac:chgData name="Tariq Abubaker" userId="432f6d09324bb7bc" providerId="LiveId" clId="{A7F82EE7-16FB-4027-8BE1-2D0B6D0DC94A}" dt="2019-09-14T15:26:48.598" v="525"/>
          <ac:spMkLst>
            <pc:docMk/>
            <pc:sldMk cId="1442880443" sldId="2521"/>
            <ac:spMk id="13" creationId="{7810D3AF-3AE5-4F2F-ACDC-8B38EBF6BFB7}"/>
          </ac:spMkLst>
        </pc:spChg>
        <pc:spChg chg="add del mod">
          <ac:chgData name="Tariq Abubaker" userId="432f6d09324bb7bc" providerId="LiveId" clId="{A7F82EE7-16FB-4027-8BE1-2D0B6D0DC94A}" dt="2019-09-14T15:27:04.638" v="527"/>
          <ac:spMkLst>
            <pc:docMk/>
            <pc:sldMk cId="1442880443" sldId="2521"/>
            <ac:spMk id="14" creationId="{3DD179C8-2512-40E5-92D9-7584AD6508F8}"/>
          </ac:spMkLst>
        </pc:spChg>
        <pc:spChg chg="add del mod">
          <ac:chgData name="Tariq Abubaker" userId="432f6d09324bb7bc" providerId="LiveId" clId="{A7F82EE7-16FB-4027-8BE1-2D0B6D0DC94A}" dt="2019-09-14T15:27:04.638" v="527"/>
          <ac:spMkLst>
            <pc:docMk/>
            <pc:sldMk cId="1442880443" sldId="2521"/>
            <ac:spMk id="15" creationId="{0B48ED27-6503-48DA-B5AA-76C02E00141B}"/>
          </ac:spMkLst>
        </pc:spChg>
        <pc:spChg chg="add del mod">
          <ac:chgData name="Tariq Abubaker" userId="432f6d09324bb7bc" providerId="LiveId" clId="{A7F82EE7-16FB-4027-8BE1-2D0B6D0DC94A}" dt="2019-09-14T15:27:04.638" v="527"/>
          <ac:spMkLst>
            <pc:docMk/>
            <pc:sldMk cId="1442880443" sldId="2521"/>
            <ac:spMk id="16" creationId="{77E65E99-8356-4C97-BFB3-9E159AF21782}"/>
          </ac:spMkLst>
        </pc:spChg>
        <pc:spChg chg="add mod">
          <ac:chgData name="Tariq Abubaker" userId="432f6d09324bb7bc" providerId="LiveId" clId="{A7F82EE7-16FB-4027-8BE1-2D0B6D0DC94A}" dt="2019-09-14T15:38:05.240" v="761" actId="20577"/>
          <ac:spMkLst>
            <pc:docMk/>
            <pc:sldMk cId="1442880443" sldId="2521"/>
            <ac:spMk id="17" creationId="{760EEEB5-6BC3-41EB-B4B4-FF7C3EEAEAED}"/>
          </ac:spMkLst>
        </pc:spChg>
        <pc:spChg chg="add del mod">
          <ac:chgData name="Tariq Abubaker" userId="432f6d09324bb7bc" providerId="LiveId" clId="{A7F82EE7-16FB-4027-8BE1-2D0B6D0DC94A}" dt="2019-09-14T15:29:09.893" v="621" actId="1032"/>
          <ac:spMkLst>
            <pc:docMk/>
            <pc:sldMk cId="1442880443" sldId="2521"/>
            <ac:spMk id="18" creationId="{124ADA4C-31BE-4ADE-A4C9-1B10AD3C5437}"/>
          </ac:spMkLst>
        </pc:spChg>
        <pc:spChg chg="add del mod">
          <ac:chgData name="Tariq Abubaker" userId="432f6d09324bb7bc" providerId="LiveId" clId="{A7F82EE7-16FB-4027-8BE1-2D0B6D0DC94A}" dt="2019-09-14T15:28:01.146" v="583" actId="478"/>
          <ac:spMkLst>
            <pc:docMk/>
            <pc:sldMk cId="1442880443" sldId="2521"/>
            <ac:spMk id="19" creationId="{F359961B-2228-4BFF-9AE1-92B4AC49013B}"/>
          </ac:spMkLst>
        </pc:spChg>
        <pc:graphicFrameChg chg="add mod">
          <ac:chgData name="Tariq Abubaker" userId="432f6d09324bb7bc" providerId="LiveId" clId="{A7F82EE7-16FB-4027-8BE1-2D0B6D0DC94A}" dt="2019-09-14T15:37:42.243" v="752" actId="108"/>
          <ac:graphicFrameMkLst>
            <pc:docMk/>
            <pc:sldMk cId="1442880443" sldId="2521"/>
            <ac:graphicFrameMk id="20" creationId="{B0017476-8A7D-40BB-9DD8-1EF5DF84B007}"/>
          </ac:graphicFrameMkLst>
        </pc:graphicFrameChg>
        <pc:picChg chg="add mod">
          <ac:chgData name="Tariq Abubaker" userId="432f6d09324bb7bc" providerId="LiveId" clId="{A7F82EE7-16FB-4027-8BE1-2D0B6D0DC94A}" dt="2019-09-14T15:53:35.642" v="788" actId="14826"/>
          <ac:picMkLst>
            <pc:docMk/>
            <pc:sldMk cId="1442880443" sldId="2521"/>
            <ac:picMk id="10" creationId="{F55ADF9B-9EA0-4663-B576-0EBE7E7707B9}"/>
          </ac:picMkLst>
        </pc:picChg>
      </pc:sldChg>
      <pc:sldChg chg="addSp delSp modSp add mod ord">
        <pc:chgData name="Tariq Abubaker" userId="432f6d09324bb7bc" providerId="LiveId" clId="{A7F82EE7-16FB-4027-8BE1-2D0B6D0DC94A}" dt="2019-09-14T15:59:39.048" v="847"/>
        <pc:sldMkLst>
          <pc:docMk/>
          <pc:sldMk cId="952195525" sldId="2522"/>
        </pc:sldMkLst>
        <pc:spChg chg="del">
          <ac:chgData name="Tariq Abubaker" userId="432f6d09324bb7bc" providerId="LiveId" clId="{A7F82EE7-16FB-4027-8BE1-2D0B6D0DC94A}" dt="2019-09-14T15:54:35.879" v="789" actId="931"/>
          <ac:spMkLst>
            <pc:docMk/>
            <pc:sldMk cId="952195525" sldId="2522"/>
            <ac:spMk id="2" creationId="{C64AB7F9-5531-4192-A437-76B9B285DC9B}"/>
          </ac:spMkLst>
        </pc:spChg>
        <pc:spChg chg="mod">
          <ac:chgData name="Tariq Abubaker" userId="432f6d09324bb7bc" providerId="LiveId" clId="{A7F82EE7-16FB-4027-8BE1-2D0B6D0DC94A}" dt="2019-09-14T15:58:58.147" v="841" actId="14100"/>
          <ac:spMkLst>
            <pc:docMk/>
            <pc:sldMk cId="952195525" sldId="2522"/>
            <ac:spMk id="3" creationId="{EEAAFC15-778B-41FF-89E0-52DE4DDDDCD9}"/>
          </ac:spMkLst>
        </pc:spChg>
        <pc:spChg chg="del">
          <ac:chgData name="Tariq Abubaker" userId="432f6d09324bb7bc" providerId="LiveId" clId="{A7F82EE7-16FB-4027-8BE1-2D0B6D0DC94A}" dt="2019-09-14T15:41:27.383" v="782" actId="478"/>
          <ac:spMkLst>
            <pc:docMk/>
            <pc:sldMk cId="952195525" sldId="2522"/>
            <ac:spMk id="4" creationId="{CF75A6E1-5940-4C71-9E40-7B3357960F96}"/>
          </ac:spMkLst>
        </pc:spChg>
        <pc:spChg chg="add del mod">
          <ac:chgData name="Tariq Abubaker" userId="432f6d09324bb7bc" providerId="LiveId" clId="{A7F82EE7-16FB-4027-8BE1-2D0B6D0DC94A}" dt="2019-09-14T15:55:44.058" v="802" actId="931"/>
          <ac:spMkLst>
            <pc:docMk/>
            <pc:sldMk cId="952195525" sldId="2522"/>
            <ac:spMk id="5" creationId="{E3C7F904-A9E7-4F87-9C1A-A4F4A102C6EB}"/>
          </ac:spMkLst>
        </pc:spChg>
        <pc:spChg chg="add del mod">
          <ac:chgData name="Tariq Abubaker" userId="432f6d09324bb7bc" providerId="LiveId" clId="{A7F82EE7-16FB-4027-8BE1-2D0B6D0DC94A}" dt="2019-09-14T15:56:10.942" v="806" actId="478"/>
          <ac:spMkLst>
            <pc:docMk/>
            <pc:sldMk cId="952195525" sldId="2522"/>
            <ac:spMk id="12" creationId="{FC6996DF-1901-4676-A2AE-09091DDC506A}"/>
          </ac:spMkLst>
        </pc:spChg>
        <pc:spChg chg="add del mod">
          <ac:chgData name="Tariq Abubaker" userId="432f6d09324bb7bc" providerId="LiveId" clId="{A7F82EE7-16FB-4027-8BE1-2D0B6D0DC94A}" dt="2019-09-14T15:56:02.575" v="804"/>
          <ac:spMkLst>
            <pc:docMk/>
            <pc:sldMk cId="952195525" sldId="2522"/>
            <ac:spMk id="16" creationId="{E5CEFBC2-0E61-4E79-BC9B-EACF4F8238D4}"/>
          </ac:spMkLst>
        </pc:spChg>
        <pc:spChg chg="add del mod">
          <ac:chgData name="Tariq Abubaker" userId="432f6d09324bb7bc" providerId="LiveId" clId="{A7F82EE7-16FB-4027-8BE1-2D0B6D0DC94A}" dt="2019-09-14T15:57:13.224" v="826"/>
          <ac:spMkLst>
            <pc:docMk/>
            <pc:sldMk cId="952195525" sldId="2522"/>
            <ac:spMk id="17" creationId="{7BBD5C3B-0D2D-4C64-848A-82EE8D3D07C1}"/>
          </ac:spMkLst>
        </pc:spChg>
        <pc:spChg chg="add mod">
          <ac:chgData name="Tariq Abubaker" userId="432f6d09324bb7bc" providerId="LiveId" clId="{A7F82EE7-16FB-4027-8BE1-2D0B6D0DC94A}" dt="2019-09-14T15:58:46.857" v="840" actId="1076"/>
          <ac:spMkLst>
            <pc:docMk/>
            <pc:sldMk cId="952195525" sldId="2522"/>
            <ac:spMk id="18" creationId="{CA8AC0A8-4E6D-46A4-AB88-842C646829B5}"/>
          </ac:spMkLst>
        </pc:spChg>
        <pc:graphicFrameChg chg="add del mod">
          <ac:chgData name="Tariq Abubaker" userId="432f6d09324bb7bc" providerId="LiveId" clId="{A7F82EE7-16FB-4027-8BE1-2D0B6D0DC94A}" dt="2019-09-14T15:43:11.917" v="786" actId="1957"/>
          <ac:graphicFrameMkLst>
            <pc:docMk/>
            <pc:sldMk cId="952195525" sldId="2522"/>
            <ac:graphicFrameMk id="9" creationId="{6D25F995-AA57-494A-9783-4DB779FE80CA}"/>
          </ac:graphicFrameMkLst>
        </pc:graphicFrameChg>
        <pc:picChg chg="add del mod">
          <ac:chgData name="Tariq Abubaker" userId="432f6d09324bb7bc" providerId="LiveId" clId="{A7F82EE7-16FB-4027-8BE1-2D0B6D0DC94A}" dt="2019-09-14T15:55:52.870" v="803" actId="478"/>
          <ac:picMkLst>
            <pc:docMk/>
            <pc:sldMk cId="952195525" sldId="2522"/>
            <ac:picMk id="11" creationId="{307BC971-8DB6-4DCE-82E7-2D11549D0DF9}"/>
          </ac:picMkLst>
        </pc:picChg>
        <pc:picChg chg="add mod">
          <ac:chgData name="Tariq Abubaker" userId="432f6d09324bb7bc" providerId="LiveId" clId="{A7F82EE7-16FB-4027-8BE1-2D0B6D0DC94A}" dt="2019-09-14T15:59:15.113" v="845" actId="14100"/>
          <ac:picMkLst>
            <pc:docMk/>
            <pc:sldMk cId="952195525" sldId="2522"/>
            <ac:picMk id="14" creationId="{5535F083-4054-477B-A9D1-2104018349C5}"/>
          </ac:picMkLst>
        </pc:picChg>
      </pc:sldChg>
      <pc:sldChg chg="addSp delSp modSp add del">
        <pc:chgData name="Tariq Abubaker" userId="432f6d09324bb7bc" providerId="LiveId" clId="{A7F82EE7-16FB-4027-8BE1-2D0B6D0DC94A}" dt="2019-09-14T16:09:22.461" v="979" actId="108"/>
        <pc:sldMkLst>
          <pc:docMk/>
          <pc:sldMk cId="987504140" sldId="2523"/>
        </pc:sldMkLst>
        <pc:spChg chg="del">
          <ac:chgData name="Tariq Abubaker" userId="432f6d09324bb7bc" providerId="LiveId" clId="{A7F82EE7-16FB-4027-8BE1-2D0B6D0DC94A}" dt="2019-09-14T16:09:00.814" v="978" actId="931"/>
          <ac:spMkLst>
            <pc:docMk/>
            <pc:sldMk cId="987504140" sldId="2523"/>
            <ac:spMk id="2" creationId="{3B30CE3C-9D39-4219-AD30-5522BF3C5D9A}"/>
          </ac:spMkLst>
        </pc:spChg>
        <pc:spChg chg="mod">
          <ac:chgData name="Tariq Abubaker" userId="432f6d09324bb7bc" providerId="LiveId" clId="{A7F82EE7-16FB-4027-8BE1-2D0B6D0DC94A}" dt="2019-09-14T16:08:47.482" v="977" actId="20577"/>
          <ac:spMkLst>
            <pc:docMk/>
            <pc:sldMk cId="987504140" sldId="2523"/>
            <ac:spMk id="3" creationId="{AA04DD0D-B0F4-45F7-AB27-7826BA09CE10}"/>
          </ac:spMkLst>
        </pc:spChg>
        <pc:picChg chg="add mod">
          <ac:chgData name="Tariq Abubaker" userId="432f6d09324bb7bc" providerId="LiveId" clId="{A7F82EE7-16FB-4027-8BE1-2D0B6D0DC94A}" dt="2019-09-14T16:09:22.461" v="979" actId="108"/>
          <ac:picMkLst>
            <pc:docMk/>
            <pc:sldMk cId="987504140" sldId="2523"/>
            <ac:picMk id="9" creationId="{49FB970D-F185-4A3F-8143-F76DB787011A}"/>
          </ac:picMkLst>
        </pc:picChg>
      </pc:sldChg>
      <pc:sldChg chg="addSp delSp modSp add modTransition">
        <pc:chgData name="Tariq Abubaker" userId="432f6d09324bb7bc" providerId="LiveId" clId="{A7F82EE7-16FB-4027-8BE1-2D0B6D0DC94A}" dt="2019-09-20T14:52:04.779" v="1029"/>
        <pc:sldMkLst>
          <pc:docMk/>
          <pc:sldMk cId="251663849" sldId="2525"/>
        </pc:sldMkLst>
        <pc:spChg chg="add del mod">
          <ac:chgData name="Tariq Abubaker" userId="432f6d09324bb7bc" providerId="LiveId" clId="{A7F82EE7-16FB-4027-8BE1-2D0B6D0DC94A}" dt="2019-09-20T12:03:59.290" v="983" actId="478"/>
          <ac:spMkLst>
            <pc:docMk/>
            <pc:sldMk cId="251663849" sldId="2525"/>
            <ac:spMk id="2" creationId="{C9236E98-50BB-4C1E-877D-E193A7DE2A9C}"/>
          </ac:spMkLst>
        </pc:spChg>
        <pc:spChg chg="add del mod">
          <ac:chgData name="Tariq Abubaker" userId="432f6d09324bb7bc" providerId="LiveId" clId="{A7F82EE7-16FB-4027-8BE1-2D0B6D0DC94A}" dt="2019-09-20T12:04:05.907" v="984" actId="478"/>
          <ac:spMkLst>
            <pc:docMk/>
            <pc:sldMk cId="251663849" sldId="2525"/>
            <ac:spMk id="4" creationId="{7EA6C05E-F45F-4F13-A3D6-237DFD725AA8}"/>
          </ac:spMkLst>
        </pc:spChg>
        <pc:spChg chg="add del">
          <ac:chgData name="Tariq Abubaker" userId="432f6d09324bb7bc" providerId="LiveId" clId="{A7F82EE7-16FB-4027-8BE1-2D0B6D0DC94A}" dt="2019-09-20T14:45:51.501" v="987"/>
          <ac:spMkLst>
            <pc:docMk/>
            <pc:sldMk cId="251663849" sldId="2525"/>
            <ac:spMk id="6" creationId="{BAE35888-9B9A-4EE6-9E9E-ED623309BEEA}"/>
          </ac:spMkLst>
        </pc:spChg>
        <pc:spChg chg="add">
          <ac:chgData name="Tariq Abubaker" userId="432f6d09324bb7bc" providerId="LiveId" clId="{A7F82EE7-16FB-4027-8BE1-2D0B6D0DC94A}" dt="2019-09-20T12:04:17.426" v="985"/>
          <ac:spMkLst>
            <pc:docMk/>
            <pc:sldMk cId="251663849" sldId="2525"/>
            <ac:spMk id="7" creationId="{8CE6172D-4D63-40BB-AC43-943BAED91845}"/>
          </ac:spMkLst>
        </pc:spChg>
      </pc:sldChg>
      <pc:sldChg chg="addSp delSp modSp add modTransition">
        <pc:chgData name="Tariq Abubaker" userId="432f6d09324bb7bc" providerId="LiveId" clId="{A7F82EE7-16FB-4027-8BE1-2D0B6D0DC94A}" dt="2019-09-20T14:55:23.576" v="1033"/>
        <pc:sldMkLst>
          <pc:docMk/>
          <pc:sldMk cId="934354428" sldId="2526"/>
        </pc:sldMkLst>
        <pc:spChg chg="mod">
          <ac:chgData name="Tariq Abubaker" userId="432f6d09324bb7bc" providerId="LiveId" clId="{A7F82EE7-16FB-4027-8BE1-2D0B6D0DC94A}" dt="2019-09-20T14:46:41.464" v="1010" actId="20577"/>
          <ac:spMkLst>
            <pc:docMk/>
            <pc:sldMk cId="934354428" sldId="2526"/>
            <ac:spMk id="5" creationId="{21A8004C-D351-452A-95F3-D7EF7C2AB54E}"/>
          </ac:spMkLst>
        </pc:spChg>
        <pc:spChg chg="mod">
          <ac:chgData name="Tariq Abubaker" userId="432f6d09324bb7bc" providerId="LiveId" clId="{A7F82EE7-16FB-4027-8BE1-2D0B6D0DC94A}" dt="2019-09-20T14:52:26.120" v="1030" actId="115"/>
          <ac:spMkLst>
            <pc:docMk/>
            <pc:sldMk cId="934354428" sldId="2526"/>
            <ac:spMk id="10" creationId="{8B17F82A-A636-4FFB-86C8-D3F3B5456305}"/>
          </ac:spMkLst>
        </pc:spChg>
        <pc:picChg chg="add del mod">
          <ac:chgData name="Tariq Abubaker" userId="432f6d09324bb7bc" providerId="LiveId" clId="{A7F82EE7-16FB-4027-8BE1-2D0B6D0DC94A}" dt="2019-09-20T14:51:34.823" v="1026" actId="14100"/>
          <ac:picMkLst>
            <pc:docMk/>
            <pc:sldMk cId="934354428" sldId="2526"/>
            <ac:picMk id="3" creationId="{00FD31CF-3B16-43DA-8DE3-20FB36735053}"/>
          </ac:picMkLst>
        </pc:picChg>
      </pc:sldChg>
      <pc:sldChg chg="addSp delSp modSp add">
        <pc:chgData name="Tariq Abubaker" userId="432f6d09324bb7bc" providerId="LiveId" clId="{A7F82EE7-16FB-4027-8BE1-2D0B6D0DC94A}" dt="2019-09-20T15:56:04.203" v="1305" actId="1076"/>
        <pc:sldMkLst>
          <pc:docMk/>
          <pc:sldMk cId="2276315095" sldId="2527"/>
        </pc:sldMkLst>
        <pc:spChg chg="mod">
          <ac:chgData name="Tariq Abubaker" userId="432f6d09324bb7bc" providerId="LiveId" clId="{A7F82EE7-16FB-4027-8BE1-2D0B6D0DC94A}" dt="2019-09-20T15:42:02.532" v="1105" actId="1076"/>
          <ac:spMkLst>
            <pc:docMk/>
            <pc:sldMk cId="2276315095" sldId="2527"/>
            <ac:spMk id="2" creationId="{882F8D0A-452B-4D1F-8815-5619B5989B81}"/>
          </ac:spMkLst>
        </pc:spChg>
        <pc:spChg chg="del">
          <ac:chgData name="Tariq Abubaker" userId="432f6d09324bb7bc" providerId="LiveId" clId="{A7F82EE7-16FB-4027-8BE1-2D0B6D0DC94A}" dt="2019-09-20T15:30:28.765" v="1072"/>
          <ac:spMkLst>
            <pc:docMk/>
            <pc:sldMk cId="2276315095" sldId="2527"/>
            <ac:spMk id="3" creationId="{60DCFE8B-73CF-4B82-BBCF-9854D430C04A}"/>
          </ac:spMkLst>
        </pc:spChg>
        <pc:spChg chg="add del mod">
          <ac:chgData name="Tariq Abubaker" userId="432f6d09324bb7bc" providerId="LiveId" clId="{A7F82EE7-16FB-4027-8BE1-2D0B6D0DC94A}" dt="2019-09-20T15:33:51.388" v="1076"/>
          <ac:spMkLst>
            <pc:docMk/>
            <pc:sldMk cId="2276315095" sldId="2527"/>
            <ac:spMk id="7" creationId="{3179D721-4FA2-424F-9994-291AF7E675C4}"/>
          </ac:spMkLst>
        </pc:spChg>
        <pc:spChg chg="add del mod">
          <ac:chgData name="Tariq Abubaker" userId="432f6d09324bb7bc" providerId="LiveId" clId="{A7F82EE7-16FB-4027-8BE1-2D0B6D0DC94A}" dt="2019-09-20T15:44:15.997" v="1115"/>
          <ac:spMkLst>
            <pc:docMk/>
            <pc:sldMk cId="2276315095" sldId="2527"/>
            <ac:spMk id="14" creationId="{9C3F75E8-6482-411C-8DE0-F5D53A8B0842}"/>
          </ac:spMkLst>
        </pc:spChg>
        <pc:spChg chg="add del mod">
          <ac:chgData name="Tariq Abubaker" userId="432f6d09324bb7bc" providerId="LiveId" clId="{A7F82EE7-16FB-4027-8BE1-2D0B6D0DC94A}" dt="2019-09-20T15:42:44.131" v="1109" actId="931"/>
          <ac:spMkLst>
            <pc:docMk/>
            <pc:sldMk cId="2276315095" sldId="2527"/>
            <ac:spMk id="15" creationId="{511E761A-6776-43DC-A5E9-1A853B547463}"/>
          </ac:spMkLst>
        </pc:spChg>
        <pc:spChg chg="add del mod">
          <ac:chgData name="Tariq Abubaker" userId="432f6d09324bb7bc" providerId="LiveId" clId="{A7F82EE7-16FB-4027-8BE1-2D0B6D0DC94A}" dt="2019-09-20T15:43:03.759" v="1111" actId="931"/>
          <ac:spMkLst>
            <pc:docMk/>
            <pc:sldMk cId="2276315095" sldId="2527"/>
            <ac:spMk id="16" creationId="{6D7EEE7E-A5B5-49A1-8770-A60BE94F4547}"/>
          </ac:spMkLst>
        </pc:spChg>
        <pc:spChg chg="add del mod">
          <ac:chgData name="Tariq Abubaker" userId="432f6d09324bb7bc" providerId="LiveId" clId="{A7F82EE7-16FB-4027-8BE1-2D0B6D0DC94A}" dt="2019-09-20T15:45:01.211" v="1122"/>
          <ac:spMkLst>
            <pc:docMk/>
            <pc:sldMk cId="2276315095" sldId="2527"/>
            <ac:spMk id="21" creationId="{78B9786B-DA4D-4393-BAF8-9068EA506D9D}"/>
          </ac:spMkLst>
        </pc:spChg>
        <pc:spChg chg="add del mod">
          <ac:chgData name="Tariq Abubaker" userId="432f6d09324bb7bc" providerId="LiveId" clId="{A7F82EE7-16FB-4027-8BE1-2D0B6D0DC94A}" dt="2019-09-20T15:45:01.211" v="1122"/>
          <ac:spMkLst>
            <pc:docMk/>
            <pc:sldMk cId="2276315095" sldId="2527"/>
            <ac:spMk id="22" creationId="{7CAD3267-5196-4EF9-BD08-840F39204424}"/>
          </ac:spMkLst>
        </pc:spChg>
        <pc:spChg chg="add del mod">
          <ac:chgData name="Tariq Abubaker" userId="432f6d09324bb7bc" providerId="LiveId" clId="{A7F82EE7-16FB-4027-8BE1-2D0B6D0DC94A}" dt="2019-09-20T15:45:01.211" v="1122"/>
          <ac:spMkLst>
            <pc:docMk/>
            <pc:sldMk cId="2276315095" sldId="2527"/>
            <ac:spMk id="25" creationId="{AF8FCF2F-9763-49FB-9544-7B770643DC70}"/>
          </ac:spMkLst>
        </pc:spChg>
        <pc:spChg chg="add del mod">
          <ac:chgData name="Tariq Abubaker" userId="432f6d09324bb7bc" providerId="LiveId" clId="{A7F82EE7-16FB-4027-8BE1-2D0B6D0DC94A}" dt="2019-09-20T15:45:01.211" v="1122"/>
          <ac:spMkLst>
            <pc:docMk/>
            <pc:sldMk cId="2276315095" sldId="2527"/>
            <ac:spMk id="27" creationId="{6E1EA8B5-27ED-4A74-8B2D-5724BFE44467}"/>
          </ac:spMkLst>
        </pc:spChg>
        <pc:spChg chg="add del mod">
          <ac:chgData name="Tariq Abubaker" userId="432f6d09324bb7bc" providerId="LiveId" clId="{A7F82EE7-16FB-4027-8BE1-2D0B6D0DC94A}" dt="2019-09-20T15:47:56.790" v="1220" actId="931"/>
          <ac:spMkLst>
            <pc:docMk/>
            <pc:sldMk cId="2276315095" sldId="2527"/>
            <ac:spMk id="28" creationId="{39FF881E-4024-4996-9EA2-CD82CE3C8176}"/>
          </ac:spMkLst>
        </pc:spChg>
        <pc:spChg chg="add mod">
          <ac:chgData name="Tariq Abubaker" userId="432f6d09324bb7bc" providerId="LiveId" clId="{A7F82EE7-16FB-4027-8BE1-2D0B6D0DC94A}" dt="2019-09-20T15:52:11.341" v="1297" actId="1076"/>
          <ac:spMkLst>
            <pc:docMk/>
            <pc:sldMk cId="2276315095" sldId="2527"/>
            <ac:spMk id="29" creationId="{7520CAF7-9007-44DD-8944-598E6FEF446C}"/>
          </ac:spMkLst>
        </pc:spChg>
        <pc:spChg chg="add del mod">
          <ac:chgData name="Tariq Abubaker" userId="432f6d09324bb7bc" providerId="LiveId" clId="{A7F82EE7-16FB-4027-8BE1-2D0B6D0DC94A}" dt="2019-09-20T15:48:01.591" v="1221" actId="931"/>
          <ac:spMkLst>
            <pc:docMk/>
            <pc:sldMk cId="2276315095" sldId="2527"/>
            <ac:spMk id="30" creationId="{F397E5C9-75AC-4C27-BFDA-E608D86436C5}"/>
          </ac:spMkLst>
        </pc:spChg>
        <pc:spChg chg="add del mod">
          <ac:chgData name="Tariq Abubaker" userId="432f6d09324bb7bc" providerId="LiveId" clId="{A7F82EE7-16FB-4027-8BE1-2D0B6D0DC94A}" dt="2019-09-20T15:48:04.949" v="1222" actId="931"/>
          <ac:spMkLst>
            <pc:docMk/>
            <pc:sldMk cId="2276315095" sldId="2527"/>
            <ac:spMk id="31" creationId="{4AD42224-7898-4EFB-BBC0-8A30E0D7E105}"/>
          </ac:spMkLst>
        </pc:spChg>
        <pc:spChg chg="add mod">
          <ac:chgData name="Tariq Abubaker" userId="432f6d09324bb7bc" providerId="LiveId" clId="{A7F82EE7-16FB-4027-8BE1-2D0B6D0DC94A}" dt="2019-09-20T15:47:09.320" v="1207" actId="571"/>
          <ac:spMkLst>
            <pc:docMk/>
            <pc:sldMk cId="2276315095" sldId="2527"/>
            <ac:spMk id="32" creationId="{14B87B83-AA5B-4624-B6B7-864D4D37108F}"/>
          </ac:spMkLst>
        </pc:spChg>
        <pc:spChg chg="add mod">
          <ac:chgData name="Tariq Abubaker" userId="432f6d09324bb7bc" providerId="LiveId" clId="{A7F82EE7-16FB-4027-8BE1-2D0B6D0DC94A}" dt="2019-09-20T15:47:08.976" v="1206" actId="571"/>
          <ac:spMkLst>
            <pc:docMk/>
            <pc:sldMk cId="2276315095" sldId="2527"/>
            <ac:spMk id="33" creationId="{669A50C1-34AF-4721-9406-9F75E10C7A9A}"/>
          </ac:spMkLst>
        </pc:spChg>
        <pc:spChg chg="add mod">
          <ac:chgData name="Tariq Abubaker" userId="432f6d09324bb7bc" providerId="LiveId" clId="{A7F82EE7-16FB-4027-8BE1-2D0B6D0DC94A}" dt="2019-09-20T15:47:08.448" v="1205" actId="571"/>
          <ac:spMkLst>
            <pc:docMk/>
            <pc:sldMk cId="2276315095" sldId="2527"/>
            <ac:spMk id="34" creationId="{A63598BB-29AC-4682-A64F-029C310A5323}"/>
          </ac:spMkLst>
        </pc:spChg>
        <pc:spChg chg="add del mod">
          <ac:chgData name="Tariq Abubaker" userId="432f6d09324bb7bc" providerId="LiveId" clId="{A7F82EE7-16FB-4027-8BE1-2D0B6D0DC94A}" dt="2019-09-20T15:47:08.152" v="1204"/>
          <ac:spMkLst>
            <pc:docMk/>
            <pc:sldMk cId="2276315095" sldId="2527"/>
            <ac:spMk id="35" creationId="{AB2B27A8-C366-4DDF-87A8-B6E32C203382}"/>
          </ac:spMkLst>
        </pc:spChg>
        <pc:spChg chg="add del mod">
          <ac:chgData name="Tariq Abubaker" userId="432f6d09324bb7bc" providerId="LiveId" clId="{A7F82EE7-16FB-4027-8BE1-2D0B6D0DC94A}" dt="2019-09-20T15:47:04.330" v="1194"/>
          <ac:spMkLst>
            <pc:docMk/>
            <pc:sldMk cId="2276315095" sldId="2527"/>
            <ac:spMk id="37" creationId="{CB4EF951-EE7E-419A-9B7B-D646F2C95568}"/>
          </ac:spMkLst>
        </pc:spChg>
        <pc:spChg chg="add del">
          <ac:chgData name="Tariq Abubaker" userId="432f6d09324bb7bc" providerId="LiveId" clId="{A7F82EE7-16FB-4027-8BE1-2D0B6D0DC94A}" dt="2019-09-20T15:47:03.906" v="1192"/>
          <ac:spMkLst>
            <pc:docMk/>
            <pc:sldMk cId="2276315095" sldId="2527"/>
            <ac:spMk id="38" creationId="{0952DDA3-F16C-41C9-9BF3-43D4A6C92995}"/>
          </ac:spMkLst>
        </pc:spChg>
        <pc:spChg chg="add mod">
          <ac:chgData name="Tariq Abubaker" userId="432f6d09324bb7bc" providerId="LiveId" clId="{A7F82EE7-16FB-4027-8BE1-2D0B6D0DC94A}" dt="2019-09-20T15:52:11.341" v="1297" actId="1076"/>
          <ac:spMkLst>
            <pc:docMk/>
            <pc:sldMk cId="2276315095" sldId="2527"/>
            <ac:spMk id="39" creationId="{26D78D83-D955-486D-A689-3CF7CF2C2C0A}"/>
          </ac:spMkLst>
        </pc:spChg>
        <pc:spChg chg="add mod">
          <ac:chgData name="Tariq Abubaker" userId="432f6d09324bb7bc" providerId="LiveId" clId="{A7F82EE7-16FB-4027-8BE1-2D0B6D0DC94A}" dt="2019-09-20T15:52:11.341" v="1297" actId="1076"/>
          <ac:spMkLst>
            <pc:docMk/>
            <pc:sldMk cId="2276315095" sldId="2527"/>
            <ac:spMk id="40" creationId="{A97D5C58-E4B8-4982-93CB-593C776FA568}"/>
          </ac:spMkLst>
        </pc:spChg>
        <pc:spChg chg="add del mod">
          <ac:chgData name="Tariq Abubaker" userId="432f6d09324bb7bc" providerId="LiveId" clId="{A7F82EE7-16FB-4027-8BE1-2D0B6D0DC94A}" dt="2019-09-20T15:51:59.517" v="1296" actId="478"/>
          <ac:spMkLst>
            <pc:docMk/>
            <pc:sldMk cId="2276315095" sldId="2527"/>
            <ac:spMk id="47" creationId="{DE90409B-9EF3-4CAB-A51B-35EA029B0873}"/>
          </ac:spMkLst>
        </pc:spChg>
        <pc:spChg chg="add del mod">
          <ac:chgData name="Tariq Abubaker" userId="432f6d09324bb7bc" providerId="LiveId" clId="{A7F82EE7-16FB-4027-8BE1-2D0B6D0DC94A}" dt="2019-09-20T15:51:59.517" v="1296" actId="478"/>
          <ac:spMkLst>
            <pc:docMk/>
            <pc:sldMk cId="2276315095" sldId="2527"/>
            <ac:spMk id="51" creationId="{5CEEA4E6-33D4-499D-B477-0F3148093A58}"/>
          </ac:spMkLst>
        </pc:spChg>
        <pc:spChg chg="add del mod">
          <ac:chgData name="Tariq Abubaker" userId="432f6d09324bb7bc" providerId="LiveId" clId="{A7F82EE7-16FB-4027-8BE1-2D0B6D0DC94A}" dt="2019-09-20T15:51:59.517" v="1296" actId="478"/>
          <ac:spMkLst>
            <pc:docMk/>
            <pc:sldMk cId="2276315095" sldId="2527"/>
            <ac:spMk id="52" creationId="{A7691F06-682F-4906-AFED-3C7041DFE917}"/>
          </ac:spMkLst>
        </pc:spChg>
        <pc:picChg chg="add del mod">
          <ac:chgData name="Tariq Abubaker" userId="432f6d09324bb7bc" providerId="LiveId" clId="{A7F82EE7-16FB-4027-8BE1-2D0B6D0DC94A}" dt="2019-09-20T15:30:36.735" v="1075" actId="478"/>
          <ac:picMkLst>
            <pc:docMk/>
            <pc:sldMk cId="2276315095" sldId="2527"/>
            <ac:picMk id="5" creationId="{AC4638F2-5B3E-452D-BF7A-9DC600E70DA1}"/>
          </ac:picMkLst>
        </pc:picChg>
        <pc:picChg chg="add del mod">
          <ac:chgData name="Tariq Abubaker" userId="432f6d09324bb7bc" providerId="LiveId" clId="{A7F82EE7-16FB-4027-8BE1-2D0B6D0DC94A}" dt="2019-09-20T15:44:33.691" v="1119" actId="478"/>
          <ac:picMkLst>
            <pc:docMk/>
            <pc:sldMk cId="2276315095" sldId="2527"/>
            <ac:picMk id="9" creationId="{C332FE07-D2CB-4EB8-990C-4E6642698AFE}"/>
          </ac:picMkLst>
        </pc:picChg>
        <pc:picChg chg="add del mod">
          <ac:chgData name="Tariq Abubaker" userId="432f6d09324bb7bc" providerId="LiveId" clId="{A7F82EE7-16FB-4027-8BE1-2D0B6D0DC94A}" dt="2019-09-20T15:42:47.679" v="1110" actId="478"/>
          <ac:picMkLst>
            <pc:docMk/>
            <pc:sldMk cId="2276315095" sldId="2527"/>
            <ac:picMk id="11" creationId="{31FC148B-1273-42FD-A6A4-FF7579F86AF6}"/>
          </ac:picMkLst>
        </pc:picChg>
        <pc:picChg chg="add del mod">
          <ac:chgData name="Tariq Abubaker" userId="432f6d09324bb7bc" providerId="LiveId" clId="{A7F82EE7-16FB-4027-8BE1-2D0B6D0DC94A}" dt="2019-09-20T15:42:39.799" v="1108" actId="478"/>
          <ac:picMkLst>
            <pc:docMk/>
            <pc:sldMk cId="2276315095" sldId="2527"/>
            <ac:picMk id="13" creationId="{66DD7EE9-7B17-410C-8332-CC41B6CF41D1}"/>
          </ac:picMkLst>
        </pc:picChg>
        <pc:picChg chg="add del mod">
          <ac:chgData name="Tariq Abubaker" userId="432f6d09324bb7bc" providerId="LiveId" clId="{A7F82EE7-16FB-4027-8BE1-2D0B6D0DC94A}" dt="2019-09-20T15:44:35.185" v="1120" actId="478"/>
          <ac:picMkLst>
            <pc:docMk/>
            <pc:sldMk cId="2276315095" sldId="2527"/>
            <ac:picMk id="18" creationId="{7D3BC45C-BEBD-4335-87FC-0BB431E0B424}"/>
          </ac:picMkLst>
        </pc:picChg>
        <pc:picChg chg="add del mod">
          <ac:chgData name="Tariq Abubaker" userId="432f6d09324bb7bc" providerId="LiveId" clId="{A7F82EE7-16FB-4027-8BE1-2D0B6D0DC94A}" dt="2019-09-20T15:44:30.996" v="1118" actId="478"/>
          <ac:picMkLst>
            <pc:docMk/>
            <pc:sldMk cId="2276315095" sldId="2527"/>
            <ac:picMk id="20" creationId="{E4A771EC-4106-488C-97AA-D861CFA1B59D}"/>
          </ac:picMkLst>
        </pc:picChg>
        <pc:picChg chg="add del">
          <ac:chgData name="Tariq Abubaker" userId="432f6d09324bb7bc" providerId="LiveId" clId="{A7F82EE7-16FB-4027-8BE1-2D0B6D0DC94A}" dt="2019-09-20T15:44:27.460" v="1117"/>
          <ac:picMkLst>
            <pc:docMk/>
            <pc:sldMk cId="2276315095" sldId="2527"/>
            <ac:picMk id="23" creationId="{AF32B4E7-573E-4505-96F2-EBD904C9B8C5}"/>
          </ac:picMkLst>
        </pc:picChg>
        <pc:picChg chg="add del mod">
          <ac:chgData name="Tariq Abubaker" userId="432f6d09324bb7bc" providerId="LiveId" clId="{A7F82EE7-16FB-4027-8BE1-2D0B6D0DC94A}" dt="2019-09-20T15:47:07.192" v="1202"/>
          <ac:picMkLst>
            <pc:docMk/>
            <pc:sldMk cId="2276315095" sldId="2527"/>
            <ac:picMk id="36" creationId="{7D2E1046-B590-452B-8480-4F8C1E290D5C}"/>
          </ac:picMkLst>
        </pc:picChg>
        <pc:picChg chg="add mod">
          <ac:chgData name="Tariq Abubaker" userId="432f6d09324bb7bc" providerId="LiveId" clId="{A7F82EE7-16FB-4027-8BE1-2D0B6D0DC94A}" dt="2019-09-20T15:56:03.840" v="1304" actId="1076"/>
          <ac:picMkLst>
            <pc:docMk/>
            <pc:sldMk cId="2276315095" sldId="2527"/>
            <ac:picMk id="42" creationId="{63E2E8B8-8D14-46E3-AFAE-D45878149D4D}"/>
          </ac:picMkLst>
        </pc:picChg>
        <pc:picChg chg="add mod">
          <ac:chgData name="Tariq Abubaker" userId="432f6d09324bb7bc" providerId="LiveId" clId="{A7F82EE7-16FB-4027-8BE1-2D0B6D0DC94A}" dt="2019-09-20T15:56:04.203" v="1305" actId="1076"/>
          <ac:picMkLst>
            <pc:docMk/>
            <pc:sldMk cId="2276315095" sldId="2527"/>
            <ac:picMk id="44" creationId="{0C2AD76B-8DFE-4EC3-8EBA-60D555CE95D0}"/>
          </ac:picMkLst>
        </pc:picChg>
        <pc:picChg chg="add mod">
          <ac:chgData name="Tariq Abubaker" userId="432f6d09324bb7bc" providerId="LiveId" clId="{A7F82EE7-16FB-4027-8BE1-2D0B6D0DC94A}" dt="2019-09-20T15:56:03.164" v="1302" actId="1076"/>
          <ac:picMkLst>
            <pc:docMk/>
            <pc:sldMk cId="2276315095" sldId="2527"/>
            <ac:picMk id="46" creationId="{8D925766-AB9D-4726-93B8-6D3AAD0FDF55}"/>
          </ac:picMkLst>
        </pc:picChg>
        <pc:picChg chg="add del mod">
          <ac:chgData name="Tariq Abubaker" userId="432f6d09324bb7bc" providerId="LiveId" clId="{A7F82EE7-16FB-4027-8BE1-2D0B6D0DC94A}" dt="2019-09-20T15:51:59.517" v="1296" actId="478"/>
          <ac:picMkLst>
            <pc:docMk/>
            <pc:sldMk cId="2276315095" sldId="2527"/>
            <ac:picMk id="48" creationId="{96DEBD61-DE55-426E-A124-DA6110C4A04C}"/>
          </ac:picMkLst>
        </pc:picChg>
        <pc:picChg chg="add del mod">
          <ac:chgData name="Tariq Abubaker" userId="432f6d09324bb7bc" providerId="LiveId" clId="{A7F82EE7-16FB-4027-8BE1-2D0B6D0DC94A}" dt="2019-09-20T15:51:59.517" v="1296" actId="478"/>
          <ac:picMkLst>
            <pc:docMk/>
            <pc:sldMk cId="2276315095" sldId="2527"/>
            <ac:picMk id="49" creationId="{278FFD9A-AD9C-4E8E-BD73-09FCAAC0923A}"/>
          </ac:picMkLst>
        </pc:picChg>
        <pc:picChg chg="add del mod">
          <ac:chgData name="Tariq Abubaker" userId="432f6d09324bb7bc" providerId="LiveId" clId="{A7F82EE7-16FB-4027-8BE1-2D0B6D0DC94A}" dt="2019-09-20T15:51:59.517" v="1296" actId="478"/>
          <ac:picMkLst>
            <pc:docMk/>
            <pc:sldMk cId="2276315095" sldId="2527"/>
            <ac:picMk id="50" creationId="{8C2A8324-A210-496C-B419-C407411E2E19}"/>
          </ac:picMkLst>
        </pc:picChg>
      </pc:sldChg>
      <pc:sldMasterChg chg="modSp modSldLayout">
        <pc:chgData name="Tariq Abubaker" userId="432f6d09324bb7bc" providerId="LiveId" clId="{A7F82EE7-16FB-4027-8BE1-2D0B6D0DC94A}" dt="2019-09-14T15:21:05.070" v="484"/>
        <pc:sldMasterMkLst>
          <pc:docMk/>
          <pc:sldMasterMk cId="2502786320" sldId="2147483707"/>
        </pc:sldMasterMkLst>
        <pc:spChg chg="mod">
          <ac:chgData name="Tariq Abubaker" userId="432f6d09324bb7bc" providerId="LiveId" clId="{A7F82EE7-16FB-4027-8BE1-2D0B6D0DC94A}" dt="2019-09-14T15:20:31.224" v="482" actId="1035"/>
          <ac:spMkLst>
            <pc:docMk/>
            <pc:sldMasterMk cId="2502786320" sldId="2147483707"/>
            <ac:spMk id="2" creationId="{090F41A2-6535-4CA6-81E4-026A5B56D9D7}"/>
          </ac:spMkLst>
        </pc:spChg>
        <pc:spChg chg="mod">
          <ac:chgData name="Tariq Abubaker" userId="432f6d09324bb7bc" providerId="LiveId" clId="{A7F82EE7-16FB-4027-8BE1-2D0B6D0DC94A}" dt="2019-09-14T15:21:05.070" v="484"/>
          <ac:spMkLst>
            <pc:docMk/>
            <pc:sldMasterMk cId="2502786320" sldId="2147483707"/>
            <ac:spMk id="6" creationId="{5ECA3099-A94F-4C3E-BC29-780EDD38F722}"/>
          </ac:spMkLst>
        </pc:spChg>
        <pc:spChg chg="mod">
          <ac:chgData name="Tariq Abubaker" userId="432f6d09324bb7bc" providerId="LiveId" clId="{A7F82EE7-16FB-4027-8BE1-2D0B6D0DC94A}" dt="2019-09-14T15:21:01.183" v="483" actId="207"/>
          <ac:spMkLst>
            <pc:docMk/>
            <pc:sldMasterMk cId="2502786320" sldId="2147483707"/>
            <ac:spMk id="25" creationId="{83D29F65-481C-4C80-BB65-121E5AED26B5}"/>
          </ac:spMkLst>
        </pc:spChg>
        <pc:sldLayoutChg chg="modSp">
          <pc:chgData name="Tariq Abubaker" userId="432f6d09324bb7bc" providerId="LiveId" clId="{A7F82EE7-16FB-4027-8BE1-2D0B6D0DC94A}" dt="2019-09-14T14:47:49.438" v="14" actId="207"/>
          <pc:sldLayoutMkLst>
            <pc:docMk/>
            <pc:sldMasterMk cId="2502786320" sldId="2147483707"/>
            <pc:sldLayoutMk cId="4100291505" sldId="2147483715"/>
          </pc:sldLayoutMkLst>
          <pc:spChg chg="mod">
            <ac:chgData name="Tariq Abubaker" userId="432f6d09324bb7bc" providerId="LiveId" clId="{A7F82EE7-16FB-4027-8BE1-2D0B6D0DC94A}" dt="2019-09-14T14:47:49.438" v="14" actId="207"/>
            <ac:spMkLst>
              <pc:docMk/>
              <pc:sldMasterMk cId="2502786320" sldId="2147483707"/>
              <pc:sldLayoutMk cId="4100291505" sldId="2147483715"/>
              <ac:spMk id="11" creationId="{B2C53265-8805-42B3-82B4-151EFBC42731}"/>
            </ac:spMkLst>
          </pc:spChg>
        </pc:sldLayoutChg>
        <pc:sldLayoutChg chg="modSp">
          <pc:chgData name="Tariq Abubaker" userId="432f6d09324bb7bc" providerId="LiveId" clId="{A7F82EE7-16FB-4027-8BE1-2D0B6D0DC94A}" dt="2019-09-14T14:46:34.893" v="1" actId="207"/>
          <pc:sldLayoutMkLst>
            <pc:docMk/>
            <pc:sldMasterMk cId="2502786320" sldId="2147483707"/>
            <pc:sldLayoutMk cId="3309614944" sldId="2147483720"/>
          </pc:sldLayoutMkLst>
          <pc:spChg chg="mod">
            <ac:chgData name="Tariq Abubaker" userId="432f6d09324bb7bc" providerId="LiveId" clId="{A7F82EE7-16FB-4027-8BE1-2D0B6D0DC94A}" dt="2019-09-14T14:46:34.893" v="1" actId="207"/>
            <ac:spMkLst>
              <pc:docMk/>
              <pc:sldMasterMk cId="2502786320" sldId="2147483707"/>
              <pc:sldLayoutMk cId="3309614944" sldId="2147483720"/>
              <ac:spMk id="6" creationId="{9DE9AE8C-7574-4D45-B521-6B18054DA7C5}"/>
            </ac:spMkLst>
          </pc:spChg>
        </pc:sldLayoutChg>
        <pc:sldLayoutChg chg="modSp">
          <pc:chgData name="Tariq Abubaker" userId="432f6d09324bb7bc" providerId="LiveId" clId="{A7F82EE7-16FB-4027-8BE1-2D0B6D0DC94A}" dt="2019-09-14T14:46:44.827" v="2" actId="207"/>
          <pc:sldLayoutMkLst>
            <pc:docMk/>
            <pc:sldMasterMk cId="2502786320" sldId="2147483707"/>
            <pc:sldLayoutMk cId="460956711" sldId="2147483721"/>
          </pc:sldLayoutMkLst>
          <pc:spChg chg="mod">
            <ac:chgData name="Tariq Abubaker" userId="432f6d09324bb7bc" providerId="LiveId" clId="{A7F82EE7-16FB-4027-8BE1-2D0B6D0DC94A}" dt="2019-09-14T14:46:44.827" v="2" actId="207"/>
            <ac:spMkLst>
              <pc:docMk/>
              <pc:sldMasterMk cId="2502786320" sldId="2147483707"/>
              <pc:sldLayoutMk cId="460956711" sldId="2147483721"/>
              <ac:spMk id="8" creationId="{8A058973-2DC9-4087-9D57-F1D779F56CC2}"/>
            </ac:spMkLst>
          </pc:spChg>
        </pc:sldLayoutChg>
        <pc:sldLayoutChg chg="modSp">
          <pc:chgData name="Tariq Abubaker" userId="432f6d09324bb7bc" providerId="LiveId" clId="{A7F82EE7-16FB-4027-8BE1-2D0B6D0DC94A}" dt="2019-09-14T15:20:15.447" v="477"/>
          <pc:sldLayoutMkLst>
            <pc:docMk/>
            <pc:sldMasterMk cId="2502786320" sldId="2147483707"/>
            <pc:sldLayoutMk cId="4198914059" sldId="2147483722"/>
          </pc:sldLayoutMkLst>
          <pc:spChg chg="mod">
            <ac:chgData name="Tariq Abubaker" userId="432f6d09324bb7bc" providerId="LiveId" clId="{A7F82EE7-16FB-4027-8BE1-2D0B6D0DC94A}" dt="2019-09-14T15:20:15.447" v="477"/>
            <ac:spMkLst>
              <pc:docMk/>
              <pc:sldMasterMk cId="2502786320" sldId="2147483707"/>
              <pc:sldLayoutMk cId="4198914059" sldId="2147483722"/>
              <ac:spMk id="5" creationId="{C8DE0AAD-6FBD-416B-A91A-21F2B737919E}"/>
            </ac:spMkLst>
          </pc:spChg>
          <pc:spChg chg="mod">
            <ac:chgData name="Tariq Abubaker" userId="432f6d09324bb7bc" providerId="LiveId" clId="{A7F82EE7-16FB-4027-8BE1-2D0B6D0DC94A}" dt="2019-09-14T14:46:19.168" v="0" actId="207"/>
            <ac:spMkLst>
              <pc:docMk/>
              <pc:sldMasterMk cId="2502786320" sldId="2147483707"/>
              <pc:sldLayoutMk cId="4198914059" sldId="2147483722"/>
              <ac:spMk id="9" creationId="{6ABA22C7-C35B-4EC0-B7CE-54F9EEFCB71D}"/>
            </ac:spMkLst>
          </pc:spChg>
        </pc:sldLayoutChg>
        <pc:sldLayoutChg chg="modSp">
          <pc:chgData name="Tariq Abubaker" userId="432f6d09324bb7bc" providerId="LiveId" clId="{A7F82EE7-16FB-4027-8BE1-2D0B6D0DC94A}" dt="2019-09-14T14:46:59.454" v="3" actId="207"/>
          <pc:sldLayoutMkLst>
            <pc:docMk/>
            <pc:sldMasterMk cId="2502786320" sldId="2147483707"/>
            <pc:sldLayoutMk cId="2240012133" sldId="2147483723"/>
          </pc:sldLayoutMkLst>
          <pc:spChg chg="mod">
            <ac:chgData name="Tariq Abubaker" userId="432f6d09324bb7bc" providerId="LiveId" clId="{A7F82EE7-16FB-4027-8BE1-2D0B6D0DC94A}" dt="2019-09-14T14:46:59.454" v="3" actId="207"/>
            <ac:spMkLst>
              <pc:docMk/>
              <pc:sldMasterMk cId="2502786320" sldId="2147483707"/>
              <pc:sldLayoutMk cId="2240012133" sldId="2147483723"/>
              <ac:spMk id="11" creationId="{F4AA9899-9E92-41B5-AFEF-5F6EAB9782D5}"/>
            </ac:spMkLst>
          </pc:spChg>
        </pc:sldLayoutChg>
        <pc:sldLayoutChg chg="modSp">
          <pc:chgData name="Tariq Abubaker" userId="432f6d09324bb7bc" providerId="LiveId" clId="{A7F82EE7-16FB-4027-8BE1-2D0B6D0DC94A}" dt="2019-09-14T14:47:05.002" v="4" actId="207"/>
          <pc:sldLayoutMkLst>
            <pc:docMk/>
            <pc:sldMasterMk cId="2502786320" sldId="2147483707"/>
            <pc:sldLayoutMk cId="752424578" sldId="2147483724"/>
          </pc:sldLayoutMkLst>
          <pc:spChg chg="mod">
            <ac:chgData name="Tariq Abubaker" userId="432f6d09324bb7bc" providerId="LiveId" clId="{A7F82EE7-16FB-4027-8BE1-2D0B6D0DC94A}" dt="2019-09-14T14:47:05.002" v="4" actId="207"/>
            <ac:spMkLst>
              <pc:docMk/>
              <pc:sldMasterMk cId="2502786320" sldId="2147483707"/>
              <pc:sldLayoutMk cId="752424578" sldId="2147483724"/>
              <ac:spMk id="11" creationId="{F4AA9899-9E92-41B5-AFEF-5F6EAB9782D5}"/>
            </ac:spMkLst>
          </pc:spChg>
        </pc:sldLayoutChg>
        <pc:sldLayoutChg chg="modSp">
          <pc:chgData name="Tariq Abubaker" userId="432f6d09324bb7bc" providerId="LiveId" clId="{A7F82EE7-16FB-4027-8BE1-2D0B6D0DC94A}" dt="2019-09-14T14:47:14.221" v="6" actId="207"/>
          <pc:sldLayoutMkLst>
            <pc:docMk/>
            <pc:sldMasterMk cId="2502786320" sldId="2147483707"/>
            <pc:sldLayoutMk cId="4148139402" sldId="2147483725"/>
          </pc:sldLayoutMkLst>
          <pc:spChg chg="mod">
            <ac:chgData name="Tariq Abubaker" userId="432f6d09324bb7bc" providerId="LiveId" clId="{A7F82EE7-16FB-4027-8BE1-2D0B6D0DC94A}" dt="2019-09-14T14:47:14.221" v="6" actId="207"/>
            <ac:spMkLst>
              <pc:docMk/>
              <pc:sldMasterMk cId="2502786320" sldId="2147483707"/>
              <pc:sldLayoutMk cId="4148139402" sldId="2147483725"/>
              <ac:spMk id="11" creationId="{F4AA9899-9E92-41B5-AFEF-5F6EAB9782D5}"/>
            </ac:spMkLst>
          </pc:spChg>
        </pc:sldLayoutChg>
        <pc:sldLayoutChg chg="modSp">
          <pc:chgData name="Tariq Abubaker" userId="432f6d09324bb7bc" providerId="LiveId" clId="{A7F82EE7-16FB-4027-8BE1-2D0B6D0DC94A}" dt="2019-09-14T14:47:10.109" v="5" actId="207"/>
          <pc:sldLayoutMkLst>
            <pc:docMk/>
            <pc:sldMasterMk cId="2502786320" sldId="2147483707"/>
            <pc:sldLayoutMk cId="3988267709" sldId="2147483726"/>
          </pc:sldLayoutMkLst>
          <pc:spChg chg="mod">
            <ac:chgData name="Tariq Abubaker" userId="432f6d09324bb7bc" providerId="LiveId" clId="{A7F82EE7-16FB-4027-8BE1-2D0B6D0DC94A}" dt="2019-09-14T14:47:10.109" v="5" actId="207"/>
            <ac:spMkLst>
              <pc:docMk/>
              <pc:sldMasterMk cId="2502786320" sldId="2147483707"/>
              <pc:sldLayoutMk cId="3988267709" sldId="2147483726"/>
              <ac:spMk id="11" creationId="{F4AA9899-9E92-41B5-AFEF-5F6EAB9782D5}"/>
            </ac:spMkLst>
          </pc:spChg>
        </pc:sldLayoutChg>
        <pc:sldLayoutChg chg="modSp">
          <pc:chgData name="Tariq Abubaker" userId="432f6d09324bb7bc" providerId="LiveId" clId="{A7F82EE7-16FB-4027-8BE1-2D0B6D0DC94A}" dt="2019-09-14T14:47:23.608" v="8" actId="207"/>
          <pc:sldLayoutMkLst>
            <pc:docMk/>
            <pc:sldMasterMk cId="2502786320" sldId="2147483707"/>
            <pc:sldLayoutMk cId="439303496" sldId="2147483727"/>
          </pc:sldLayoutMkLst>
          <pc:spChg chg="mod">
            <ac:chgData name="Tariq Abubaker" userId="432f6d09324bb7bc" providerId="LiveId" clId="{A7F82EE7-16FB-4027-8BE1-2D0B6D0DC94A}" dt="2019-09-14T14:47:23.608" v="8" actId="207"/>
            <ac:spMkLst>
              <pc:docMk/>
              <pc:sldMasterMk cId="2502786320" sldId="2147483707"/>
              <pc:sldLayoutMk cId="439303496" sldId="2147483727"/>
              <ac:spMk id="5" creationId="{673FA99E-5E31-474E-8818-615B453CD89C}"/>
            </ac:spMkLst>
          </pc:spChg>
        </pc:sldLayoutChg>
        <pc:sldLayoutChg chg="modSp">
          <pc:chgData name="Tariq Abubaker" userId="432f6d09324bb7bc" providerId="LiveId" clId="{A7F82EE7-16FB-4027-8BE1-2D0B6D0DC94A}" dt="2019-09-14T14:47:19.200" v="7" actId="207"/>
          <pc:sldLayoutMkLst>
            <pc:docMk/>
            <pc:sldMasterMk cId="2502786320" sldId="2147483707"/>
            <pc:sldLayoutMk cId="1932141869" sldId="2147483728"/>
          </pc:sldLayoutMkLst>
          <pc:spChg chg="mod">
            <ac:chgData name="Tariq Abubaker" userId="432f6d09324bb7bc" providerId="LiveId" clId="{A7F82EE7-16FB-4027-8BE1-2D0B6D0DC94A}" dt="2019-09-14T14:47:19.200" v="7" actId="207"/>
            <ac:spMkLst>
              <pc:docMk/>
              <pc:sldMasterMk cId="2502786320" sldId="2147483707"/>
              <pc:sldLayoutMk cId="1932141869" sldId="2147483728"/>
              <ac:spMk id="5" creationId="{673FA99E-5E31-474E-8818-615B453CD89C}"/>
            </ac:spMkLst>
          </pc:spChg>
        </pc:sldLayoutChg>
        <pc:sldLayoutChg chg="modSp">
          <pc:chgData name="Tariq Abubaker" userId="432f6d09324bb7bc" providerId="LiveId" clId="{A7F82EE7-16FB-4027-8BE1-2D0B6D0DC94A}" dt="2019-09-14T14:47:35.039" v="13" actId="207"/>
          <pc:sldLayoutMkLst>
            <pc:docMk/>
            <pc:sldMasterMk cId="2502786320" sldId="2147483707"/>
            <pc:sldLayoutMk cId="337530970" sldId="2147483729"/>
          </pc:sldLayoutMkLst>
          <pc:spChg chg="mod">
            <ac:chgData name="Tariq Abubaker" userId="432f6d09324bb7bc" providerId="LiveId" clId="{A7F82EE7-16FB-4027-8BE1-2D0B6D0DC94A}" dt="2019-09-14T14:47:35.039" v="13" actId="207"/>
            <ac:spMkLst>
              <pc:docMk/>
              <pc:sldMasterMk cId="2502786320" sldId="2147483707"/>
              <pc:sldLayoutMk cId="337530970" sldId="2147483729"/>
              <ac:spMk id="5" creationId="{673FA99E-5E31-474E-8818-615B453CD89C}"/>
            </ac:spMkLst>
          </pc:spChg>
        </pc:sldLayoutChg>
      </pc:sldMasterChg>
    </pc:docChg>
  </pc:docChgLst>
  <pc:docChgLst>
    <pc:chgData name="Tariq Abubaker" userId="432f6d09324bb7bc" providerId="LiveId" clId="{3276C602-96D8-452E-9401-4D6DF077B4AD}"/>
    <pc:docChg chg="undo redo custSel mod addSld delSld modSld sldOrd modMainMaster">
      <pc:chgData name="Tariq Abubaker" userId="432f6d09324bb7bc" providerId="LiveId" clId="{3276C602-96D8-452E-9401-4D6DF077B4AD}" dt="2019-09-15T23:21:44.124" v="657"/>
      <pc:docMkLst>
        <pc:docMk/>
      </pc:docMkLst>
      <pc:sldChg chg="modSp">
        <pc:chgData name="Tariq Abubaker" userId="432f6d09324bb7bc" providerId="LiveId" clId="{3276C602-96D8-452E-9401-4D6DF077B4AD}" dt="2019-09-15T23:20:55.828" v="656" actId="6549"/>
        <pc:sldMkLst>
          <pc:docMk/>
          <pc:sldMk cId="3520292870" sldId="256"/>
        </pc:sldMkLst>
        <pc:spChg chg="mod">
          <ac:chgData name="Tariq Abubaker" userId="432f6d09324bb7bc" providerId="LiveId" clId="{3276C602-96D8-452E-9401-4D6DF077B4AD}" dt="2019-09-15T23:20:55.828" v="656" actId="6549"/>
          <ac:spMkLst>
            <pc:docMk/>
            <pc:sldMk cId="3520292870" sldId="256"/>
            <ac:spMk id="5" creationId="{03387BF4-95C0-489F-81FA-BC730C1A8CAD}"/>
          </ac:spMkLst>
        </pc:spChg>
      </pc:sldChg>
      <pc:sldChg chg="modSp modAnim">
        <pc:chgData name="Tariq Abubaker" userId="432f6d09324bb7bc" providerId="LiveId" clId="{3276C602-96D8-452E-9401-4D6DF077B4AD}" dt="2019-09-15T23:08:33.164" v="545"/>
        <pc:sldMkLst>
          <pc:docMk/>
          <pc:sldMk cId="1232570880" sldId="258"/>
        </pc:sldMkLst>
        <pc:spChg chg="mod">
          <ac:chgData name="Tariq Abubaker" userId="432f6d09324bb7bc" providerId="LiveId" clId="{3276C602-96D8-452E-9401-4D6DF077B4AD}" dt="2019-09-15T23:05:41.291" v="517" actId="208"/>
          <ac:spMkLst>
            <pc:docMk/>
            <pc:sldMk cId="1232570880" sldId="258"/>
            <ac:spMk id="9" creationId="{C678F48D-A32D-4A68-ABD3-AFBA5F4793D5}"/>
          </ac:spMkLst>
        </pc:spChg>
      </pc:sldChg>
      <pc:sldChg chg="modTransition setBg">
        <pc:chgData name="Tariq Abubaker" userId="432f6d09324bb7bc" providerId="LiveId" clId="{3276C602-96D8-452E-9401-4D6DF077B4AD}" dt="2019-09-15T23:19:28.394" v="655"/>
        <pc:sldMkLst>
          <pc:docMk/>
          <pc:sldMk cId="1329746698" sldId="283"/>
        </pc:sldMkLst>
      </pc:sldChg>
      <pc:sldChg chg="modAnim">
        <pc:chgData name="Tariq Abubaker" userId="432f6d09324bb7bc" providerId="LiveId" clId="{3276C602-96D8-452E-9401-4D6DF077B4AD}" dt="2019-09-15T23:14:02.552" v="584"/>
        <pc:sldMkLst>
          <pc:docMk/>
          <pc:sldMk cId="2575421478" sldId="295"/>
        </pc:sldMkLst>
      </pc:sldChg>
      <pc:sldChg chg="addSp delSp modSp mod modTransition setBg modAnim setClrOvrMap">
        <pc:chgData name="Tariq Abubaker" userId="432f6d09324bb7bc" providerId="LiveId" clId="{3276C602-96D8-452E-9401-4D6DF077B4AD}" dt="2019-09-15T23:17:57.981" v="648"/>
        <pc:sldMkLst>
          <pc:docMk/>
          <pc:sldMk cId="927890479" sldId="2516"/>
        </pc:sldMkLst>
        <pc:spChg chg="mod">
          <ac:chgData name="Tariq Abubaker" userId="432f6d09324bb7bc" providerId="LiveId" clId="{3276C602-96D8-452E-9401-4D6DF077B4AD}" dt="2019-09-15T22:50:34.249" v="313" actId="108"/>
          <ac:spMkLst>
            <pc:docMk/>
            <pc:sldMk cId="927890479" sldId="2516"/>
            <ac:spMk id="2" creationId="{B0D9808A-3525-4C80-B834-DBAEC0FB37F4}"/>
          </ac:spMkLst>
        </pc:spChg>
        <pc:spChg chg="del mod">
          <ac:chgData name="Tariq Abubaker" userId="432f6d09324bb7bc" providerId="LiveId" clId="{3276C602-96D8-452E-9401-4D6DF077B4AD}" dt="2019-09-15T22:59:58.737" v="464" actId="478"/>
          <ac:spMkLst>
            <pc:docMk/>
            <pc:sldMk cId="927890479" sldId="2516"/>
            <ac:spMk id="4" creationId="{39610B53-BE39-4EFB-B686-9C5728E3D3D5}"/>
          </ac:spMkLst>
        </pc:spChg>
        <pc:spChg chg="del">
          <ac:chgData name="Tariq Abubaker" userId="432f6d09324bb7bc" providerId="LiveId" clId="{3276C602-96D8-452E-9401-4D6DF077B4AD}" dt="2019-09-15T22:31:07.849" v="189" actId="931"/>
          <ac:spMkLst>
            <pc:docMk/>
            <pc:sldMk cId="927890479" sldId="2516"/>
            <ac:spMk id="6" creationId="{8369A5DB-F8A4-49F1-9DE6-F458FCC43952}"/>
          </ac:spMkLst>
        </pc:spChg>
        <pc:spChg chg="del mod ord">
          <ac:chgData name="Tariq Abubaker" userId="432f6d09324bb7bc" providerId="LiveId" clId="{3276C602-96D8-452E-9401-4D6DF077B4AD}" dt="2019-09-15T22:54:34.307" v="381" actId="478"/>
          <ac:spMkLst>
            <pc:docMk/>
            <pc:sldMk cId="927890479" sldId="2516"/>
            <ac:spMk id="11" creationId="{5EEDC804-8CB2-4862-8417-BF994EE4AC34}"/>
          </ac:spMkLst>
        </pc:spChg>
        <pc:spChg chg="add del mod">
          <ac:chgData name="Tariq Abubaker" userId="432f6d09324bb7bc" providerId="LiveId" clId="{3276C602-96D8-452E-9401-4D6DF077B4AD}" dt="2019-09-15T22:38:24.137" v="265" actId="478"/>
          <ac:spMkLst>
            <pc:docMk/>
            <pc:sldMk cId="927890479" sldId="2516"/>
            <ac:spMk id="12" creationId="{818B23D6-4ABB-469C-88AD-2C0C2C214769}"/>
          </ac:spMkLst>
        </pc:spChg>
        <pc:spChg chg="add del">
          <ac:chgData name="Tariq Abubaker" userId="432f6d09324bb7bc" providerId="LiveId" clId="{3276C602-96D8-452E-9401-4D6DF077B4AD}" dt="2019-09-15T22:38:04.857" v="245" actId="26606"/>
          <ac:spMkLst>
            <pc:docMk/>
            <pc:sldMk cId="927890479" sldId="2516"/>
            <ac:spMk id="19" creationId="{4038CB10-1F5C-4D54-9DF7-12586DE5B007}"/>
          </ac:spMkLst>
        </pc:spChg>
        <pc:spChg chg="add del">
          <ac:chgData name="Tariq Abubaker" userId="432f6d09324bb7bc" providerId="LiveId" clId="{3276C602-96D8-452E-9401-4D6DF077B4AD}" dt="2019-09-15T22:31:30.401" v="195" actId="26606"/>
          <ac:spMkLst>
            <pc:docMk/>
            <pc:sldMk cId="927890479" sldId="2516"/>
            <ac:spMk id="20" creationId="{F9A95BEE-6BB1-4A28-A8E6-A34B2E42EF87}"/>
          </ac:spMkLst>
        </pc:spChg>
        <pc:spChg chg="add del">
          <ac:chgData name="Tariq Abubaker" userId="432f6d09324bb7bc" providerId="LiveId" clId="{3276C602-96D8-452E-9401-4D6DF077B4AD}" dt="2019-09-15T22:31:30.401" v="195" actId="26606"/>
          <ac:spMkLst>
            <pc:docMk/>
            <pc:sldMk cId="927890479" sldId="2516"/>
            <ac:spMk id="21" creationId="{F56F5174-31D9-4DBB-AAB7-A1FD7BDB1352}"/>
          </ac:spMkLst>
        </pc:spChg>
        <pc:spChg chg="add del">
          <ac:chgData name="Tariq Abubaker" userId="432f6d09324bb7bc" providerId="LiveId" clId="{3276C602-96D8-452E-9401-4D6DF077B4AD}" dt="2019-09-15T22:38:04.857" v="245" actId="26606"/>
          <ac:spMkLst>
            <pc:docMk/>
            <pc:sldMk cId="927890479" sldId="2516"/>
            <ac:spMk id="23" creationId="{73ED6512-6858-4552-B699-9A97FE9A4EA2}"/>
          </ac:spMkLst>
        </pc:spChg>
        <pc:spChg chg="add del">
          <ac:chgData name="Tariq Abubaker" userId="432f6d09324bb7bc" providerId="LiveId" clId="{3276C602-96D8-452E-9401-4D6DF077B4AD}" dt="2019-09-15T22:31:32.452" v="197" actId="26606"/>
          <ac:spMkLst>
            <pc:docMk/>
            <pc:sldMk cId="927890479" sldId="2516"/>
            <ac:spMk id="24" creationId="{CF62D2A7-8207-488C-9F46-316BA81A16C8}"/>
          </ac:spMkLst>
        </pc:spChg>
        <pc:spChg chg="add del">
          <ac:chgData name="Tariq Abubaker" userId="432f6d09324bb7bc" providerId="LiveId" clId="{3276C602-96D8-452E-9401-4D6DF077B4AD}" dt="2019-09-15T22:38:22.123" v="263" actId="26606"/>
          <ac:spMkLst>
            <pc:docMk/>
            <pc:sldMk cId="927890479" sldId="2516"/>
            <ac:spMk id="29" creationId="{4038CB10-1F5C-4D54-9DF7-12586DE5B007}"/>
          </ac:spMkLst>
        </pc:spChg>
        <pc:spChg chg="add del">
          <ac:chgData name="Tariq Abubaker" userId="432f6d09324bb7bc" providerId="LiveId" clId="{3276C602-96D8-452E-9401-4D6DF077B4AD}" dt="2019-09-15T22:38:22.123" v="263" actId="26606"/>
          <ac:spMkLst>
            <pc:docMk/>
            <pc:sldMk cId="927890479" sldId="2516"/>
            <ac:spMk id="30" creationId="{73ED6512-6858-4552-B699-9A97FE9A4EA2}"/>
          </ac:spMkLst>
        </pc:spChg>
        <pc:spChg chg="add del mod">
          <ac:chgData name="Tariq Abubaker" userId="432f6d09324bb7bc" providerId="LiveId" clId="{3276C602-96D8-452E-9401-4D6DF077B4AD}" dt="2019-09-15T22:49:21.046" v="293" actId="931"/>
          <ac:spMkLst>
            <pc:docMk/>
            <pc:sldMk cId="927890479" sldId="2516"/>
            <ac:spMk id="32" creationId="{78A59F86-2626-40B4-9554-0E8A2D173CD5}"/>
          </ac:spMkLst>
        </pc:spChg>
        <pc:spChg chg="add del mod">
          <ac:chgData name="Tariq Abubaker" userId="432f6d09324bb7bc" providerId="LiveId" clId="{3276C602-96D8-452E-9401-4D6DF077B4AD}" dt="2019-09-15T23:00:06.034" v="466" actId="478"/>
          <ac:spMkLst>
            <pc:docMk/>
            <pc:sldMk cId="927890479" sldId="2516"/>
            <ac:spMk id="36" creationId="{431D4BAC-2110-40B6-93F1-83048E52B3DF}"/>
          </ac:spMkLst>
        </pc:spChg>
        <pc:spChg chg="add del">
          <ac:chgData name="Tariq Abubaker" userId="432f6d09324bb7bc" providerId="LiveId" clId="{3276C602-96D8-452E-9401-4D6DF077B4AD}" dt="2019-09-15T22:50:03.006" v="305" actId="26606"/>
          <ac:spMkLst>
            <pc:docMk/>
            <pc:sldMk cId="927890479" sldId="2516"/>
            <ac:spMk id="42" creationId="{4038CB10-1F5C-4D54-9DF7-12586DE5B007}"/>
          </ac:spMkLst>
        </pc:spChg>
        <pc:spChg chg="add del">
          <ac:chgData name="Tariq Abubaker" userId="432f6d09324bb7bc" providerId="LiveId" clId="{3276C602-96D8-452E-9401-4D6DF077B4AD}" dt="2019-09-15T22:50:03.006" v="305" actId="26606"/>
          <ac:spMkLst>
            <pc:docMk/>
            <pc:sldMk cId="927890479" sldId="2516"/>
            <ac:spMk id="46" creationId="{73ED6512-6858-4552-B699-9A97FE9A4EA2}"/>
          </ac:spMkLst>
        </pc:spChg>
        <pc:spChg chg="add del">
          <ac:chgData name="Tariq Abubaker" userId="432f6d09324bb7bc" providerId="LiveId" clId="{3276C602-96D8-452E-9401-4D6DF077B4AD}" dt="2019-09-15T22:50:13.772" v="309" actId="26606"/>
          <ac:spMkLst>
            <pc:docMk/>
            <pc:sldMk cId="927890479" sldId="2516"/>
            <ac:spMk id="50" creationId="{9BBC0C84-DC2A-43AE-9576-0A44295E8B9C}"/>
          </ac:spMkLst>
        </pc:spChg>
        <pc:spChg chg="add del">
          <ac:chgData name="Tariq Abubaker" userId="432f6d09324bb7bc" providerId="LiveId" clId="{3276C602-96D8-452E-9401-4D6DF077B4AD}" dt="2019-09-15T22:50:13.772" v="309" actId="26606"/>
          <ac:spMkLst>
            <pc:docMk/>
            <pc:sldMk cId="927890479" sldId="2516"/>
            <ac:spMk id="51" creationId="{E4F9F79B-A093-478E-96B5-EE02BC93A858}"/>
          </ac:spMkLst>
        </pc:spChg>
        <pc:spChg chg="add del">
          <ac:chgData name="Tariq Abubaker" userId="432f6d09324bb7bc" providerId="LiveId" clId="{3276C602-96D8-452E-9401-4D6DF077B4AD}" dt="2019-09-15T22:50:13.772" v="309" actId="26606"/>
          <ac:spMkLst>
            <pc:docMk/>
            <pc:sldMk cId="927890479" sldId="2516"/>
            <ac:spMk id="53" creationId="{F7194F93-1F71-4A70-9DF1-28F183771111}"/>
          </ac:spMkLst>
        </pc:spChg>
        <pc:spChg chg="add del">
          <ac:chgData name="Tariq Abubaker" userId="432f6d09324bb7bc" providerId="LiveId" clId="{3276C602-96D8-452E-9401-4D6DF077B4AD}" dt="2019-09-15T23:06:06.464" v="518" actId="478"/>
          <ac:spMkLst>
            <pc:docMk/>
            <pc:sldMk cId="927890479" sldId="2516"/>
            <ac:spMk id="54" creationId="{8122B050-C8EF-4853-B0B3-ED20C10D25A4}"/>
          </ac:spMkLst>
        </pc:spChg>
        <pc:spChg chg="add del">
          <ac:chgData name="Tariq Abubaker" userId="432f6d09324bb7bc" providerId="LiveId" clId="{3276C602-96D8-452E-9401-4D6DF077B4AD}" dt="2019-09-15T22:50:17.220" v="311" actId="26606"/>
          <ac:spMkLst>
            <pc:docMk/>
            <pc:sldMk cId="927890479" sldId="2516"/>
            <ac:spMk id="55" creationId="{CF62D2A7-8207-488C-9F46-316BA81A16C8}"/>
          </ac:spMkLst>
        </pc:spChg>
        <pc:spChg chg="add mod">
          <ac:chgData name="Tariq Abubaker" userId="432f6d09324bb7bc" providerId="LiveId" clId="{3276C602-96D8-452E-9401-4D6DF077B4AD}" dt="2019-09-15T23:01:39.492" v="485"/>
          <ac:spMkLst>
            <pc:docMk/>
            <pc:sldMk cId="927890479" sldId="2516"/>
            <ac:spMk id="56" creationId="{4F4842EC-1268-45C3-B4BC-ED6712C99FA8}"/>
          </ac:spMkLst>
        </pc:spChg>
        <pc:picChg chg="del">
          <ac:chgData name="Tariq Abubaker" userId="432f6d09324bb7bc" providerId="LiveId" clId="{3276C602-96D8-452E-9401-4D6DF077B4AD}" dt="2019-09-15T22:30:52.305" v="188" actId="478"/>
          <ac:picMkLst>
            <pc:docMk/>
            <pc:sldMk cId="927890479" sldId="2516"/>
            <ac:picMk id="5" creationId="{2CD1B0C5-D6FE-4CFF-A53B-A3AB4DC5ABF6}"/>
          </ac:picMkLst>
        </pc:picChg>
        <pc:picChg chg="del">
          <ac:chgData name="Tariq Abubaker" userId="432f6d09324bb7bc" providerId="LiveId" clId="{3276C602-96D8-452E-9401-4D6DF077B4AD}" dt="2019-09-15T22:51:10.628" v="327" actId="478"/>
          <ac:picMkLst>
            <pc:docMk/>
            <pc:sldMk cId="927890479" sldId="2516"/>
            <ac:picMk id="7" creationId="{91F13A2A-C8C5-4F10-9751-AB0D619F3D39}"/>
          </ac:picMkLst>
        </pc:picChg>
        <pc:picChg chg="add del mod ord modCrop">
          <ac:chgData name="Tariq Abubaker" userId="432f6d09324bb7bc" providerId="LiveId" clId="{3276C602-96D8-452E-9401-4D6DF077B4AD}" dt="2019-09-15T22:49:09.115" v="292" actId="478"/>
          <ac:picMkLst>
            <pc:docMk/>
            <pc:sldMk cId="927890479" sldId="2516"/>
            <ac:picMk id="8" creationId="{427BBDC2-DE7A-4319-8F75-3C02D771B429}"/>
          </ac:picMkLst>
        </pc:picChg>
        <pc:picChg chg="del">
          <ac:chgData name="Tariq Abubaker" userId="432f6d09324bb7bc" providerId="LiveId" clId="{3276C602-96D8-452E-9401-4D6DF077B4AD}" dt="2019-09-15T22:51:12.421" v="328" actId="478"/>
          <ac:picMkLst>
            <pc:docMk/>
            <pc:sldMk cId="927890479" sldId="2516"/>
            <ac:picMk id="9" creationId="{DDE6B7EA-C0C3-429D-82D4-32E8478655E5}"/>
          </ac:picMkLst>
        </pc:picChg>
        <pc:picChg chg="add del mod ord">
          <ac:chgData name="Tariq Abubaker" userId="432f6d09324bb7bc" providerId="LiveId" clId="{3276C602-96D8-452E-9401-4D6DF077B4AD}" dt="2019-09-15T22:38:23.077" v="264" actId="931"/>
          <ac:picMkLst>
            <pc:docMk/>
            <pc:sldMk cId="927890479" sldId="2516"/>
            <ac:picMk id="15" creationId="{EA87D90D-80F6-4B23-9C50-A900439095A5}"/>
          </ac:picMkLst>
        </pc:picChg>
        <pc:picChg chg="add del">
          <ac:chgData name="Tariq Abubaker" userId="432f6d09324bb7bc" providerId="LiveId" clId="{3276C602-96D8-452E-9401-4D6DF077B4AD}" dt="2019-09-15T22:38:00.967" v="241" actId="26606"/>
          <ac:picMkLst>
            <pc:docMk/>
            <pc:sldMk cId="927890479" sldId="2516"/>
            <ac:picMk id="17" creationId="{54DDEBDD-D8BD-41A6-8A0D-B00E3768B0F9}"/>
          </ac:picMkLst>
        </pc:picChg>
        <pc:picChg chg="add del">
          <ac:chgData name="Tariq Abubaker" userId="432f6d09324bb7bc" providerId="LiveId" clId="{3276C602-96D8-452E-9401-4D6DF077B4AD}" dt="2019-09-15T22:31:26.324" v="193" actId="26606"/>
          <ac:picMkLst>
            <pc:docMk/>
            <pc:sldMk cId="927890479" sldId="2516"/>
            <ac:picMk id="18" creationId="{54DDEBDD-D8BD-41A6-8A0D-B00E3768B0F9}"/>
          </ac:picMkLst>
        </pc:picChg>
        <pc:picChg chg="add del">
          <ac:chgData name="Tariq Abubaker" userId="432f6d09324bb7bc" providerId="LiveId" clId="{3276C602-96D8-452E-9401-4D6DF077B4AD}" dt="2019-09-15T22:31:30.401" v="195" actId="26606"/>
          <ac:picMkLst>
            <pc:docMk/>
            <pc:sldMk cId="927890479" sldId="2516"/>
            <ac:picMk id="22" creationId="{AE113210-7872-481A-ADE6-3A05CCAF5EB2}"/>
          </ac:picMkLst>
        </pc:picChg>
        <pc:picChg chg="add del">
          <ac:chgData name="Tariq Abubaker" userId="432f6d09324bb7bc" providerId="LiveId" clId="{3276C602-96D8-452E-9401-4D6DF077B4AD}" dt="2019-09-15T22:38:09.418" v="249" actId="26606"/>
          <ac:picMkLst>
            <pc:docMk/>
            <pc:sldMk cId="927890479" sldId="2516"/>
            <ac:picMk id="25" creationId="{19AE98B8-B73A-4724-B639-017087F9239F}"/>
          </ac:picMkLst>
        </pc:picChg>
        <pc:picChg chg="add del">
          <ac:chgData name="Tariq Abubaker" userId="432f6d09324bb7bc" providerId="LiveId" clId="{3276C602-96D8-452E-9401-4D6DF077B4AD}" dt="2019-09-15T22:38:16.388" v="259" actId="26606"/>
          <ac:picMkLst>
            <pc:docMk/>
            <pc:sldMk cId="927890479" sldId="2516"/>
            <ac:picMk id="28" creationId="{19AE98B8-B73A-4724-B639-017087F9239F}"/>
          </ac:picMkLst>
        </pc:picChg>
        <pc:picChg chg="add mod ord">
          <ac:chgData name="Tariq Abubaker" userId="432f6d09324bb7bc" providerId="LiveId" clId="{3276C602-96D8-452E-9401-4D6DF077B4AD}" dt="2019-09-15T22:50:17.220" v="311" actId="26606"/>
          <ac:picMkLst>
            <pc:docMk/>
            <pc:sldMk cId="927890479" sldId="2516"/>
            <ac:picMk id="34" creationId="{4E3EF044-E821-4ECE-A30F-354099A0769A}"/>
          </ac:picMkLst>
        </pc:picChg>
        <pc:picChg chg="add del">
          <ac:chgData name="Tariq Abubaker" userId="432f6d09324bb7bc" providerId="LiveId" clId="{3276C602-96D8-452E-9401-4D6DF077B4AD}" dt="2019-09-15T22:50:01.912" v="301" actId="26606"/>
          <ac:picMkLst>
            <pc:docMk/>
            <pc:sldMk cId="927890479" sldId="2516"/>
            <ac:picMk id="41" creationId="{19AE98B8-B73A-4724-B639-017087F9239F}"/>
          </ac:picMkLst>
        </pc:picChg>
        <pc:picChg chg="add del">
          <ac:chgData name="Tariq Abubaker" userId="432f6d09324bb7bc" providerId="LiveId" clId="{3276C602-96D8-452E-9401-4D6DF077B4AD}" dt="2019-09-15T22:49:57.781" v="297" actId="26606"/>
          <ac:picMkLst>
            <pc:docMk/>
            <pc:sldMk cId="927890479" sldId="2516"/>
            <ac:picMk id="44" creationId="{54DDEBDD-D8BD-41A6-8A0D-B00E3768B0F9}"/>
          </ac:picMkLst>
        </pc:picChg>
        <pc:picChg chg="add mod ord">
          <ac:chgData name="Tariq Abubaker" userId="432f6d09324bb7bc" providerId="LiveId" clId="{3276C602-96D8-452E-9401-4D6DF077B4AD}" dt="2019-09-15T23:02:24.314" v="486" actId="1076"/>
          <ac:picMkLst>
            <pc:docMk/>
            <pc:sldMk cId="927890479" sldId="2516"/>
            <ac:picMk id="47" creationId="{C1D2BC07-7700-488E-92CB-4BE1358E3769}"/>
          </ac:picMkLst>
        </pc:picChg>
        <pc:picChg chg="add mod ord">
          <ac:chgData name="Tariq Abubaker" userId="432f6d09324bb7bc" providerId="LiveId" clId="{3276C602-96D8-452E-9401-4D6DF077B4AD}" dt="2019-09-15T23:02:33.880" v="487" actId="1076"/>
          <ac:picMkLst>
            <pc:docMk/>
            <pc:sldMk cId="927890479" sldId="2516"/>
            <ac:picMk id="49" creationId="{6D82A7D7-5CF1-400B-B413-6C03FDD27641}"/>
          </ac:picMkLst>
        </pc:picChg>
        <pc:cxnChg chg="add del">
          <ac:chgData name="Tariq Abubaker" userId="432f6d09324bb7bc" providerId="LiveId" clId="{3276C602-96D8-452E-9401-4D6DF077B4AD}" dt="2019-09-15T22:37:45.876" v="237" actId="26606"/>
          <ac:cxnSpMkLst>
            <pc:docMk/>
            <pc:sldMk cId="927890479" sldId="2516"/>
            <ac:cxnSpMk id="13" creationId="{E4A809D5-3600-46D4-A466-67F2349A54FB}"/>
          </ac:cxnSpMkLst>
        </pc:cxnChg>
        <pc:cxnChg chg="add del">
          <ac:chgData name="Tariq Abubaker" userId="432f6d09324bb7bc" providerId="LiveId" clId="{3276C602-96D8-452E-9401-4D6DF077B4AD}" dt="2019-09-15T22:49:26.869" v="294" actId="26606"/>
          <ac:cxnSpMkLst>
            <pc:docMk/>
            <pc:sldMk cId="927890479" sldId="2516"/>
            <ac:cxnSpMk id="14" creationId="{E4A809D5-3600-46D4-A466-67F2349A54FB}"/>
          </ac:cxnSpMkLst>
        </pc:cxnChg>
        <pc:cxnChg chg="add del">
          <ac:chgData name="Tariq Abubaker" userId="432f6d09324bb7bc" providerId="LiveId" clId="{3276C602-96D8-452E-9401-4D6DF077B4AD}" dt="2019-09-15T22:31:21.761" v="191" actId="26606"/>
          <ac:cxnSpMkLst>
            <pc:docMk/>
            <pc:sldMk cId="927890479" sldId="2516"/>
            <ac:cxnSpMk id="16" creationId="{E4A809D5-3600-46D4-A466-67F2349A54FB}"/>
          </ac:cxnSpMkLst>
        </pc:cxnChg>
        <pc:cxnChg chg="add del">
          <ac:chgData name="Tariq Abubaker" userId="432f6d09324bb7bc" providerId="LiveId" clId="{3276C602-96D8-452E-9401-4D6DF077B4AD}" dt="2019-09-15T22:31:34.362" v="199" actId="26606"/>
          <ac:cxnSpMkLst>
            <pc:docMk/>
            <pc:sldMk cId="927890479" sldId="2516"/>
            <ac:cxnSpMk id="26" creationId="{A7F400EE-A8A5-48AF-B4D6-291B52C6F0B0}"/>
          </ac:cxnSpMkLst>
        </pc:cxnChg>
        <pc:cxnChg chg="add del">
          <ac:chgData name="Tariq Abubaker" userId="432f6d09324bb7bc" providerId="LiveId" clId="{3276C602-96D8-452E-9401-4D6DF077B4AD}" dt="2019-09-15T22:38:13.669" v="255" actId="26606"/>
          <ac:cxnSpMkLst>
            <pc:docMk/>
            <pc:sldMk cId="927890479" sldId="2516"/>
            <ac:cxnSpMk id="27" creationId="{A7F400EE-A8A5-48AF-B4D6-291B52C6F0B0}"/>
          </ac:cxnSpMkLst>
        </pc:cxnChg>
        <pc:cxnChg chg="add del">
          <ac:chgData name="Tariq Abubaker" userId="432f6d09324bb7bc" providerId="LiveId" clId="{3276C602-96D8-452E-9401-4D6DF077B4AD}" dt="2019-09-15T22:50:17.226" v="312" actId="26606"/>
          <ac:cxnSpMkLst>
            <pc:docMk/>
            <pc:sldMk cId="927890479" sldId="2516"/>
            <ac:cxnSpMk id="39" creationId="{E4A809D5-3600-46D4-A466-67F2349A54FB}"/>
          </ac:cxnSpMkLst>
        </pc:cxnChg>
        <pc:cxnChg chg="add del">
          <ac:chgData name="Tariq Abubaker" userId="432f6d09324bb7bc" providerId="LiveId" clId="{3276C602-96D8-452E-9401-4D6DF077B4AD}" dt="2019-09-15T22:50:09.386" v="307" actId="26606"/>
          <ac:cxnSpMkLst>
            <pc:docMk/>
            <pc:sldMk cId="927890479" sldId="2516"/>
            <ac:cxnSpMk id="48" creationId="{E4A809D5-3600-46D4-A466-67F2349A54FB}"/>
          </ac:cxnSpMkLst>
        </pc:cxnChg>
        <pc:cxnChg chg="add del">
          <ac:chgData name="Tariq Abubaker" userId="432f6d09324bb7bc" providerId="LiveId" clId="{3276C602-96D8-452E-9401-4D6DF077B4AD}" dt="2019-09-15T22:50:13.772" v="309" actId="26606"/>
          <ac:cxnSpMkLst>
            <pc:docMk/>
            <pc:sldMk cId="927890479" sldId="2516"/>
            <ac:cxnSpMk id="52" creationId="{D4C22394-EBC2-4FAF-A555-6C02D589EED7}"/>
          </ac:cxnSpMkLst>
        </pc:cxnChg>
        <pc:cxnChg chg="add">
          <ac:chgData name="Tariq Abubaker" userId="432f6d09324bb7bc" providerId="LiveId" clId="{3276C602-96D8-452E-9401-4D6DF077B4AD}" dt="2019-09-15T22:50:17.226" v="312" actId="26606"/>
          <ac:cxnSpMkLst>
            <pc:docMk/>
            <pc:sldMk cId="927890479" sldId="2516"/>
            <ac:cxnSpMk id="57" creationId="{E4A809D5-3600-46D4-A466-67F2349A54FB}"/>
          </ac:cxnSpMkLst>
        </pc:cxnChg>
      </pc:sldChg>
      <pc:sldChg chg="addSp delSp modSp mod modTransition setBg setClrOvrMap">
        <pc:chgData name="Tariq Abubaker" userId="432f6d09324bb7bc" providerId="LiveId" clId="{3276C602-96D8-452E-9401-4D6DF077B4AD}" dt="2019-09-15T23:18:32.360" v="653"/>
        <pc:sldMkLst>
          <pc:docMk/>
          <pc:sldMk cId="2614432006" sldId="2518"/>
        </pc:sldMkLst>
        <pc:spChg chg="del mod">
          <ac:chgData name="Tariq Abubaker" userId="432f6d09324bb7bc" providerId="LiveId" clId="{3276C602-96D8-452E-9401-4D6DF077B4AD}" dt="2019-09-15T23:02:58.150" v="488" actId="478"/>
          <ac:spMkLst>
            <pc:docMk/>
            <pc:sldMk cId="2614432006" sldId="2518"/>
            <ac:spMk id="2" creationId="{B0D9808A-3525-4C80-B834-DBAEC0FB37F4}"/>
          </ac:spMkLst>
        </pc:spChg>
        <pc:spChg chg="mod">
          <ac:chgData name="Tariq Abubaker" userId="432f6d09324bb7bc" providerId="LiveId" clId="{3276C602-96D8-452E-9401-4D6DF077B4AD}" dt="2019-09-15T22:57:07.489" v="450" actId="27636"/>
          <ac:spMkLst>
            <pc:docMk/>
            <pc:sldMk cId="2614432006" sldId="2518"/>
            <ac:spMk id="4" creationId="{39610B53-BE39-4EFB-B686-9C5728E3D3D5}"/>
          </ac:spMkLst>
        </pc:spChg>
        <pc:spChg chg="del">
          <ac:chgData name="Tariq Abubaker" userId="432f6d09324bb7bc" providerId="LiveId" clId="{3276C602-96D8-452E-9401-4D6DF077B4AD}" dt="2019-09-15T22:20:59.398" v="6" actId="931"/>
          <ac:spMkLst>
            <pc:docMk/>
            <pc:sldMk cId="2614432006" sldId="2518"/>
            <ac:spMk id="6" creationId="{8369A5DB-F8A4-49F1-9DE6-F458FCC43952}"/>
          </ac:spMkLst>
        </pc:spChg>
        <pc:spChg chg="del mod ord">
          <ac:chgData name="Tariq Abubaker" userId="432f6d09324bb7bc" providerId="LiveId" clId="{3276C602-96D8-452E-9401-4D6DF077B4AD}" dt="2019-09-15T22:54:31.118" v="380" actId="478"/>
          <ac:spMkLst>
            <pc:docMk/>
            <pc:sldMk cId="2614432006" sldId="2518"/>
            <ac:spMk id="8" creationId="{28D07A4B-1B5F-485F-8902-BF229C6552AB}"/>
          </ac:spMkLst>
        </pc:spChg>
        <pc:spChg chg="add del">
          <ac:chgData name="Tariq Abubaker" userId="432f6d09324bb7bc" providerId="LiveId" clId="{3276C602-96D8-452E-9401-4D6DF077B4AD}" dt="2019-09-15T22:21:32.705" v="14" actId="26606"/>
          <ac:spMkLst>
            <pc:docMk/>
            <pc:sldMk cId="2614432006" sldId="2518"/>
            <ac:spMk id="11" creationId="{F56F5174-31D9-4DBB-AAB7-A1FD7BDB1352}"/>
          </ac:spMkLst>
        </pc:spChg>
        <pc:spChg chg="add del">
          <ac:chgData name="Tariq Abubaker" userId="432f6d09324bb7bc" providerId="LiveId" clId="{3276C602-96D8-452E-9401-4D6DF077B4AD}" dt="2019-09-15T22:21:45.577" v="26" actId="26606"/>
          <ac:spMkLst>
            <pc:docMk/>
            <pc:sldMk cId="2614432006" sldId="2518"/>
            <ac:spMk id="13" creationId="{F56F5174-31D9-4DBB-AAB7-A1FD7BDB1352}"/>
          </ac:spMkLst>
        </pc:spChg>
        <pc:spChg chg="add del">
          <ac:chgData name="Tariq Abubaker" userId="432f6d09324bb7bc" providerId="LiveId" clId="{3276C602-96D8-452E-9401-4D6DF077B4AD}" dt="2019-09-15T22:21:17.908" v="8" actId="26606"/>
          <ac:spMkLst>
            <pc:docMk/>
            <pc:sldMk cId="2614432006" sldId="2518"/>
            <ac:spMk id="14" creationId="{CF62D2A7-8207-488C-9F46-316BA81A16C8}"/>
          </ac:spMkLst>
        </pc:spChg>
        <pc:spChg chg="add del">
          <ac:chgData name="Tariq Abubaker" userId="432f6d09324bb7bc" providerId="LiveId" clId="{3276C602-96D8-452E-9401-4D6DF077B4AD}" dt="2019-09-15T22:21:45.577" v="26" actId="26606"/>
          <ac:spMkLst>
            <pc:docMk/>
            <pc:sldMk cId="2614432006" sldId="2518"/>
            <ac:spMk id="17" creationId="{F9A95BEE-6BB1-4A28-A8E6-A34B2E42EF87}"/>
          </ac:spMkLst>
        </pc:spChg>
        <pc:spChg chg="add del">
          <ac:chgData name="Tariq Abubaker" userId="432f6d09324bb7bc" providerId="LiveId" clId="{3276C602-96D8-452E-9401-4D6DF077B4AD}" dt="2019-09-15T22:21:32.705" v="14" actId="26606"/>
          <ac:spMkLst>
            <pc:docMk/>
            <pc:sldMk cId="2614432006" sldId="2518"/>
            <ac:spMk id="18" creationId="{F9A95BEE-6BB1-4A28-A8E6-A34B2E42EF87}"/>
          </ac:spMkLst>
        </pc:spChg>
        <pc:spChg chg="add del mod">
          <ac:chgData name="Tariq Abubaker" userId="432f6d09324bb7bc" providerId="LiveId" clId="{3276C602-96D8-452E-9401-4D6DF077B4AD}" dt="2019-09-15T23:03:05.194" v="490" actId="478"/>
          <ac:spMkLst>
            <pc:docMk/>
            <pc:sldMk cId="2614432006" sldId="2518"/>
            <ac:spMk id="21" creationId="{18C620D3-6DE2-4949-98D3-4AF6D88E5229}"/>
          </ac:spMkLst>
        </pc:spChg>
        <pc:spChg chg="add del">
          <ac:chgData name="Tariq Abubaker" userId="432f6d09324bb7bc" providerId="LiveId" clId="{3276C602-96D8-452E-9401-4D6DF077B4AD}" dt="2019-09-15T23:06:08.679" v="519" actId="478"/>
          <ac:spMkLst>
            <pc:docMk/>
            <pc:sldMk cId="2614432006" sldId="2518"/>
            <ac:spMk id="23" creationId="{E5D781F2-50A2-438B-BF57-AEA01526A440}"/>
          </ac:spMkLst>
        </pc:spChg>
        <pc:spChg chg="add del">
          <ac:chgData name="Tariq Abubaker" userId="432f6d09324bb7bc" providerId="LiveId" clId="{3276C602-96D8-452E-9401-4D6DF077B4AD}" dt="2019-09-15T22:21:41.133" v="20" actId="26606"/>
          <ac:spMkLst>
            <pc:docMk/>
            <pc:sldMk cId="2614432006" sldId="2518"/>
            <ac:spMk id="24" creationId="{CF62D2A7-8207-488C-9F46-316BA81A16C8}"/>
          </ac:spMkLst>
        </pc:spChg>
        <pc:spChg chg="add mod">
          <ac:chgData name="Tariq Abubaker" userId="432f6d09324bb7bc" providerId="LiveId" clId="{3276C602-96D8-452E-9401-4D6DF077B4AD}" dt="2019-09-15T23:03:10.114" v="501" actId="20577"/>
          <ac:spMkLst>
            <pc:docMk/>
            <pc:sldMk cId="2614432006" sldId="2518"/>
            <ac:spMk id="27" creationId="{034D7B16-11A7-4A38-8098-C3ACF6C0C973}"/>
          </ac:spMkLst>
        </pc:spChg>
        <pc:picChg chg="add mod ord">
          <ac:chgData name="Tariq Abubaker" userId="432f6d09324bb7bc" providerId="LiveId" clId="{3276C602-96D8-452E-9401-4D6DF077B4AD}" dt="2019-09-15T22:30:17.183" v="186" actId="14100"/>
          <ac:picMkLst>
            <pc:docMk/>
            <pc:sldMk cId="2614432006" sldId="2518"/>
            <ac:picMk id="5" creationId="{1B864F88-977E-48DA-A1DF-D624896E18A5}"/>
          </ac:picMkLst>
        </pc:picChg>
        <pc:picChg chg="mod">
          <ac:chgData name="Tariq Abubaker" userId="432f6d09324bb7bc" providerId="LiveId" clId="{3276C602-96D8-452E-9401-4D6DF077B4AD}" dt="2019-09-15T22:57:21.885" v="453" actId="1076"/>
          <ac:picMkLst>
            <pc:docMk/>
            <pc:sldMk cId="2614432006" sldId="2518"/>
            <ac:picMk id="7" creationId="{91F13A2A-C8C5-4F10-9751-AB0D619F3D39}"/>
          </ac:picMkLst>
        </pc:picChg>
        <pc:picChg chg="del mod">
          <ac:chgData name="Tariq Abubaker" userId="432f6d09324bb7bc" providerId="LiveId" clId="{3276C602-96D8-452E-9401-4D6DF077B4AD}" dt="2019-09-15T22:57:10.237" v="451" actId="478"/>
          <ac:picMkLst>
            <pc:docMk/>
            <pc:sldMk cId="2614432006" sldId="2518"/>
            <ac:picMk id="9" creationId="{DDE6B7EA-C0C3-429D-82D4-32E8478655E5}"/>
          </ac:picMkLst>
        </pc:picChg>
        <pc:picChg chg="add del">
          <ac:chgData name="Tariq Abubaker" userId="432f6d09324bb7bc" providerId="LiveId" clId="{3276C602-96D8-452E-9401-4D6DF077B4AD}" dt="2019-09-15T22:21:32.705" v="14" actId="26606"/>
          <ac:picMkLst>
            <pc:docMk/>
            <pc:sldMk cId="2614432006" sldId="2518"/>
            <ac:picMk id="12" creationId="{AE113210-7872-481A-ADE6-3A05CCAF5EB2}"/>
          </ac:picMkLst>
        </pc:picChg>
        <pc:picChg chg="add del">
          <ac:chgData name="Tariq Abubaker" userId="432f6d09324bb7bc" providerId="LiveId" clId="{3276C602-96D8-452E-9401-4D6DF077B4AD}" dt="2019-09-15T22:21:45.577" v="26" actId="26606"/>
          <ac:picMkLst>
            <pc:docMk/>
            <pc:sldMk cId="2614432006" sldId="2518"/>
            <ac:picMk id="15" creationId="{AE113210-7872-481A-ADE6-3A05CCAF5EB2}"/>
          </ac:picMkLst>
        </pc:picChg>
        <pc:picChg chg="add del">
          <ac:chgData name="Tariq Abubaker" userId="432f6d09324bb7bc" providerId="LiveId" clId="{3276C602-96D8-452E-9401-4D6DF077B4AD}" dt="2019-09-15T22:21:39.023" v="18" actId="26606"/>
          <ac:picMkLst>
            <pc:docMk/>
            <pc:sldMk cId="2614432006" sldId="2518"/>
            <ac:picMk id="22" creationId="{19AE98B8-B73A-4724-B639-017087F9239F}"/>
          </ac:picMkLst>
        </pc:picChg>
        <pc:cxnChg chg="add del">
          <ac:chgData name="Tariq Abubaker" userId="432f6d09324bb7bc" providerId="LiveId" clId="{3276C602-96D8-452E-9401-4D6DF077B4AD}" dt="2019-09-15T22:21:23.204" v="10" actId="26606"/>
          <ac:cxnSpMkLst>
            <pc:docMk/>
            <pc:sldMk cId="2614432006" sldId="2518"/>
            <ac:cxnSpMk id="16" creationId="{A7F400EE-A8A5-48AF-B4D6-291B52C6F0B0}"/>
          </ac:cxnSpMkLst>
        </pc:cxnChg>
        <pc:cxnChg chg="add">
          <ac:chgData name="Tariq Abubaker" userId="432f6d09324bb7bc" providerId="LiveId" clId="{3276C602-96D8-452E-9401-4D6DF077B4AD}" dt="2019-09-15T22:21:45.589" v="27" actId="26606"/>
          <ac:cxnSpMkLst>
            <pc:docMk/>
            <pc:sldMk cId="2614432006" sldId="2518"/>
            <ac:cxnSpMk id="19" creationId="{E4A809D5-3600-46D4-A466-67F2349A54FB}"/>
          </ac:cxnSpMkLst>
        </pc:cxnChg>
        <pc:cxnChg chg="add del">
          <ac:chgData name="Tariq Abubaker" userId="432f6d09324bb7bc" providerId="LiveId" clId="{3276C602-96D8-452E-9401-4D6DF077B4AD}" dt="2019-09-15T22:21:35.950" v="16" actId="26606"/>
          <ac:cxnSpMkLst>
            <pc:docMk/>
            <pc:sldMk cId="2614432006" sldId="2518"/>
            <ac:cxnSpMk id="20" creationId="{E4A809D5-3600-46D4-A466-67F2349A54FB}"/>
          </ac:cxnSpMkLst>
        </pc:cxnChg>
        <pc:cxnChg chg="add del">
          <ac:chgData name="Tariq Abubaker" userId="432f6d09324bb7bc" providerId="LiveId" clId="{3276C602-96D8-452E-9401-4D6DF077B4AD}" dt="2019-09-15T22:21:42.879" v="22" actId="26606"/>
          <ac:cxnSpMkLst>
            <pc:docMk/>
            <pc:sldMk cId="2614432006" sldId="2518"/>
            <ac:cxnSpMk id="26" creationId="{A7F400EE-A8A5-48AF-B4D6-291B52C6F0B0}"/>
          </ac:cxnSpMkLst>
        </pc:cxnChg>
      </pc:sldChg>
      <pc:sldChg chg="modSp modAnim">
        <pc:chgData name="Tariq Abubaker" userId="432f6d09324bb7bc" providerId="LiveId" clId="{3276C602-96D8-452E-9401-4D6DF077B4AD}" dt="2019-09-15T23:11:00.550" v="555"/>
        <pc:sldMkLst>
          <pc:docMk/>
          <pc:sldMk cId="2453650499" sldId="2519"/>
        </pc:sldMkLst>
        <pc:graphicFrameChg chg="mod">
          <ac:chgData name="Tariq Abubaker" userId="432f6d09324bb7bc" providerId="LiveId" clId="{3276C602-96D8-452E-9401-4D6DF077B4AD}" dt="2019-09-15T23:10:39.508" v="553"/>
          <ac:graphicFrameMkLst>
            <pc:docMk/>
            <pc:sldMk cId="2453650499" sldId="2519"/>
            <ac:graphicFrameMk id="9" creationId="{53173636-518A-4E20-9F8C-B40FD7F95DF1}"/>
          </ac:graphicFrameMkLst>
        </pc:graphicFrameChg>
      </pc:sldChg>
      <pc:sldChg chg="modSp modAnim">
        <pc:chgData name="Tariq Abubaker" userId="432f6d09324bb7bc" providerId="LiveId" clId="{3276C602-96D8-452E-9401-4D6DF077B4AD}" dt="2019-09-15T23:11:37.721" v="562"/>
        <pc:sldMkLst>
          <pc:docMk/>
          <pc:sldMk cId="2701132360" sldId="2520"/>
        </pc:sldMkLst>
        <pc:spChg chg="mod">
          <ac:chgData name="Tariq Abubaker" userId="432f6d09324bb7bc" providerId="LiveId" clId="{3276C602-96D8-452E-9401-4D6DF077B4AD}" dt="2019-09-15T23:03:47.191" v="514" actId="5793"/>
          <ac:spMkLst>
            <pc:docMk/>
            <pc:sldMk cId="2701132360" sldId="2520"/>
            <ac:spMk id="5" creationId="{705E95A1-5676-4046-8006-1157A2A8543B}"/>
          </ac:spMkLst>
        </pc:spChg>
      </pc:sldChg>
      <pc:sldChg chg="modSp modAnim">
        <pc:chgData name="Tariq Abubaker" userId="432f6d09324bb7bc" providerId="LiveId" clId="{3276C602-96D8-452E-9401-4D6DF077B4AD}" dt="2019-09-15T23:13:42.826" v="581"/>
        <pc:sldMkLst>
          <pc:docMk/>
          <pc:sldMk cId="1442880443" sldId="2521"/>
        </pc:sldMkLst>
        <pc:spChg chg="mod">
          <ac:chgData name="Tariq Abubaker" userId="432f6d09324bb7bc" providerId="LiveId" clId="{3276C602-96D8-452E-9401-4D6DF077B4AD}" dt="2019-09-15T22:16:02.007" v="5" actId="20577"/>
          <ac:spMkLst>
            <pc:docMk/>
            <pc:sldMk cId="1442880443" sldId="2521"/>
            <ac:spMk id="17" creationId="{760EEEB5-6BC3-41EB-B4B4-FF7C3EEAEAED}"/>
          </ac:spMkLst>
        </pc:spChg>
      </pc:sldChg>
      <pc:sldChg chg="ord">
        <pc:chgData name="Tariq Abubaker" userId="432f6d09324bb7bc" providerId="LiveId" clId="{3276C602-96D8-452E-9401-4D6DF077B4AD}" dt="2019-09-15T23:21:44.124" v="657"/>
        <pc:sldMkLst>
          <pc:docMk/>
          <pc:sldMk cId="952195525" sldId="2522"/>
        </pc:sldMkLst>
      </pc:sldChg>
      <pc:sldMasterChg chg="modSp modSldLayout">
        <pc:chgData name="Tariq Abubaker" userId="432f6d09324bb7bc" providerId="LiveId" clId="{3276C602-96D8-452E-9401-4D6DF077B4AD}" dt="2019-09-15T23:05:07.634" v="516" actId="208"/>
        <pc:sldMasterMkLst>
          <pc:docMk/>
          <pc:sldMasterMk cId="2502786320" sldId="2147483707"/>
        </pc:sldMasterMkLst>
        <pc:spChg chg="mod">
          <ac:chgData name="Tariq Abubaker" userId="432f6d09324bb7bc" providerId="LiveId" clId="{3276C602-96D8-452E-9401-4D6DF077B4AD}" dt="2019-09-15T23:05:07.634" v="516" actId="208"/>
          <ac:spMkLst>
            <pc:docMk/>
            <pc:sldMasterMk cId="2502786320" sldId="2147483707"/>
            <ac:spMk id="6" creationId="{5ECA3099-A94F-4C3E-BC29-780EDD38F722}"/>
          </ac:spMkLst>
        </pc:spChg>
        <pc:sldLayoutChg chg="modSp">
          <pc:chgData name="Tariq Abubaker" userId="432f6d09324bb7bc" providerId="LiveId" clId="{3276C602-96D8-452E-9401-4D6DF077B4AD}" dt="2019-09-15T23:04:35.667" v="515" actId="208"/>
          <pc:sldLayoutMkLst>
            <pc:docMk/>
            <pc:sldMasterMk cId="2502786320" sldId="2147483707"/>
            <pc:sldLayoutMk cId="1932141869" sldId="2147483728"/>
          </pc:sldLayoutMkLst>
          <pc:spChg chg="mod">
            <ac:chgData name="Tariq Abubaker" userId="432f6d09324bb7bc" providerId="LiveId" clId="{3276C602-96D8-452E-9401-4D6DF077B4AD}" dt="2019-09-15T23:04:35.667" v="515" actId="208"/>
            <ac:spMkLst>
              <pc:docMk/>
              <pc:sldMasterMk cId="2502786320" sldId="2147483707"/>
              <pc:sldLayoutMk cId="1932141869" sldId="2147483728"/>
              <ac:spMk id="3" creationId="{A95CDFA7-DEA3-4BBE-8D70-0AF654A1E6FF}"/>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B045B-2829-4EC7-A367-8D66F5813A8F}" type="datetimeFigureOut">
              <a:rPr lang="en-US" smtClean="0"/>
              <a:t>12/20/2019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154B3-E2DC-487D-B19C-941BA1A3EE28}" type="slidenum">
              <a:rPr lang="en-US" smtClean="0"/>
              <a:t>‹#›</a:t>
            </a:fld>
            <a:endParaRPr lang="en-US"/>
          </a:p>
        </p:txBody>
      </p:sp>
    </p:spTree>
    <p:extLst>
      <p:ext uri="{BB962C8B-B14F-4D97-AF65-F5344CB8AC3E}">
        <p14:creationId xmlns:p14="http://schemas.microsoft.com/office/powerpoint/2010/main" val="3800423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meetup.com/NET-Kuwait/" TargetMode="Externa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 xmlns:a16="http://schemas.microsoft.com/office/drawing/2014/main" id="{72D58D4C-8C36-4E83-A6D0-5CCDE628C6A1}"/>
              </a:ext>
            </a:extLst>
          </p:cNvPr>
          <p:cNvSpPr txBox="1"/>
          <p:nvPr/>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 xmlns:a16="http://schemas.microsoft.com/office/drawing/2014/main" id="{59D84138-C5D8-434E-B158-149140D533BE}"/>
              </a:ext>
            </a:extLst>
          </p:cNvPr>
          <p:cNvSpPr txBox="1"/>
          <p:nvPr/>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34715135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1739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450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69163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 xmlns:a16="http://schemas.microsoft.com/office/drawing/2014/main" id="{E231ED1D-3304-42EE-8EF4-679A6BE4CBA5}"/>
              </a:ext>
            </a:extLst>
          </p:cNvPr>
          <p:cNvSpPr txBox="1"/>
          <p:nvPr/>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130711858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414998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3632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Blank Purple">
    <p:bg>
      <p:bgPr>
        <a:solidFill>
          <a:srgbClr val="D2D2D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6514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Blank Purple">
    <p:bg>
      <p:bgPr>
        <a:solidFill>
          <a:srgbClr val="73737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9948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3609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510956" cy="899665"/>
          </a:xfrm>
        </p:spPr>
        <p:txBody>
          <a:bodyPr/>
          <a:lstStyle/>
          <a:p>
            <a:r>
              <a:rPr lang="en-US"/>
              <a:t>Click to edit Master title style</a:t>
            </a:r>
          </a:p>
        </p:txBody>
      </p:sp>
      <p:sp>
        <p:nvSpPr>
          <p:cNvPr id="7" name="Text Placeholder 3">
            <a:extLst>
              <a:ext uri="{FF2B5EF4-FFF2-40B4-BE49-F238E27FC236}">
                <a16:creationId xmlns="" xmlns:a16="http://schemas.microsoft.com/office/drawing/2014/main" id="{03D45574-B30B-4C34-A8B0-D8DC428F3EED}"/>
              </a:ext>
            </a:extLst>
          </p:cNvPr>
          <p:cNvSpPr>
            <a:spLocks noGrp="1"/>
          </p:cNvSpPr>
          <p:nvPr>
            <p:ph type="body" sz="quarter" idx="10"/>
          </p:nvPr>
        </p:nvSpPr>
        <p:spPr>
          <a:xfrm>
            <a:off x="269240" y="1373694"/>
            <a:ext cx="11510956" cy="2055306"/>
          </a:xfrm>
        </p:spPr>
        <p:txBody>
          <a:bodyPr wrap="square">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339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 xmlns:a16="http://schemas.microsoft.com/office/drawing/2014/main" id="{72D58D4C-8C36-4E83-A6D0-5CCDE628C6A1}"/>
              </a:ext>
            </a:extLst>
          </p:cNvPr>
          <p:cNvSpPr txBox="1"/>
          <p:nvPr/>
        </p:nvSpPr>
        <p:spPr>
          <a:xfrm>
            <a:off x="1" y="1093968"/>
            <a:ext cx="12192000" cy="344094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72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Welcome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72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to</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72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 KUWAIT</a:t>
            </a:r>
          </a:p>
        </p:txBody>
      </p:sp>
      <p:sp>
        <p:nvSpPr>
          <p:cNvPr id="6" name="TextBox 5">
            <a:extLst>
              <a:ext uri="{FF2B5EF4-FFF2-40B4-BE49-F238E27FC236}">
                <a16:creationId xmlns="" xmlns:a16="http://schemas.microsoft.com/office/drawing/2014/main" id="{59D84138-C5D8-434E-B158-149140D533BE}"/>
              </a:ext>
            </a:extLst>
          </p:cNvPr>
          <p:cNvSpPr txBox="1"/>
          <p:nvPr/>
        </p:nvSpPr>
        <p:spPr>
          <a:xfrm>
            <a:off x="0" y="5641537"/>
            <a:ext cx="12191999" cy="738664"/>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solidFill>
                  <a:schemeClr val="bg1"/>
                </a:solidFill>
                <a:hlinkClick r:id="rId3">
                  <a:extLst>
                    <a:ext uri="{A12FA001-AC4F-418D-AE19-62706E023703}">
                      <ahyp:hlinkClr xmlns="" xmlns:ahyp="http://schemas.microsoft.com/office/drawing/2018/hyperlinkcolor" val="tx"/>
                    </a:ext>
                  </a:extLst>
                </a:hlinkClick>
              </a:rPr>
              <a:t>https://www.meetup.com/NET-Kuwait/</a:t>
            </a:r>
            <a:endParaRPr lang="en-US" sz="3200" i="0" dirty="0">
              <a:solidFill>
                <a:schemeClr val="bg1"/>
              </a:solidFill>
            </a:endParaRPr>
          </a:p>
        </p:txBody>
      </p:sp>
    </p:spTree>
    <p:extLst>
      <p:ext uri="{BB962C8B-B14F-4D97-AF65-F5344CB8AC3E}">
        <p14:creationId xmlns:p14="http://schemas.microsoft.com/office/powerpoint/2010/main" val="1902268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One Column Subhead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7">
                <a:solidFill>
                  <a:schemeClr val="tx2"/>
                </a:solidFill>
                <a:latin typeface="Segoe UI Light"/>
                <a:cs typeface="Segoe UI Light"/>
              </a:defRPr>
            </a:lvl1pPr>
          </a:lstStyle>
          <a:p>
            <a:r>
              <a:rPr lang="en-US"/>
              <a:t>Click to edit Master title style</a:t>
            </a:r>
          </a:p>
        </p:txBody>
      </p:sp>
      <p:sp>
        <p:nvSpPr>
          <p:cNvPr id="10" name="Text Placeholder 2"/>
          <p:cNvSpPr>
            <a:spLocks noGrp="1"/>
          </p:cNvSpPr>
          <p:nvPr>
            <p:ph type="body" idx="11"/>
          </p:nvPr>
        </p:nvSpPr>
        <p:spPr>
          <a:xfrm>
            <a:off x="304799" y="1286338"/>
            <a:ext cx="11582400" cy="554421"/>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5" name="TextBox 4"/>
          <p:cNvSpPr txBox="1"/>
          <p:nvPr/>
        </p:nvSpPr>
        <p:spPr>
          <a:xfrm>
            <a:off x="297677"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
        <p:nvSpPr>
          <p:cNvPr id="7" name="Content Placeholder 2"/>
          <p:cNvSpPr>
            <a:spLocks noGrp="1"/>
          </p:cNvSpPr>
          <p:nvPr>
            <p:ph idx="1" hasCustomPrompt="1"/>
          </p:nvPr>
        </p:nvSpPr>
        <p:spPr>
          <a:xfrm>
            <a:off x="304800" y="1852429"/>
            <a:ext cx="11582400" cy="4220351"/>
          </a:xfrm>
          <a:prstGeom prst="rect">
            <a:avLst/>
          </a:prstGeom>
        </p:spPr>
        <p:txBody>
          <a:bodyPr lIns="0" tIns="0" rIns="0" bIns="0"/>
          <a:lstStyle>
            <a:lvl1pPr marL="243834" indent="-243834">
              <a:lnSpc>
                <a:spcPct val="100000"/>
              </a:lnSpc>
              <a:spcBef>
                <a:spcPts val="667"/>
              </a:spcBef>
              <a:buFont typeface="Arial" charset="0"/>
              <a:buChar char="•"/>
              <a:defRPr sz="3200" baseline="0">
                <a:solidFill>
                  <a:schemeClr val="tx1"/>
                </a:solidFill>
                <a:latin typeface="Segoe UI Light"/>
                <a:cs typeface="Segoe UI Light"/>
              </a:defRPr>
            </a:lvl1pPr>
            <a:lvl2pPr marL="609585" indent="-243834">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377" indent="-243834">
              <a:lnSpc>
                <a:spcPct val="100000"/>
              </a:lnSpc>
              <a:spcBef>
                <a:spcPts val="667"/>
              </a:spcBef>
              <a:buFont typeface="Arial"/>
              <a:buChar char="•"/>
              <a:defRPr sz="2667">
                <a:solidFill>
                  <a:schemeClr val="tx1"/>
                </a:solidFill>
                <a:latin typeface="Segoe UI Light"/>
                <a:cs typeface="Segoe UI Light"/>
              </a:defRPr>
            </a:lvl3pPr>
            <a:lvl4pPr marL="1219170" marR="0" indent="-243834" algn="l" defTabSz="1219170"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588" indent="243834">
              <a:spcBef>
                <a:spcPts val="1333"/>
              </a:spcBef>
              <a:buFont typeface="Arial"/>
              <a:buChar char="•"/>
              <a:tabLst>
                <a:tab pos="2135664" algn="l"/>
              </a:tabLst>
              <a:defRPr sz="2667" baseline="0">
                <a:solidFill>
                  <a:schemeClr val="bg1"/>
                </a:solidFill>
                <a:latin typeface="Segoe UI Light"/>
                <a:cs typeface="Segoe UI Light"/>
              </a:defRPr>
            </a:lvl5pPr>
          </a:lstStyle>
          <a:p>
            <a:pPr lvl="0"/>
            <a:r>
              <a:rPr lang="en-US"/>
              <a:t>Bullet first level</a:t>
            </a:r>
          </a:p>
          <a:p>
            <a:pPr lvl="1"/>
            <a:r>
              <a:rPr lang="en-US"/>
              <a:t>Bullet second level</a:t>
            </a:r>
          </a:p>
          <a:p>
            <a:pPr lvl="2"/>
            <a:r>
              <a:rPr lang="en-US"/>
              <a:t>Bullet third level</a:t>
            </a:r>
          </a:p>
          <a:p>
            <a:pPr lvl="3"/>
            <a:r>
              <a:rPr lang="en-US"/>
              <a:t>Bullet fourth level</a:t>
            </a:r>
          </a:p>
        </p:txBody>
      </p:sp>
    </p:spTree>
    <p:extLst>
      <p:ext uri="{BB962C8B-B14F-4D97-AF65-F5344CB8AC3E}">
        <p14:creationId xmlns:p14="http://schemas.microsoft.com/office/powerpoint/2010/main" val="1897568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62658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3F8DC5-3980-44BF-B280-3D8D113B36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04AC63E-9D51-4ECC-A971-75591553E3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EDC854C-B3A4-45B1-B6B0-319B6BC57B2C}"/>
              </a:ext>
            </a:extLst>
          </p:cNvPr>
          <p:cNvSpPr>
            <a:spLocks noGrp="1"/>
          </p:cNvSpPr>
          <p:nvPr>
            <p:ph type="dt" sz="half" idx="10"/>
          </p:nvPr>
        </p:nvSpPr>
        <p:spPr/>
        <p:txBody>
          <a:bodyPr/>
          <a:lstStyle/>
          <a:p>
            <a:fld id="{F5252013-D1C8-495B-9F5B-B715970E5C50}" type="datetimeFigureOut">
              <a:rPr lang="en-US" smtClean="0"/>
              <a:t>12/20/2019</a:t>
            </a:fld>
            <a:endParaRPr lang="en-US"/>
          </a:p>
        </p:txBody>
      </p:sp>
      <p:sp>
        <p:nvSpPr>
          <p:cNvPr id="5" name="Footer Placeholder 4">
            <a:extLst>
              <a:ext uri="{FF2B5EF4-FFF2-40B4-BE49-F238E27FC236}">
                <a16:creationId xmlns="" xmlns:a16="http://schemas.microsoft.com/office/drawing/2014/main" id="{FFE4E01A-0D4B-4358-86BA-924F0DED7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37C057F-8ECD-4DAE-8D34-9E89D29D9EE9}"/>
              </a:ext>
            </a:extLst>
          </p:cNvPr>
          <p:cNvSpPr>
            <a:spLocks noGrp="1"/>
          </p:cNvSpPr>
          <p:nvPr>
            <p:ph type="sldNum" sz="quarter" idx="12"/>
          </p:nvPr>
        </p:nvSpPr>
        <p:spPr/>
        <p:txBody>
          <a:bodyPr/>
          <a:lstStyle/>
          <a:p>
            <a:fld id="{967E1A28-DB02-4AF5-85E1-5B3655A86685}" type="slidenum">
              <a:rPr lang="en-US" smtClean="0"/>
              <a:t>‹#›</a:t>
            </a:fld>
            <a:endParaRPr lang="en-US"/>
          </a:p>
        </p:txBody>
      </p:sp>
    </p:spTree>
    <p:extLst>
      <p:ext uri="{BB962C8B-B14F-4D97-AF65-F5344CB8AC3E}">
        <p14:creationId xmlns:p14="http://schemas.microsoft.com/office/powerpoint/2010/main" val="27036816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15B14FB-E145-4514-9710-E930B7E42AEA}"/>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Rounded Corners 13">
            <a:extLst>
              <a:ext uri="{FF2B5EF4-FFF2-40B4-BE49-F238E27FC236}">
                <a16:creationId xmlns="" xmlns:a16="http://schemas.microsoft.com/office/drawing/2014/main" id="{6DFA1C78-D46B-487B-A045-310FD3AB4E92}"/>
              </a:ext>
            </a:extLst>
          </p:cNvPr>
          <p:cNvSpPr/>
          <p:nvPr userDrawn="1"/>
        </p:nvSpPr>
        <p:spPr>
          <a:xfrm>
            <a:off x="11844618" y="6249961"/>
            <a:ext cx="230420" cy="460402"/>
          </a:xfrm>
          <a:prstGeom prst="roundRect">
            <a:avLst>
              <a:gd name="adj" fmla="val 7366"/>
            </a:avLst>
          </a:prstGeom>
          <a:solidFill>
            <a:srgbClr val="25C6E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2AD04797-E1F4-41A7-A9F2-6E573C6F6509}"/>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 xmlns:a16="http://schemas.microsoft.com/office/drawing/2014/main" id="{667249C6-3754-4E13-90D7-C3F7CBE5AA9E}"/>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Placeholder 1">
            <a:extLst>
              <a:ext uri="{FF2B5EF4-FFF2-40B4-BE49-F238E27FC236}">
                <a16:creationId xmlns="" xmlns:a16="http://schemas.microsoft.com/office/drawing/2014/main" id="{F540A948-352D-4F18-8FB5-AB16C3C4E941}"/>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19" name="Footer Placeholder 4">
            <a:extLst>
              <a:ext uri="{FF2B5EF4-FFF2-40B4-BE49-F238E27FC236}">
                <a16:creationId xmlns="" xmlns:a16="http://schemas.microsoft.com/office/drawing/2014/main" id="{76F2AF8D-446E-4001-A718-B49EFDABCA36}"/>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20" name="Slide Number Placeholder 5">
            <a:extLst>
              <a:ext uri="{FF2B5EF4-FFF2-40B4-BE49-F238E27FC236}">
                <a16:creationId xmlns="" xmlns:a16="http://schemas.microsoft.com/office/drawing/2014/main" id="{9525F571-DB02-4E03-BFD5-1BB2F38A31D7}"/>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5">
                <a:lumMod val="50000"/>
                <a:lumOff val="50000"/>
              </a:schemeClr>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
        <p:nvSpPr>
          <p:cNvPr id="18" name="Text Placeholder 2">
            <a:extLst>
              <a:ext uri="{FF2B5EF4-FFF2-40B4-BE49-F238E27FC236}">
                <a16:creationId xmlns="" xmlns:a16="http://schemas.microsoft.com/office/drawing/2014/main" id="{A121BBE1-2F16-449D-8477-C5CDD4C6976F}"/>
              </a:ext>
            </a:extLst>
          </p:cNvPr>
          <p:cNvSpPr>
            <a:spLocks noGrp="1"/>
          </p:cNvSpPr>
          <p:nvPr>
            <p:ph idx="1"/>
          </p:nvPr>
        </p:nvSpPr>
        <p:spPr>
          <a:xfrm>
            <a:off x="432000" y="1512000"/>
            <a:ext cx="11328000" cy="467925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Freeform 5">
            <a:extLst>
              <a:ext uri="{FF2B5EF4-FFF2-40B4-BE49-F238E27FC236}">
                <a16:creationId xmlns="" xmlns:a16="http://schemas.microsoft.com/office/drawing/2014/main" id="{654CA494-95CD-4E00-A003-28CC5FC050B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ACE017C8-58D1-4094-BCC5-34944538C742}"/>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1" name="Freeform 5">
            <a:extLst>
              <a:ext uri="{FF2B5EF4-FFF2-40B4-BE49-F238E27FC236}">
                <a16:creationId xmlns="" xmlns:a16="http://schemas.microsoft.com/office/drawing/2014/main" id="{0FC34390-C703-4741-AA00-251BA239852C}"/>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85F95C65-2024-4185-9A0C-0B041CC54F2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9929366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F15B14FB-E145-4514-9710-E930B7E42AEA}"/>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Rounded Corners 13">
            <a:extLst>
              <a:ext uri="{FF2B5EF4-FFF2-40B4-BE49-F238E27FC236}">
                <a16:creationId xmlns="" xmlns:a16="http://schemas.microsoft.com/office/drawing/2014/main" id="{6DFA1C78-D46B-487B-A045-310FD3AB4E92}"/>
              </a:ext>
            </a:extLst>
          </p:cNvPr>
          <p:cNvSpPr/>
          <p:nvPr userDrawn="1"/>
        </p:nvSpPr>
        <p:spPr>
          <a:xfrm>
            <a:off x="11844618" y="6249961"/>
            <a:ext cx="230420" cy="460402"/>
          </a:xfrm>
          <a:prstGeom prst="roundRect">
            <a:avLst>
              <a:gd name="adj" fmla="val 7366"/>
            </a:avLst>
          </a:prstGeom>
          <a:solidFill>
            <a:srgbClr val="25C6E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2AD04797-E1F4-41A7-A9F2-6E573C6F6509}"/>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 xmlns:a16="http://schemas.microsoft.com/office/drawing/2014/main" id="{667249C6-3754-4E13-90D7-C3F7CBE5AA9E}"/>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Placeholder 1">
            <a:extLst>
              <a:ext uri="{FF2B5EF4-FFF2-40B4-BE49-F238E27FC236}">
                <a16:creationId xmlns="" xmlns:a16="http://schemas.microsoft.com/office/drawing/2014/main" id="{F540A948-352D-4F18-8FB5-AB16C3C4E941}"/>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19" name="Footer Placeholder 4">
            <a:extLst>
              <a:ext uri="{FF2B5EF4-FFF2-40B4-BE49-F238E27FC236}">
                <a16:creationId xmlns="" xmlns:a16="http://schemas.microsoft.com/office/drawing/2014/main" id="{76F2AF8D-446E-4001-A718-B49EFDABCA36}"/>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20" name="Slide Number Placeholder 5">
            <a:extLst>
              <a:ext uri="{FF2B5EF4-FFF2-40B4-BE49-F238E27FC236}">
                <a16:creationId xmlns="" xmlns:a16="http://schemas.microsoft.com/office/drawing/2014/main" id="{9525F571-DB02-4E03-BFD5-1BB2F38A31D7}"/>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5">
                <a:lumMod val="50000"/>
                <a:lumOff val="50000"/>
              </a:schemeClr>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
        <p:nvSpPr>
          <p:cNvPr id="18" name="Text Placeholder 2">
            <a:extLst>
              <a:ext uri="{FF2B5EF4-FFF2-40B4-BE49-F238E27FC236}">
                <a16:creationId xmlns="" xmlns:a16="http://schemas.microsoft.com/office/drawing/2014/main" id="{A121BBE1-2F16-449D-8477-C5CDD4C6976F}"/>
              </a:ext>
            </a:extLst>
          </p:cNvPr>
          <p:cNvSpPr>
            <a:spLocks noGrp="1"/>
          </p:cNvSpPr>
          <p:nvPr>
            <p:ph idx="1"/>
          </p:nvPr>
        </p:nvSpPr>
        <p:spPr>
          <a:xfrm>
            <a:off x="432000" y="1512000"/>
            <a:ext cx="11328000" cy="467925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Freeform 5">
            <a:extLst>
              <a:ext uri="{FF2B5EF4-FFF2-40B4-BE49-F238E27FC236}">
                <a16:creationId xmlns="" xmlns:a16="http://schemas.microsoft.com/office/drawing/2014/main" id="{654CA494-95CD-4E00-A003-28CC5FC050B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ACE017C8-58D1-4094-BCC5-34944538C742}"/>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1" name="Freeform 5">
            <a:extLst>
              <a:ext uri="{FF2B5EF4-FFF2-40B4-BE49-F238E27FC236}">
                <a16:creationId xmlns="" xmlns:a16="http://schemas.microsoft.com/office/drawing/2014/main" id="{0FC34390-C703-4741-AA00-251BA239852C}"/>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85F95C65-2024-4185-9A0C-0B041CC54F2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19001185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3919820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861885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775530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24141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Freeform 5">
            <a:extLst>
              <a:ext uri="{FF2B5EF4-FFF2-40B4-BE49-F238E27FC236}">
                <a16:creationId xmlns="" xmlns:a16="http://schemas.microsoft.com/office/drawing/2014/main" id="{6D9D14BE-253F-4F2C-BD2A-279B1E6A53A9}"/>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4AE814C7-08E9-4A49-8A3E-149C108EE284}"/>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 xmlns:a16="http://schemas.microsoft.com/office/drawing/2014/main" id="{F81A58A3-8E39-478E-8E8F-18C727461F5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 xmlns:a16="http://schemas.microsoft.com/office/drawing/2014/main" id="{008B2C89-7EC0-4B72-87E4-A5E85FF0C6A2}"/>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79798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 xmlns:a16="http://schemas.microsoft.com/office/drawing/2014/main" id="{3AAD6D8B-19E8-4D03-AF4A-2ECBD7219199}"/>
              </a:ext>
            </a:extLst>
          </p:cNvPr>
          <p:cNvGrpSpPr/>
          <p:nvPr/>
        </p:nvGrpSpPr>
        <p:grpSpPr>
          <a:xfrm>
            <a:off x="3019127" y="448578"/>
            <a:ext cx="9646191" cy="6621296"/>
            <a:chOff x="3019127" y="448578"/>
            <a:chExt cx="9646191" cy="6621296"/>
          </a:xfrm>
        </p:grpSpPr>
        <p:pic>
          <p:nvPicPr>
            <p:cNvPr id="5" name="Picture 4">
              <a:extLst>
                <a:ext uri="{FF2B5EF4-FFF2-40B4-BE49-F238E27FC236}">
                  <a16:creationId xmlns="" xmlns:a16="http://schemas.microsoft.com/office/drawing/2014/main" id="{ACCB7245-0950-4F4D-A2A6-29638419508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 xmlns:a16="http://schemas.microsoft.com/office/drawing/2014/main" id="{ABA4263D-8DDB-49FB-AF7F-346C7DC7B3F9}"/>
                </a:ext>
              </a:extLst>
            </p:cNvPr>
            <p:cNvSpPr txBox="1"/>
            <p:nvPr/>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5900560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Freeform 5">
            <a:extLst>
              <a:ext uri="{FF2B5EF4-FFF2-40B4-BE49-F238E27FC236}">
                <a16:creationId xmlns="" xmlns:a16="http://schemas.microsoft.com/office/drawing/2014/main" id="{15524170-AA7C-45C5-90D6-FA4F83F11BE7}"/>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 xmlns:a16="http://schemas.microsoft.com/office/drawing/2014/main" id="{ABA549D1-5D21-4962-8DD2-913FB54A8B88}"/>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DDAD6270-2F5B-4C79-8EF7-7165C922AB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80CAC18B-ECD4-48E9-9526-71364CFCDE07}"/>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3656067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12" name="Freeform 5">
            <a:extLst>
              <a:ext uri="{FF2B5EF4-FFF2-40B4-BE49-F238E27FC236}">
                <a16:creationId xmlns="" xmlns:a16="http://schemas.microsoft.com/office/drawing/2014/main" id="{52F476D8-976E-4AD7-A89C-7445D67A2CF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 xmlns:a16="http://schemas.microsoft.com/office/drawing/2014/main" id="{E93BBFD2-B006-4D7C-9DF8-1596A47A37B9}"/>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 xmlns:a16="http://schemas.microsoft.com/office/drawing/2014/main" id="{A2E14160-2BC2-40E2-BF12-D41C2F7D2CB7}"/>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 xmlns:a16="http://schemas.microsoft.com/office/drawing/2014/main" id="{5F2EEF8D-3876-4144-B2EB-00F77E2786CB}"/>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2466328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1002915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41648416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243359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65419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94239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3096149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609567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198914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24231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400121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524245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481394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6" name="Picture Placeholder 2">
            <a:extLst>
              <a:ext uri="{FF2B5EF4-FFF2-40B4-BE49-F238E27FC236}">
                <a16:creationId xmlns=""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
        <p:nvSpPr>
          <p:cNvPr id="20" name="Text Placeholder 3">
            <a:extLst>
              <a:ext uri="{FF2B5EF4-FFF2-40B4-BE49-F238E27FC236}">
                <a16:creationId xmlns=""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9882677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393034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A95CDFA7-DEA3-4BBE-8D70-0AF654A1E6FF}"/>
              </a:ext>
            </a:extLst>
          </p:cNvPr>
          <p:cNvSpPr>
            <a:spLocks noGrp="1"/>
          </p:cNvSpPr>
          <p:nvPr>
            <p:ph type="sldNum" sz="quarter" idx="13"/>
          </p:nvPr>
        </p:nvSpPr>
        <p:spPr>
          <a:xfrm>
            <a:off x="11727656" y="6277243"/>
            <a:ext cx="464344" cy="400188"/>
          </a:xfrm>
          <a:ln>
            <a:solidFill>
              <a:schemeClr val="accent5">
                <a:lumMod val="50000"/>
                <a:lumOff val="50000"/>
              </a:schemeClr>
            </a:solidFill>
          </a:ln>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19321418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rgbClr val="25C6E3"/>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375309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Title Slide - 1">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 xmlns:a16="http://schemas.microsoft.com/office/drawing/2014/main" id="{3AAD6D8B-19E8-4D03-AF4A-2ECBD7219199}"/>
              </a:ext>
            </a:extLst>
          </p:cNvPr>
          <p:cNvGrpSpPr/>
          <p:nvPr/>
        </p:nvGrpSpPr>
        <p:grpSpPr>
          <a:xfrm>
            <a:off x="3019127" y="448578"/>
            <a:ext cx="9646191" cy="6621296"/>
            <a:chOff x="3019127" y="448578"/>
            <a:chExt cx="9646191" cy="6621296"/>
          </a:xfrm>
        </p:grpSpPr>
        <p:pic>
          <p:nvPicPr>
            <p:cNvPr id="5" name="Picture 4">
              <a:extLst>
                <a:ext uri="{FF2B5EF4-FFF2-40B4-BE49-F238E27FC236}">
                  <a16:creationId xmlns="" xmlns:a16="http://schemas.microsoft.com/office/drawing/2014/main" id="{ACCB7245-0950-4F4D-A2A6-29638419508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 xmlns:a16="http://schemas.microsoft.com/office/drawing/2014/main" id="{ABA4263D-8DDB-49FB-AF7F-346C7DC7B3F9}"/>
                </a:ext>
              </a:extLst>
            </p:cNvPr>
            <p:cNvSpPr txBox="1"/>
            <p:nvPr/>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5654213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8544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54967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 xmlns:a16="http://schemas.microsoft.com/office/drawing/2014/main" id="{90EF4A5C-345F-488C-AC5E-0AF3B8376036}"/>
              </a:ext>
            </a:extLst>
          </p:cNvPr>
          <p:cNvGrpSpPr/>
          <p:nvPr/>
        </p:nvGrpSpPr>
        <p:grpSpPr>
          <a:xfrm>
            <a:off x="3019127" y="448578"/>
            <a:ext cx="9646191" cy="6621296"/>
            <a:chOff x="3019127" y="448578"/>
            <a:chExt cx="9646191" cy="6621296"/>
          </a:xfrm>
        </p:grpSpPr>
        <p:pic>
          <p:nvPicPr>
            <p:cNvPr id="7" name="Picture 6">
              <a:extLst>
                <a:ext uri="{FF2B5EF4-FFF2-40B4-BE49-F238E27FC236}">
                  <a16:creationId xmlns="" xmlns:a16="http://schemas.microsoft.com/office/drawing/2014/main" id="{CC8E3C5F-48E2-412C-A5AF-F85384D5EE53}"/>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 xmlns:a16="http://schemas.microsoft.com/office/drawing/2014/main" id="{0A9EAD12-9B65-48D0-91A3-85F3DD932746}"/>
                </a:ext>
              </a:extLst>
            </p:cNvPr>
            <p:cNvSpPr txBox="1"/>
            <p:nvPr/>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24675343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 xmlns:a16="http://schemas.microsoft.com/office/drawing/2014/main" id="{97550BA1-B17C-488A-B13B-EAE642576B33}"/>
              </a:ext>
            </a:extLst>
          </p:cNvPr>
          <p:cNvGrpSpPr/>
          <p:nvPr/>
        </p:nvGrpSpPr>
        <p:grpSpPr>
          <a:xfrm>
            <a:off x="2112911" y="118352"/>
            <a:ext cx="9646191" cy="6621296"/>
            <a:chOff x="3019127" y="448578"/>
            <a:chExt cx="9646191" cy="6621296"/>
          </a:xfrm>
        </p:grpSpPr>
        <p:pic>
          <p:nvPicPr>
            <p:cNvPr id="8" name="Picture 7">
              <a:extLst>
                <a:ext uri="{FF2B5EF4-FFF2-40B4-BE49-F238E27FC236}">
                  <a16:creationId xmlns="" xmlns:a16="http://schemas.microsoft.com/office/drawing/2014/main" id="{26C5F131-CDD3-4833-8C45-E235D5E9F73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 xmlns:a16="http://schemas.microsoft.com/office/drawing/2014/main" id="{9DBC19F9-263B-4FF9-BEAE-41F5BF5689F3}"/>
                </a:ext>
              </a:extLst>
            </p:cNvPr>
            <p:cNvSpPr txBox="1"/>
            <p:nvPr/>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9023425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 xmlns:a16="http://schemas.microsoft.com/office/drawing/2014/main" id="{14FDA669-E474-4468-AC09-ED6F4A19D7A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 xmlns:a16="http://schemas.microsoft.com/office/drawing/2014/main" id="{64B34822-29D0-402A-B058-E76EB9B985CC}"/>
              </a:ext>
            </a:extLst>
          </p:cNvPr>
          <p:cNvSpPr txBox="1"/>
          <p:nvPr/>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4026809073"/>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heme" Target="../theme/theme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p:nvGrpSpPr>
          <p:grpSpPr>
            <a:xfrm>
              <a:off x="12618967" y="-221"/>
              <a:ext cx="954235" cy="5767187"/>
              <a:chOff x="12618967" y="-221"/>
              <a:chExt cx="954235" cy="5767187"/>
            </a:xfrm>
          </p:grpSpPr>
          <p:grpSp>
            <p:nvGrpSpPr>
              <p:cNvPr id="26" name="Group 25"/>
              <p:cNvGrpSpPr/>
              <p:nvPr/>
            </p:nvGrpSpPr>
            <p:grpSpPr>
              <a:xfrm rot="5400000">
                <a:off x="11582059" y="1045293"/>
                <a:ext cx="2703052" cy="629236"/>
                <a:chOff x="1586734" y="4543426"/>
                <a:chExt cx="2703052" cy="629236"/>
              </a:xfrm>
            </p:grpSpPr>
            <p:sp>
              <p:nvSpPr>
                <p:cNvPr id="45" name="Rectangle 44"/>
                <p:cNvSpPr/>
                <p:nvPr/>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p:nvGrpSpPr>
            <p:grpSpPr>
              <a:xfrm rot="5400000">
                <a:off x="10970856" y="3489620"/>
                <a:ext cx="3925458" cy="629233"/>
                <a:chOff x="3254158" y="4203959"/>
                <a:chExt cx="3925458" cy="629233"/>
              </a:xfrm>
            </p:grpSpPr>
            <p:sp>
              <p:nvSpPr>
                <p:cNvPr id="33" name="Rectangle 32"/>
                <p:cNvSpPr/>
                <p:nvPr/>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85910758"/>
      </p:ext>
    </p:extLst>
  </p:cSld>
  <p:clrMap bg1="lt1" tx1="dk1" bg2="lt2" tx2="dk2" accent1="accent1" accent2="accent2" accent3="accent3" accent4="accent4" accent5="accent5" accent6="accent6" hlink="hlink" folHlink="folHlink"/>
  <p:sldLayoutIdLst>
    <p:sldLayoutId id="2147483683" r:id="rId1"/>
    <p:sldLayoutId id="2147483704"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705" r:id="rId16"/>
    <p:sldLayoutId id="2147483706" r:id="rId17"/>
    <p:sldLayoutId id="2147483697" r:id="rId18"/>
    <p:sldLayoutId id="2147483698" r:id="rId19"/>
    <p:sldLayoutId id="2147483699" r:id="rId20"/>
    <p:sldLayoutId id="2147483700" r:id="rId21"/>
    <p:sldLayoutId id="2147483703" r:id="rId22"/>
    <p:sldLayoutId id="2147483732" r:id="rId2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rgbClr val="25C6E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5">
                <a:lumMod val="50000"/>
                <a:lumOff val="50000"/>
              </a:schemeClr>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2786320"/>
      </p:ext>
    </p:extLst>
  </p:cSld>
  <p:clrMap bg1="lt1" tx1="dk1" bg2="lt2" tx2="dk2" accent1="accent1" accent2="accent2" accent3="accent3" accent4="accent4" accent5="accent5" accent6="accent6" hlink="hlink" folHlink="folHlink"/>
  <p:sldLayoutIdLst>
    <p:sldLayoutId id="2147483730"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1" r:id="rId24"/>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4.xml"/><Relationship Id="rId1" Type="http://schemas.openxmlformats.org/officeDocument/2006/relationships/video" Target="https://www.youtube.com/embed/stk5WSp5uX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Miroprocessor" TargetMode="External"/><Relationship Id="rId2" Type="http://schemas.openxmlformats.org/officeDocument/2006/relationships/hyperlink" Target="https://www.linkedin.com/in/amirismailyousef/" TargetMode="External"/><Relationship Id="rId1" Type="http://schemas.openxmlformats.org/officeDocument/2006/relationships/slideLayout" Target="../slideLayouts/slideLayout3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tariq-abubaker/" TargetMode="External"/><Relationship Id="rId2" Type="http://schemas.openxmlformats.org/officeDocument/2006/relationships/image" Target="../media/image9.jpg"/><Relationship Id="rId1" Type="http://schemas.openxmlformats.org/officeDocument/2006/relationships/slideLayout" Target="../slideLayouts/slideLayout3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twitter.com/taq_abubaker"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3" Type="http://schemas.openxmlformats.org/officeDocument/2006/relationships/hyperlink" Target="https://db-engines.com/en/ranking_trend/system/Amazon+DynamoDB;Firebase+Realtime+Database;Microsoft+Azure+Cosmos+DB" TargetMode="External"/><Relationship Id="rId2" Type="http://schemas.openxmlformats.org/officeDocument/2006/relationships/hyperlink" Target="https://db-engines.com/en/system/Amazon+DynamoDB;Firebase+Realtime+Database;Microsoft+Azure+Cosmos+DB" TargetMode="Externa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cosmos-db/modeling-data" TargetMode="External"/><Relationship Id="rId2" Type="http://schemas.openxmlformats.org/officeDocument/2006/relationships/hyperlink" Target="https://docs.microsoft.com/en-us/learn/paths/work-with-nosql-data-in-azure-cosmos-db/" TargetMode="External"/><Relationship Id="rId1" Type="http://schemas.openxmlformats.org/officeDocument/2006/relationships/slideLayout" Target="../slideLayouts/slideLayout24.xml"/><Relationship Id="rId6" Type="http://schemas.openxmlformats.org/officeDocument/2006/relationships/hyperlink" Target="https://gotcosmos.com/architecture" TargetMode="External"/><Relationship Id="rId5" Type="http://schemas.openxmlformats.org/officeDocument/2006/relationships/hyperlink" Target="https://azure.microsoft.com/en-us/blog/azure-cosmos-db-partitioning-design-patterns-part-1/" TargetMode="External"/><Relationship Id="rId4" Type="http://schemas.openxmlformats.org/officeDocument/2006/relationships/hyperlink" Target="https://docs.microsoft.com/en-us/azure/cosmos-db/how-to-model-partition-example"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NoSQL" TargetMode="External"/><Relationship Id="rId2" Type="http://schemas.openxmlformats.org/officeDocument/2006/relationships/hyperlink" Target="https://docs.microsoft.com/en-us/azure/cosmos-db" TargetMode="External"/><Relationship Id="rId1" Type="http://schemas.openxmlformats.org/officeDocument/2006/relationships/slideLayout" Target="../slideLayouts/slideLayout24.xml"/><Relationship Id="rId5" Type="http://schemas.openxmlformats.org/officeDocument/2006/relationships/hyperlink" Target="https://searchdatamanagement.techtarget.com/definition/NoSQL-Not-Only-SQL" TargetMode="External"/><Relationship Id="rId4" Type="http://schemas.openxmlformats.org/officeDocument/2006/relationships/hyperlink" Target="https://www.mongodb.com/nosql-explained"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5.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hyperlink" Target="https://aka.ms/AA6923d" TargetMode="External"/><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hyperlink" Target="http://bit.ly/2pDgRit" TargetMode="External"/><Relationship Id="rId2" Type="http://schemas.openxmlformats.org/officeDocument/2006/relationships/image" Target="../media/image25.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www.getfilecloud.com/blog/2014/08/leading-nosql-databases-to-consider/#.XfOxdegzaMq" TargetMode="External"/><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208162"/>
            <a:ext cx="11328000" cy="677133"/>
          </a:xfrm>
        </p:spPr>
        <p:txBody>
          <a:bodyPr vert="horz" lIns="0" tIns="0" rIns="0" bIns="0" rtlCol="0" anchor="ctr">
            <a:noAutofit/>
          </a:bodyPr>
          <a:lstStyle/>
          <a:p>
            <a:r>
              <a:rPr lang="en-US" sz="3600" b="1" dirty="0">
                <a:solidFill>
                  <a:schemeClr val="accent2"/>
                </a:solidFill>
              </a:rPr>
              <a:t>Introduction to Azure Cosmos DB</a:t>
            </a:r>
          </a:p>
        </p:txBody>
      </p:sp>
      <p:sp>
        <p:nvSpPr>
          <p:cNvPr id="3" name="Text Placeholder 2"/>
          <p:cNvSpPr>
            <a:spLocks noGrp="1"/>
          </p:cNvSpPr>
          <p:nvPr>
            <p:ph type="body" sz="quarter" idx="32"/>
          </p:nvPr>
        </p:nvSpPr>
        <p:spPr>
          <a:xfrm>
            <a:off x="432000" y="6324351"/>
            <a:ext cx="11339513" cy="360000"/>
          </a:xfrm>
        </p:spPr>
        <p:txBody>
          <a:bodyPr/>
          <a:lstStyle/>
          <a:p>
            <a:r>
              <a:rPr lang="en-US" sz="2800" b="1" dirty="0" smtClean="0">
                <a:solidFill>
                  <a:schemeClr val="accent2"/>
                </a:solidFill>
              </a:rPr>
              <a:t>By : Amir Ismail</a:t>
            </a:r>
            <a:endParaRPr lang="en-US" sz="2800" b="1" dirty="0">
              <a:solidFill>
                <a:schemeClr val="accent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53" y="1079499"/>
            <a:ext cx="10492847" cy="4655607"/>
          </a:xfrm>
          <a:prstGeom prst="rect">
            <a:avLst/>
          </a:prstGeom>
        </p:spPr>
      </p:pic>
    </p:spTree>
    <p:extLst>
      <p:ext uri="{BB962C8B-B14F-4D97-AF65-F5344CB8AC3E}">
        <p14:creationId xmlns:p14="http://schemas.microsoft.com/office/powerpoint/2010/main" val="405013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219075"/>
            <a:ext cx="8401050" cy="865166"/>
          </a:xfrm>
        </p:spPr>
        <p:txBody>
          <a:bodyPr vert="horz" lIns="91440" tIns="45720" rIns="91440" bIns="45720" rtlCol="0" anchor="ctr">
            <a:normAutofit/>
          </a:bodyPr>
          <a:lstStyle/>
          <a:p>
            <a:r>
              <a:rPr lang="en-US" sz="3600" b="1" dirty="0" smtClean="0">
                <a:solidFill>
                  <a:srgbClr val="FF0000"/>
                </a:solidFill>
                <a:latin typeface="Corbel (Headings)"/>
              </a:rPr>
              <a:t>Benefits</a:t>
            </a:r>
            <a:r>
              <a:rPr lang="en-US" sz="3600" b="1" kern="1200" dirty="0" smtClean="0">
                <a:solidFill>
                  <a:srgbClr val="FF0000"/>
                </a:solidFill>
                <a:latin typeface="Corbel (Headings)"/>
              </a:rPr>
              <a:t> of Azure </a:t>
            </a:r>
            <a:r>
              <a:rPr lang="en-US" sz="3600" b="1" dirty="0" smtClean="0">
                <a:solidFill>
                  <a:srgbClr val="FF0000"/>
                </a:solidFill>
                <a:latin typeface="Corbel (Headings)"/>
              </a:rPr>
              <a:t>Cosmos DB</a:t>
            </a:r>
            <a:endParaRPr lang="en-US" sz="3600" b="1" kern="1200" dirty="0">
              <a:solidFill>
                <a:srgbClr val="FF0000"/>
              </a:solidFill>
              <a:latin typeface="Corbel (Headings)"/>
            </a:endParaRPr>
          </a:p>
        </p:txBody>
      </p:sp>
      <p:sp>
        <p:nvSpPr>
          <p:cNvPr id="10" name="Rectangle 9">
            <a:extLst>
              <a:ext uri="{FF2B5EF4-FFF2-40B4-BE49-F238E27FC236}">
                <a16:creationId xmlns="" xmlns:a16="http://schemas.microsoft.com/office/drawing/2014/main" id="{27ACE96D-E327-4A4A-BADE-AA01A6AFC03A}"/>
              </a:ext>
            </a:extLst>
          </p:cNvPr>
          <p:cNvSpPr/>
          <p:nvPr/>
        </p:nvSpPr>
        <p:spPr>
          <a:xfrm>
            <a:off x="209550" y="1048809"/>
            <a:ext cx="8582025" cy="1588557"/>
          </a:xfrm>
          <a:prstGeom prst="rect">
            <a:avLst/>
          </a:prstGeom>
        </p:spPr>
        <p:txBody>
          <a:bodyPr vert="horz" lIns="91440" tIns="45720" rIns="91440" bIns="45720" rtlCol="0" anchor="t">
            <a:normAutofit/>
          </a:bodyPr>
          <a:lstStyle/>
          <a:p>
            <a:pPr marL="285750" indent="-228600">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Turnkey global </a:t>
            </a:r>
            <a:r>
              <a:rPr lang="en-US" sz="2400" b="1" u="sng" dirty="0" smtClean="0">
                <a:solidFill>
                  <a:srgbClr val="25C6E3"/>
                </a:solidFill>
                <a:latin typeface="Calibri Light" panose="020F0302020204030204" pitchFamily="34" charset="0"/>
                <a:cs typeface="Calibri Light" panose="020F0302020204030204" pitchFamily="34" charset="0"/>
              </a:rPr>
              <a:t>distribution</a:t>
            </a:r>
            <a:endParaRPr lang="en-US" b="1" dirty="0" smtClean="0">
              <a:solidFill>
                <a:srgbClr val="25C6E3"/>
              </a:solidFill>
              <a:latin typeface="Calibri Light" panose="020F0302020204030204" pitchFamily="34" charset="0"/>
              <a:cs typeface="Calibri Light" panose="020F0302020204030204" pitchFamily="34" charset="0"/>
            </a:endParaRPr>
          </a:p>
          <a:p>
            <a:pPr marL="458788" lvl="1" indent="-285750">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It </a:t>
            </a:r>
            <a:r>
              <a:rPr lang="en-US" dirty="0">
                <a:latin typeface="Calibri Light" panose="020F0302020204030204" pitchFamily="34" charset="0"/>
                <a:cs typeface="Calibri Light" panose="020F0302020204030204" pitchFamily="34" charset="0"/>
              </a:rPr>
              <a:t>enables to build highly responsive  and highly available applications.</a:t>
            </a:r>
          </a:p>
          <a:p>
            <a:pPr marL="458788" lvl="1" indent="-285750">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It </a:t>
            </a:r>
            <a:r>
              <a:rPr lang="en-US" dirty="0">
                <a:latin typeface="Calibri Light" panose="020F0302020204030204" pitchFamily="34" charset="0"/>
                <a:cs typeface="Calibri Light" panose="020F0302020204030204" pitchFamily="34" charset="0"/>
              </a:rPr>
              <a:t>transparently replicates your data and users can interact with replica that is closest to them.</a:t>
            </a:r>
          </a:p>
          <a:p>
            <a:pPr marL="971550" lvl="2">
              <a:lnSpc>
                <a:spcPct val="90000"/>
              </a:lnSpc>
              <a:spcAft>
                <a:spcPts val="600"/>
              </a:spcAft>
            </a:pPr>
            <a:endParaRPr lang="en-US" sz="2800" dirty="0">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 xmlns:a16="http://schemas.microsoft.com/office/drawing/2014/main" id="{27ACE96D-E327-4A4A-BADE-AA01A6AFC03A}"/>
              </a:ext>
            </a:extLst>
          </p:cNvPr>
          <p:cNvSpPr/>
          <p:nvPr/>
        </p:nvSpPr>
        <p:spPr>
          <a:xfrm>
            <a:off x="209549" y="2546901"/>
            <a:ext cx="8582025" cy="1360486"/>
          </a:xfrm>
          <a:prstGeom prst="rect">
            <a:avLst/>
          </a:prstGeom>
        </p:spPr>
        <p:txBody>
          <a:bodyPr vert="horz" lIns="91440" tIns="45720" rIns="91440" bIns="45720" rtlCol="0" anchor="t">
            <a:normAutofit lnSpcReduction="10000"/>
          </a:bodyPr>
          <a:lstStyle/>
          <a:p>
            <a:pPr marL="285750" indent="-228600">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Always </a:t>
            </a:r>
            <a:r>
              <a:rPr lang="en-US" sz="2400" b="1" u="sng" dirty="0" smtClean="0">
                <a:solidFill>
                  <a:srgbClr val="25C6E3"/>
                </a:solidFill>
                <a:latin typeface="Calibri Light" panose="020F0302020204030204" pitchFamily="34" charset="0"/>
                <a:cs typeface="Calibri Light" panose="020F0302020204030204" pitchFamily="34" charset="0"/>
              </a:rPr>
              <a:t>On</a:t>
            </a:r>
            <a:endParaRPr lang="en-US" b="1" dirty="0">
              <a:solidFill>
                <a:srgbClr val="25C6E3"/>
              </a:solidFill>
              <a:latin typeface="Calibri Light" panose="020F0302020204030204" pitchFamily="34" charset="0"/>
              <a:cs typeface="Calibri Light" panose="020F0302020204030204" pitchFamily="34" charset="0"/>
            </a:endParaRPr>
          </a:p>
          <a:p>
            <a:pPr marL="4587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It provides five 9s (99.999%) high availability for both read and write</a:t>
            </a:r>
            <a:r>
              <a:rPr lang="en-US" dirty="0" smtClean="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a:p>
            <a:pPr marL="4587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It provide the ability to programmatically invoke the regional failover of your Cosmos account.</a:t>
            </a:r>
          </a:p>
          <a:p>
            <a:pPr marL="401638" lvl="1" indent="-228600">
              <a:lnSpc>
                <a:spcPct val="90000"/>
              </a:lnSpc>
              <a:spcAft>
                <a:spcPts val="600"/>
              </a:spcAft>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p:txBody>
      </p:sp>
      <p:sp>
        <p:nvSpPr>
          <p:cNvPr id="5" name="Rectangle 4">
            <a:extLst>
              <a:ext uri="{FF2B5EF4-FFF2-40B4-BE49-F238E27FC236}">
                <a16:creationId xmlns="" xmlns:a16="http://schemas.microsoft.com/office/drawing/2014/main" id="{27ACE96D-E327-4A4A-BADE-AA01A6AFC03A}"/>
              </a:ext>
            </a:extLst>
          </p:cNvPr>
          <p:cNvSpPr/>
          <p:nvPr/>
        </p:nvSpPr>
        <p:spPr>
          <a:xfrm>
            <a:off x="209548" y="3907387"/>
            <a:ext cx="9101138" cy="1381124"/>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2400" b="1" u="sng" dirty="0" smtClean="0">
                <a:solidFill>
                  <a:srgbClr val="25C6E3"/>
                </a:solidFill>
                <a:latin typeface="Calibri Light" panose="020F0302020204030204" pitchFamily="34" charset="0"/>
                <a:cs typeface="Calibri Light" panose="020F0302020204030204" pitchFamily="34" charset="0"/>
              </a:rPr>
              <a:t>Elastic scalability of throughput and storage</a:t>
            </a:r>
            <a:endParaRPr lang="en-US" sz="2800" b="1" u="sng" dirty="0" smtClean="0">
              <a:latin typeface="Calibri Light (Body)"/>
            </a:endParaRPr>
          </a:p>
          <a:p>
            <a:pPr marL="4587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Horizontal partitioning and multi-master </a:t>
            </a:r>
            <a:r>
              <a:rPr lang="en-US" dirty="0" smtClean="0">
                <a:latin typeface="Calibri Light" panose="020F0302020204030204" pitchFamily="34" charset="0"/>
                <a:cs typeface="Calibri Light" panose="020F0302020204030204" pitchFamily="34" charset="0"/>
              </a:rPr>
              <a:t>replication</a:t>
            </a:r>
            <a:endParaRPr lang="en-US" sz="2100" dirty="0">
              <a:latin typeface="Calibri Light" panose="020F0302020204030204" pitchFamily="34" charset="0"/>
              <a:cs typeface="Calibri Light" panose="020F0302020204030204" pitchFamily="34" charset="0"/>
            </a:endParaRPr>
          </a:p>
          <a:p>
            <a:pPr marL="4587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Elastic scalability for your writes and reads.</a:t>
            </a:r>
          </a:p>
          <a:p>
            <a:pPr marL="401638" lvl="1">
              <a:lnSpc>
                <a:spcPct val="90000"/>
              </a:lnSpc>
              <a:spcAft>
                <a:spcPts val="600"/>
              </a:spcAft>
            </a:pPr>
            <a:r>
              <a:rPr lang="en-US" sz="1400" dirty="0" smtClean="0">
                <a:latin typeface="Calibri Light" panose="020F0302020204030204" pitchFamily="34" charset="0"/>
                <a:cs typeface="Calibri Light" panose="020F0302020204030204" pitchFamily="34" charset="0"/>
              </a:rPr>
              <a:t>  You </a:t>
            </a:r>
            <a:r>
              <a:rPr lang="en-US" sz="1400" dirty="0">
                <a:latin typeface="Calibri Light" panose="020F0302020204030204" pitchFamily="34" charset="0"/>
                <a:cs typeface="Calibri Light" panose="020F0302020204030204" pitchFamily="34" charset="0"/>
              </a:rPr>
              <a:t>can scale from thousands to hundreds of million of requests/sec.</a:t>
            </a:r>
          </a:p>
          <a:p>
            <a:pPr marL="971550" lvl="2">
              <a:lnSpc>
                <a:spcPct val="90000"/>
              </a:lnSpc>
              <a:spcAft>
                <a:spcPts val="600"/>
              </a:spcAft>
            </a:pPr>
            <a:endParaRPr lang="en-US" sz="2800" dirty="0">
              <a:latin typeface="Calibri Light (Body)"/>
            </a:endParaRPr>
          </a:p>
        </p:txBody>
      </p:sp>
      <p:sp>
        <p:nvSpPr>
          <p:cNvPr id="6" name="Rectangle 5">
            <a:extLst>
              <a:ext uri="{FF2B5EF4-FFF2-40B4-BE49-F238E27FC236}">
                <a16:creationId xmlns="" xmlns:a16="http://schemas.microsoft.com/office/drawing/2014/main" id="{27ACE96D-E327-4A4A-BADE-AA01A6AFC03A}"/>
              </a:ext>
            </a:extLst>
          </p:cNvPr>
          <p:cNvSpPr/>
          <p:nvPr/>
        </p:nvSpPr>
        <p:spPr>
          <a:xfrm>
            <a:off x="209547" y="5267873"/>
            <a:ext cx="10472739" cy="113611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Guaranteed low latency at 99th </a:t>
            </a:r>
            <a:r>
              <a:rPr lang="en-US" sz="2400" b="1" u="sng" dirty="0" smtClean="0">
                <a:solidFill>
                  <a:srgbClr val="25C6E3"/>
                </a:solidFill>
                <a:latin typeface="Calibri Light" panose="020F0302020204030204" pitchFamily="34" charset="0"/>
                <a:cs typeface="Calibri Light" panose="020F0302020204030204" pitchFamily="34" charset="0"/>
              </a:rPr>
              <a:t>percentile</a:t>
            </a:r>
            <a:endParaRPr lang="en-US" sz="2800" b="1" u="sng" dirty="0" smtClean="0">
              <a:latin typeface="Calibri Light (Body)"/>
            </a:endParaRPr>
          </a:p>
          <a:p>
            <a:pPr marL="4587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Cosmos DB guarantees less than </a:t>
            </a:r>
            <a:r>
              <a:rPr lang="en-US" b="1" i="1" dirty="0">
                <a:latin typeface="Calibri Light" panose="020F0302020204030204" pitchFamily="34" charset="0"/>
                <a:cs typeface="Calibri Light" panose="020F0302020204030204" pitchFamily="34" charset="0"/>
              </a:rPr>
              <a:t>10-ms</a:t>
            </a:r>
            <a:r>
              <a:rPr lang="en-US" dirty="0">
                <a:latin typeface="Calibri Light" panose="020F0302020204030204" pitchFamily="34" charset="0"/>
                <a:cs typeface="Calibri Light" panose="020F0302020204030204" pitchFamily="34" charset="0"/>
              </a:rPr>
              <a:t> latencies for both, reads (indexed) and writes at the 99th </a:t>
            </a:r>
            <a:r>
              <a:rPr lang="en-US" dirty="0" smtClean="0">
                <a:latin typeface="Calibri Light" panose="020F0302020204030204" pitchFamily="34" charset="0"/>
                <a:cs typeface="Calibri Light" panose="020F0302020204030204" pitchFamily="34" charset="0"/>
              </a:rPr>
              <a:t>percentile.</a:t>
            </a:r>
          </a:p>
          <a:p>
            <a:pPr marL="971550" lvl="2">
              <a:lnSpc>
                <a:spcPct val="90000"/>
              </a:lnSpc>
              <a:spcAft>
                <a:spcPts val="600"/>
              </a:spcAft>
            </a:pPr>
            <a:endParaRPr lang="en-US" sz="2800" dirty="0">
              <a:latin typeface="Calibri Light (Body)"/>
            </a:endParaRPr>
          </a:p>
        </p:txBody>
      </p:sp>
    </p:spTree>
    <p:extLst>
      <p:ext uri="{BB962C8B-B14F-4D97-AF65-F5344CB8AC3E}">
        <p14:creationId xmlns:p14="http://schemas.microsoft.com/office/powerpoint/2010/main" val="2206450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219075"/>
            <a:ext cx="8401050" cy="865166"/>
          </a:xfrm>
        </p:spPr>
        <p:txBody>
          <a:bodyPr vert="horz" wrap="square" lIns="91440" tIns="45720" rIns="91440" bIns="45720" rtlCol="0" anchor="ctr">
            <a:normAutofit/>
          </a:bodyPr>
          <a:lstStyle/>
          <a:p>
            <a:r>
              <a:rPr lang="en-US" sz="3600" b="1" dirty="0">
                <a:solidFill>
                  <a:srgbClr val="FF0000"/>
                </a:solidFill>
                <a:latin typeface="Corbel (Headings)"/>
              </a:rPr>
              <a:t>Benefits of Azure Cosmos </a:t>
            </a:r>
            <a:r>
              <a:rPr lang="en-US" sz="3600" b="1" dirty="0" smtClean="0">
                <a:solidFill>
                  <a:srgbClr val="FF0000"/>
                </a:solidFill>
                <a:latin typeface="Corbel (Headings)"/>
              </a:rPr>
              <a:t>DB</a:t>
            </a:r>
            <a:endParaRPr lang="en-US" sz="3600" b="1" dirty="0">
              <a:solidFill>
                <a:srgbClr val="FF0000"/>
              </a:solidFill>
              <a:latin typeface="Corbel (Headings)"/>
            </a:endParaRPr>
          </a:p>
        </p:txBody>
      </p:sp>
      <p:sp>
        <p:nvSpPr>
          <p:cNvPr id="10" name="Rectangle 9">
            <a:extLst>
              <a:ext uri="{FF2B5EF4-FFF2-40B4-BE49-F238E27FC236}">
                <a16:creationId xmlns="" xmlns:a16="http://schemas.microsoft.com/office/drawing/2014/main" id="{27ACE96D-E327-4A4A-BADE-AA01A6AFC03A}"/>
              </a:ext>
            </a:extLst>
          </p:cNvPr>
          <p:cNvSpPr/>
          <p:nvPr/>
        </p:nvSpPr>
        <p:spPr>
          <a:xfrm>
            <a:off x="209549" y="1084241"/>
            <a:ext cx="9101138" cy="3293026"/>
          </a:xfrm>
          <a:prstGeom prst="rect">
            <a:avLst/>
          </a:prstGeom>
        </p:spPr>
        <p:txBody>
          <a:bodyPr vert="horz" lIns="91440" tIns="45720" rIns="91440" bIns="45720" rtlCol="0" anchor="t">
            <a:normAutofit/>
          </a:bodyPr>
          <a:lstStyle/>
          <a:p>
            <a:pPr marL="285750" indent="-228600">
              <a:spcAft>
                <a:spcPts val="600"/>
              </a:spcAft>
              <a:buFont typeface="Arial" panose="020B0604020202020204" pitchFamily="34" charset="0"/>
              <a:buChar char="•"/>
            </a:pPr>
            <a:r>
              <a:rPr lang="en-US" sz="2400" b="1" u="sng" dirty="0" smtClean="0">
                <a:solidFill>
                  <a:srgbClr val="25C6E3"/>
                </a:solidFill>
                <a:latin typeface="Calibri Light" panose="020F0302020204030204" pitchFamily="34" charset="0"/>
                <a:cs typeface="Calibri Light" panose="020F0302020204030204" pitchFamily="34" charset="0"/>
              </a:rPr>
              <a:t>Multiple consistency choices</a:t>
            </a:r>
            <a:endParaRPr lang="en-US" sz="2400" b="1" u="sng" dirty="0">
              <a:solidFill>
                <a:srgbClr val="25C6E3"/>
              </a:solidFill>
              <a:latin typeface="Calibri Light" panose="020F0302020204030204" pitchFamily="34" charset="0"/>
              <a:cs typeface="Calibri Light" panose="020F0302020204030204" pitchFamily="34" charset="0"/>
            </a:endParaRPr>
          </a:p>
          <a:p>
            <a:pPr marL="287338" lvl="1">
              <a:spcAft>
                <a:spcPts val="600"/>
              </a:spcAft>
            </a:pPr>
            <a:r>
              <a:rPr lang="en-US" dirty="0">
                <a:latin typeface="Calibri Light" panose="020F0302020204030204" pitchFamily="34" charset="0"/>
                <a:cs typeface="Calibri Light" panose="020F0302020204030204" pitchFamily="34" charset="0"/>
              </a:rPr>
              <a:t>Cosmos DB’s multi-master replication protocol is carefully designed to offer 5 consistency choices</a:t>
            </a:r>
          </a:p>
          <a:p>
            <a:pPr marL="515938" lvl="2" indent="-228600">
              <a:lnSpc>
                <a:spcPct val="90000"/>
              </a:lnSpc>
              <a:spcAft>
                <a:spcPts val="600"/>
              </a:spcAft>
              <a:buFont typeface="+mj-lt"/>
              <a:buAutoNum type="arabicPeriod"/>
            </a:pPr>
            <a:r>
              <a:rPr lang="en-US" dirty="0">
                <a:latin typeface="Calibri Light" panose="020F0302020204030204" pitchFamily="34" charset="0"/>
                <a:cs typeface="Calibri Light" panose="020F0302020204030204" pitchFamily="34" charset="0"/>
              </a:rPr>
              <a:t>Strong</a:t>
            </a:r>
          </a:p>
          <a:p>
            <a:pPr marL="515938" lvl="2" indent="-228600">
              <a:lnSpc>
                <a:spcPct val="90000"/>
              </a:lnSpc>
              <a:spcAft>
                <a:spcPts val="600"/>
              </a:spcAft>
              <a:buFont typeface="+mj-lt"/>
              <a:buAutoNum type="arabicPeriod"/>
            </a:pPr>
            <a:r>
              <a:rPr lang="en-US" dirty="0">
                <a:latin typeface="Calibri Light" panose="020F0302020204030204" pitchFamily="34" charset="0"/>
                <a:cs typeface="Calibri Light" panose="020F0302020204030204" pitchFamily="34" charset="0"/>
              </a:rPr>
              <a:t>Bounded staleness</a:t>
            </a:r>
          </a:p>
          <a:p>
            <a:pPr marL="515938" lvl="2" indent="-228600">
              <a:lnSpc>
                <a:spcPct val="90000"/>
              </a:lnSpc>
              <a:spcAft>
                <a:spcPts val="600"/>
              </a:spcAft>
              <a:buFont typeface="+mj-lt"/>
              <a:buAutoNum type="arabicPeriod"/>
            </a:pPr>
            <a:r>
              <a:rPr lang="en-US" dirty="0">
                <a:latin typeface="Calibri Light" panose="020F0302020204030204" pitchFamily="34" charset="0"/>
                <a:cs typeface="Calibri Light" panose="020F0302020204030204" pitchFamily="34" charset="0"/>
              </a:rPr>
              <a:t>Session</a:t>
            </a:r>
          </a:p>
          <a:p>
            <a:pPr marL="515938" lvl="2" indent="-228600">
              <a:lnSpc>
                <a:spcPct val="90000"/>
              </a:lnSpc>
              <a:spcAft>
                <a:spcPts val="600"/>
              </a:spcAft>
              <a:buFont typeface="+mj-lt"/>
              <a:buAutoNum type="arabicPeriod"/>
            </a:pPr>
            <a:r>
              <a:rPr lang="en-US" dirty="0">
                <a:latin typeface="Calibri Light" panose="020F0302020204030204" pitchFamily="34" charset="0"/>
                <a:cs typeface="Calibri Light" panose="020F0302020204030204" pitchFamily="34" charset="0"/>
              </a:rPr>
              <a:t>Consistent prefix</a:t>
            </a:r>
          </a:p>
          <a:p>
            <a:pPr marL="515938" lvl="2" indent="-228600">
              <a:lnSpc>
                <a:spcPct val="90000"/>
              </a:lnSpc>
              <a:spcAft>
                <a:spcPts val="600"/>
              </a:spcAft>
              <a:buFont typeface="+mj-lt"/>
              <a:buAutoNum type="arabicPeriod"/>
            </a:pPr>
            <a:r>
              <a:rPr lang="en-US" dirty="0" smtClean="0">
                <a:latin typeface="Calibri Light" panose="020F0302020204030204" pitchFamily="34" charset="0"/>
                <a:cs typeface="Calibri Light" panose="020F0302020204030204" pitchFamily="34" charset="0"/>
              </a:rPr>
              <a:t>Eventual</a:t>
            </a:r>
            <a:endParaRPr lang="en-US" dirty="0">
              <a:latin typeface="Calibri Light" panose="020F0302020204030204" pitchFamily="34" charset="0"/>
              <a:cs typeface="Calibri Light" panose="020F0302020204030204" pitchFamily="34" charset="0"/>
            </a:endParaRPr>
          </a:p>
          <a:p>
            <a:pPr marL="971550" lvl="2">
              <a:lnSpc>
                <a:spcPct val="90000"/>
              </a:lnSpc>
              <a:spcAft>
                <a:spcPts val="600"/>
              </a:spcAft>
            </a:pPr>
            <a:endParaRPr lang="en-US" sz="2800" dirty="0">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 xmlns:a16="http://schemas.microsoft.com/office/drawing/2014/main" id="{27ACE96D-E327-4A4A-BADE-AA01A6AFC03A}"/>
              </a:ext>
            </a:extLst>
          </p:cNvPr>
          <p:cNvSpPr/>
          <p:nvPr/>
        </p:nvSpPr>
        <p:spPr>
          <a:xfrm>
            <a:off x="209549" y="4007381"/>
            <a:ext cx="10472739" cy="2358495"/>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No schema or index </a:t>
            </a:r>
            <a:r>
              <a:rPr lang="en-US" sz="2400" b="1" u="sng" dirty="0" smtClean="0">
                <a:solidFill>
                  <a:srgbClr val="25C6E3"/>
                </a:solidFill>
                <a:latin typeface="Calibri Light" panose="020F0302020204030204" pitchFamily="34" charset="0"/>
                <a:cs typeface="Calibri Light" panose="020F0302020204030204" pitchFamily="34" charset="0"/>
              </a:rPr>
              <a:t>management</a:t>
            </a:r>
            <a:endParaRPr lang="en-US" sz="2800" b="1" u="sng" dirty="0" smtClean="0">
              <a:latin typeface="Calibri Light (Body)"/>
            </a:endParaRPr>
          </a:p>
          <a:p>
            <a:pPr marL="5730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Cosmos DB is fully schema-agonistic.</a:t>
            </a:r>
          </a:p>
          <a:p>
            <a:pPr marL="5730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No downtime while migrating schemas.</a:t>
            </a:r>
          </a:p>
          <a:p>
            <a:pPr marL="573088"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Cosmos DB automatically indexes all data and serves queries very fast.</a:t>
            </a:r>
          </a:p>
          <a:p>
            <a:pPr marL="971550" lvl="2">
              <a:lnSpc>
                <a:spcPct val="90000"/>
              </a:lnSpc>
              <a:spcAft>
                <a:spcPts val="600"/>
              </a:spcAft>
            </a:pPr>
            <a:endParaRPr lang="en-US" sz="2800" dirty="0">
              <a:latin typeface="Calibri Light (Body)"/>
            </a:endParaRPr>
          </a:p>
        </p:txBody>
      </p:sp>
    </p:spTree>
    <p:extLst>
      <p:ext uri="{BB962C8B-B14F-4D97-AF65-F5344CB8AC3E}">
        <p14:creationId xmlns:p14="http://schemas.microsoft.com/office/powerpoint/2010/main" val="1308915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219075"/>
            <a:ext cx="8401050" cy="865166"/>
          </a:xfrm>
        </p:spPr>
        <p:txBody>
          <a:bodyPr vert="horz" wrap="square" lIns="91440" tIns="45720" rIns="91440" bIns="45720" rtlCol="0" anchor="ctr">
            <a:normAutofit/>
          </a:bodyPr>
          <a:lstStyle/>
          <a:p>
            <a:r>
              <a:rPr lang="en-US" sz="3600" b="1" dirty="0">
                <a:solidFill>
                  <a:srgbClr val="FF0000"/>
                </a:solidFill>
                <a:latin typeface="Corbel (Headings)"/>
              </a:rPr>
              <a:t>Benefits of Azure Cosmos </a:t>
            </a:r>
            <a:r>
              <a:rPr lang="en-US" sz="3600" b="1" dirty="0" smtClean="0">
                <a:solidFill>
                  <a:srgbClr val="FF0000"/>
                </a:solidFill>
                <a:latin typeface="Corbel (Headings)"/>
              </a:rPr>
              <a:t>DB</a:t>
            </a:r>
            <a:endParaRPr lang="en-US" sz="3600" b="1" dirty="0">
              <a:solidFill>
                <a:srgbClr val="FF0000"/>
              </a:solidFill>
              <a:latin typeface="Corbel (Headings)"/>
            </a:endParaRPr>
          </a:p>
        </p:txBody>
      </p:sp>
      <p:sp>
        <p:nvSpPr>
          <p:cNvPr id="10" name="Rectangle 9">
            <a:extLst>
              <a:ext uri="{FF2B5EF4-FFF2-40B4-BE49-F238E27FC236}">
                <a16:creationId xmlns="" xmlns:a16="http://schemas.microsoft.com/office/drawing/2014/main" id="{27ACE96D-E327-4A4A-BADE-AA01A6AFC03A}"/>
              </a:ext>
            </a:extLst>
          </p:cNvPr>
          <p:cNvSpPr/>
          <p:nvPr/>
        </p:nvSpPr>
        <p:spPr>
          <a:xfrm>
            <a:off x="209550" y="1180043"/>
            <a:ext cx="9101138" cy="2582332"/>
          </a:xfrm>
          <a:prstGeom prst="rect">
            <a:avLst/>
          </a:prstGeom>
        </p:spPr>
        <p:txBody>
          <a:bodyPr vert="horz" lIns="91440" tIns="45720" rIns="91440" bIns="45720" rtlCol="0" anchor="t">
            <a:normAutofit/>
          </a:bodyPr>
          <a:lstStyle/>
          <a:p>
            <a:pPr marL="285750" indent="-228600">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Secure by default</a:t>
            </a:r>
          </a:p>
          <a:p>
            <a:pPr marL="287338" lvl="1">
              <a:spcAft>
                <a:spcPts val="600"/>
              </a:spcAft>
            </a:pPr>
            <a:r>
              <a:rPr lang="en-US" dirty="0">
                <a:latin typeface="Calibri Light" panose="020F0302020204030204" pitchFamily="34" charset="0"/>
                <a:cs typeface="Calibri Light" panose="020F0302020204030204" pitchFamily="34" charset="0"/>
              </a:rPr>
              <a:t>All data in cosmos DB is encrypted at rest an motion.</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49" y="2886075"/>
            <a:ext cx="10472739" cy="3390901"/>
          </a:xfrm>
          <a:prstGeom prst="rect">
            <a:avLst/>
          </a:prstGeom>
        </p:spPr>
        <p:txBody>
          <a:bodyPr vert="horz" lIns="91440" tIns="45720" rIns="91440" bIns="45720" rtlCol="0" anchor="t">
            <a:normAutofit/>
          </a:bodyPr>
          <a:lstStyle/>
          <a:p>
            <a:pPr marL="285750" indent="-228600">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Significant TCO savings (TCO = Total Cost of Ownership</a:t>
            </a:r>
            <a:r>
              <a:rPr lang="en-US" sz="2400" b="1" u="sng" dirty="0" smtClean="0">
                <a:solidFill>
                  <a:srgbClr val="25C6E3"/>
                </a:solidFill>
                <a:latin typeface="Calibri Light" panose="020F0302020204030204" pitchFamily="34" charset="0"/>
                <a:cs typeface="Calibri Light" panose="020F0302020204030204" pitchFamily="34" charset="0"/>
              </a:rPr>
              <a:t>)</a:t>
            </a:r>
            <a:endParaRPr lang="en-US" sz="2400" b="1" u="sng" dirty="0">
              <a:solidFill>
                <a:srgbClr val="25C6E3"/>
              </a:solidFill>
              <a:latin typeface="Calibri Light" panose="020F0302020204030204" pitchFamily="34" charset="0"/>
              <a:cs typeface="Calibri Light" panose="020F0302020204030204" pitchFamily="34" charset="0"/>
            </a:endParaRPr>
          </a:p>
          <a:p>
            <a:pPr marL="573088" lvl="1" indent="-285750">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Cosmos DB is fully managed service.</a:t>
            </a:r>
          </a:p>
          <a:p>
            <a:pPr marL="573088" lvl="1" indent="-285750">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No need to </a:t>
            </a:r>
          </a:p>
          <a:p>
            <a:pPr marL="857250" lvl="2" indent="-285750">
              <a:buFont typeface="Calibri Light" panose="020F0302020204030204" pitchFamily="34" charset="0"/>
              <a:buChar char="→"/>
            </a:pPr>
            <a:r>
              <a:rPr lang="en-US" dirty="0">
                <a:latin typeface="Calibri Light" panose="020F0302020204030204" pitchFamily="34" charset="0"/>
                <a:cs typeface="Calibri Light" panose="020F0302020204030204" pitchFamily="34" charset="0"/>
              </a:rPr>
              <a:t>manage and operate complex datacenters .</a:t>
            </a:r>
          </a:p>
          <a:p>
            <a:pPr marL="857250" lvl="2" indent="-285750">
              <a:buFont typeface="Calibri Light" panose="020F0302020204030204" pitchFamily="34" charset="0"/>
              <a:buChar char="→"/>
            </a:pPr>
            <a:r>
              <a:rPr lang="en-US" dirty="0">
                <a:latin typeface="Calibri Light" panose="020F0302020204030204" pitchFamily="34" charset="0"/>
                <a:cs typeface="Calibri Light" panose="020F0302020204030204" pitchFamily="34" charset="0"/>
              </a:rPr>
              <a:t>Deploy and upgrades of your database software.</a:t>
            </a:r>
          </a:p>
          <a:p>
            <a:pPr marL="857250" lvl="2" indent="-285750">
              <a:buFont typeface="Calibri Light" panose="020F0302020204030204" pitchFamily="34" charset="0"/>
              <a:buChar char="→"/>
            </a:pPr>
            <a:r>
              <a:rPr lang="en-US" dirty="0">
                <a:latin typeface="Calibri Light" panose="020F0302020204030204" pitchFamily="34" charset="0"/>
                <a:cs typeface="Calibri Light" panose="020F0302020204030204" pitchFamily="34" charset="0"/>
              </a:rPr>
              <a:t>Pay for support.</a:t>
            </a:r>
          </a:p>
          <a:p>
            <a:pPr marL="857250" lvl="2" indent="-285750">
              <a:buFont typeface="Calibri Light" panose="020F0302020204030204" pitchFamily="34" charset="0"/>
              <a:buChar char="→"/>
            </a:pPr>
            <a:r>
              <a:rPr lang="en-US" dirty="0">
                <a:latin typeface="Calibri Light" panose="020F0302020204030204" pitchFamily="34" charset="0"/>
                <a:cs typeface="Calibri Light" panose="020F0302020204030204" pitchFamily="34" charset="0"/>
              </a:rPr>
              <a:t>Licensing.</a:t>
            </a:r>
          </a:p>
          <a:p>
            <a:pPr marL="857250" lvl="2" indent="-285750">
              <a:buFont typeface="Calibri Light" panose="020F0302020204030204" pitchFamily="34" charset="0"/>
              <a:buChar char="→"/>
            </a:pPr>
            <a:r>
              <a:rPr lang="en-US" dirty="0">
                <a:latin typeface="Calibri Light" panose="020F0302020204030204" pitchFamily="34" charset="0"/>
                <a:cs typeface="Calibri Light" panose="020F0302020204030204" pitchFamily="34" charset="0"/>
              </a:rPr>
              <a:t>Have to provision for the peak workload</a:t>
            </a:r>
          </a:p>
        </p:txBody>
      </p:sp>
    </p:spTree>
    <p:extLst>
      <p:ext uri="{BB962C8B-B14F-4D97-AF65-F5344CB8AC3E}">
        <p14:creationId xmlns:p14="http://schemas.microsoft.com/office/powerpoint/2010/main" val="2615415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10">
            <a:extLst>
              <a:ext uri="{FF2B5EF4-FFF2-40B4-BE49-F238E27FC236}">
                <a16:creationId xmlns="" xmlns:a16="http://schemas.microsoft.com/office/drawing/2014/main" id="{15911E3A-C35B-4EF7-A355-B84E9A14A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0" name="Group 12">
            <a:extLst>
              <a:ext uri="{FF2B5EF4-FFF2-40B4-BE49-F238E27FC236}">
                <a16:creationId xmlns="" xmlns:a16="http://schemas.microsoft.com/office/drawing/2014/main" id="{E21ADB3D-AD65-44B4-847D-5E90E90A5D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 xmlns:a16="http://schemas.microsoft.com/office/drawing/2014/main" id="{CF580C70-814C-4845-B645-919BFFBD16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 xmlns:a16="http://schemas.microsoft.com/office/drawing/2014/main" id="{34D7BF57-4CAA-45B2-9EF0-0AA1FCF70B1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 xmlns:a16="http://schemas.microsoft.com/office/drawing/2014/main" id="{7886F306-C03A-40C6-8FD5-DCE3D4595D6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 xmlns:a16="http://schemas.microsoft.com/office/drawing/2014/main" id="{2FDC9A36-C7C3-47D7-A64E-ED25C47EC7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 xmlns:a16="http://schemas.microsoft.com/office/drawing/2014/main" id="{BB19BC37-158A-43DC-9A9E-E45CC71954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 xmlns:a16="http://schemas.microsoft.com/office/drawing/2014/main" id="{077654CC-108F-48D5-B5E9-437F164F52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 xmlns:a16="http://schemas.microsoft.com/office/drawing/2014/main" id="{A3CF3A63-1C1E-4E85-A78A-FDC16431E3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 xmlns:a16="http://schemas.microsoft.com/office/drawing/2014/main" id="{8740FC9A-72DD-4D9B-BA25-1CCED13524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 xmlns:a16="http://schemas.microsoft.com/office/drawing/2014/main" id="{7FBF5743-F2AE-4D0D-BCD1-01F7686D01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 xmlns:a16="http://schemas.microsoft.com/office/drawing/2014/main" id="{CED32316-D4F7-4795-BBE0-DEBB60E27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 xmlns:a16="http://schemas.microsoft.com/office/drawing/2014/main" id="{583B23C9-B9B7-4E93-9538-CBE316F83F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 xmlns:a16="http://schemas.microsoft.com/office/drawing/2014/main" id="{5B144260-9F2C-4ADB-A37C-1CFB4B428B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 xmlns:a16="http://schemas.microsoft.com/office/drawing/2014/main" id="{53FF918D-79D3-4F55-A68C-0DD5880DAB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 xmlns:a16="http://schemas.microsoft.com/office/drawing/2014/main" id="{B9FC1440-933F-44FE-8D77-4827DD0F99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 xmlns:a16="http://schemas.microsoft.com/office/drawing/2014/main" id="{0F67F308-A67C-4D2E-B081-59BB31D8EC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 xmlns:a16="http://schemas.microsoft.com/office/drawing/2014/main" id="{80112F01-90EB-4AEC-A39C-5C6875FFB9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 xmlns:a16="http://schemas.microsoft.com/office/drawing/2014/main" id="{893F6B05-90EB-4C75-A0F0-C7247553BD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 xmlns:a16="http://schemas.microsoft.com/office/drawing/2014/main" id="{227B563B-E0C0-4D81-966D-B5E2DBAAE8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 xmlns:a16="http://schemas.microsoft.com/office/drawing/2014/main" id="{130DF93D-D1FF-477A-BDCE-C8B01C3B47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4">
              <a:extLst>
                <a:ext uri="{FF2B5EF4-FFF2-40B4-BE49-F238E27FC236}">
                  <a16:creationId xmlns="" xmlns:a16="http://schemas.microsoft.com/office/drawing/2014/main" id="{44ED67A1-C6FE-4AC8-8473-11DAC03DCD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5">
              <a:extLst>
                <a:ext uri="{FF2B5EF4-FFF2-40B4-BE49-F238E27FC236}">
                  <a16:creationId xmlns="" xmlns:a16="http://schemas.microsoft.com/office/drawing/2014/main" id="{213A54F3-15FA-4C8F-8ABF-CE77E72196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1" name="Title 7">
            <a:extLst>
              <a:ext uri="{FF2B5EF4-FFF2-40B4-BE49-F238E27FC236}">
                <a16:creationId xmlns="" xmlns:a16="http://schemas.microsoft.com/office/drawing/2014/main" id="{5D5961E0-3117-4E1A-84EA-A62AC6FA43E5}"/>
              </a:ext>
            </a:extLst>
          </p:cNvPr>
          <p:cNvSpPr txBox="1">
            <a:spLocks/>
          </p:cNvSpPr>
          <p:nvPr/>
        </p:nvSpPr>
        <p:spPr>
          <a:xfrm>
            <a:off x="209549" y="219075"/>
            <a:ext cx="11077576" cy="741363"/>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3600" b="1" dirty="0" smtClean="0">
                <a:solidFill>
                  <a:srgbClr val="FF0000"/>
                </a:solidFill>
                <a:latin typeface="Corbel (Headings)"/>
              </a:rPr>
              <a:t>Create Azure Cosmos DB – Azure Portal</a:t>
            </a:r>
          </a:p>
          <a:p>
            <a:endParaRPr lang="en-US" sz="3600" b="1" dirty="0" smtClean="0">
              <a:solidFill>
                <a:srgbClr val="FF0000"/>
              </a:solidFill>
              <a:latin typeface="Corbel (Headings)"/>
            </a:endParaRPr>
          </a:p>
          <a:p>
            <a:endParaRPr lang="en-US" sz="3600" b="1" dirty="0">
              <a:solidFill>
                <a:srgbClr val="FF0000"/>
              </a:solidFill>
              <a:latin typeface="Corbel (Headings)"/>
            </a:endParaRPr>
          </a:p>
        </p:txBody>
      </p:sp>
      <p:sp>
        <p:nvSpPr>
          <p:cNvPr id="42" name="Title 7">
            <a:extLst>
              <a:ext uri="{FF2B5EF4-FFF2-40B4-BE49-F238E27FC236}">
                <a16:creationId xmlns="" xmlns:a16="http://schemas.microsoft.com/office/drawing/2014/main" id="{5D5961E0-3117-4E1A-84EA-A62AC6FA43E5}"/>
              </a:ext>
            </a:extLst>
          </p:cNvPr>
          <p:cNvSpPr txBox="1">
            <a:spLocks/>
          </p:cNvSpPr>
          <p:nvPr/>
        </p:nvSpPr>
        <p:spPr>
          <a:xfrm>
            <a:off x="261937" y="1195387"/>
            <a:ext cx="11077576" cy="741363"/>
          </a:xfrm>
          <a:prstGeom prst="rect">
            <a:avLst/>
          </a:prstGeom>
        </p:spPr>
        <p:txBody>
          <a:bodyPr vert="horz" wrap="square" lIns="91440" tIns="45720" rIns="91440" bIns="45720" rtlCol="0" anchor="t">
            <a:normAutofit fontScale="77500" lnSpcReduction="20000"/>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endParaRPr lang="en-US" sz="3600" b="1" dirty="0" smtClean="0">
              <a:solidFill>
                <a:schemeClr val="tx1"/>
              </a:solidFill>
              <a:latin typeface="Corbel (Headings)"/>
            </a:endParaRPr>
          </a:p>
          <a:p>
            <a:r>
              <a:rPr lang="en-US" sz="3600" b="1" dirty="0">
                <a:solidFill>
                  <a:schemeClr val="tx1"/>
                </a:solidFill>
                <a:latin typeface="Corbel (Headings)"/>
              </a:rPr>
              <a:t>https://azure.microsoft.com/en-us/try/cosmosdb</a:t>
            </a:r>
            <a:r>
              <a:rPr lang="en-US" sz="3600" b="1" dirty="0" smtClean="0">
                <a:solidFill>
                  <a:schemeClr val="tx1"/>
                </a:solidFill>
                <a:latin typeface="Corbel (Headings)"/>
              </a:rPr>
              <a:t>/</a:t>
            </a:r>
          </a:p>
          <a:p>
            <a:endParaRPr lang="en-US" sz="3600" b="1" dirty="0" smtClean="0">
              <a:solidFill>
                <a:schemeClr val="tx1"/>
              </a:solidFill>
              <a:latin typeface="Corbel (Headings)"/>
            </a:endParaRPr>
          </a:p>
          <a:p>
            <a:endParaRPr lang="en-US" sz="3600" b="1" dirty="0">
              <a:solidFill>
                <a:schemeClr val="tx1"/>
              </a:solidFill>
              <a:latin typeface="Corbel (Headings)"/>
            </a:endParaRPr>
          </a:p>
        </p:txBody>
      </p:sp>
      <p:sp>
        <p:nvSpPr>
          <p:cNvPr id="43" name="Title 4">
            <a:extLst>
              <a:ext uri="{FF2B5EF4-FFF2-40B4-BE49-F238E27FC236}">
                <a16:creationId xmlns="" xmlns:a16="http://schemas.microsoft.com/office/drawing/2014/main" id="{2E711B4B-5A81-450A-B7EA-001081F93036}"/>
              </a:ext>
            </a:extLst>
          </p:cNvPr>
          <p:cNvSpPr txBox="1">
            <a:spLocks/>
          </p:cNvSpPr>
          <p:nvPr/>
        </p:nvSpPr>
        <p:spPr>
          <a:xfrm>
            <a:off x="261937" y="3170090"/>
            <a:ext cx="11553825" cy="1828948"/>
          </a:xfrm>
          <a:prstGeom prst="rect">
            <a:avLst/>
          </a:prstGeom>
          <a:solidFill>
            <a:schemeClr val="accent1"/>
          </a:solidFill>
          <a:effectLst>
            <a:softEdge rad="101600"/>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4000" smtClean="0">
                <a:solidFill>
                  <a:srgbClr val="FFFFFF"/>
                </a:solidFill>
              </a:rPr>
              <a:t>  Demo</a:t>
            </a:r>
            <a:endParaRPr lang="en-US" sz="4000" dirty="0">
              <a:solidFill>
                <a:srgbClr val="FFFFFF"/>
              </a:solidFill>
            </a:endParaRPr>
          </a:p>
        </p:txBody>
      </p:sp>
    </p:spTree>
    <p:extLst>
      <p:ext uri="{BB962C8B-B14F-4D97-AF65-F5344CB8AC3E}">
        <p14:creationId xmlns:p14="http://schemas.microsoft.com/office/powerpoint/2010/main" val="40656315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14266"/>
            <a:ext cx="8401050" cy="865166"/>
          </a:xfrm>
        </p:spPr>
        <p:txBody>
          <a:bodyPr vert="horz" wrap="square" lIns="91440" tIns="45720" rIns="91440" bIns="45720" rtlCol="0" anchor="ctr">
            <a:normAutofit/>
          </a:bodyPr>
          <a:lstStyle/>
          <a:p>
            <a:r>
              <a:rPr lang="en-US" sz="3600" b="1" dirty="0" smtClean="0">
                <a:solidFill>
                  <a:srgbClr val="FF0000"/>
                </a:solidFill>
                <a:latin typeface="Corbel (Headings)"/>
              </a:rPr>
              <a:t>Azure </a:t>
            </a:r>
            <a:r>
              <a:rPr lang="en-US" sz="3600" b="1" dirty="0">
                <a:solidFill>
                  <a:srgbClr val="FF0000"/>
                </a:solidFill>
                <a:latin typeface="Corbel (Headings)"/>
              </a:rPr>
              <a:t>Cosmos </a:t>
            </a:r>
            <a:r>
              <a:rPr lang="en-US" sz="3600" b="1" dirty="0" smtClean="0">
                <a:solidFill>
                  <a:srgbClr val="FF0000"/>
                </a:solidFill>
                <a:latin typeface="Corbel (Headings)"/>
              </a:rPr>
              <a:t>DB Item metadata</a:t>
            </a:r>
            <a:endParaRPr lang="en-US" sz="3600" b="1" dirty="0">
              <a:solidFill>
                <a:srgbClr val="FF0000"/>
              </a:solidFill>
              <a:latin typeface="Corbel (Headings)"/>
            </a:endParaRPr>
          </a:p>
        </p:txBody>
      </p:sp>
      <p:graphicFrame>
        <p:nvGraphicFramePr>
          <p:cNvPr id="3" name="Table 2"/>
          <p:cNvGraphicFramePr>
            <a:graphicFrameLocks noGrp="1"/>
          </p:cNvGraphicFramePr>
          <p:nvPr>
            <p:extLst>
              <p:ext uri="{D42A27DB-BD31-4B8C-83A1-F6EECF244321}">
                <p14:modId xmlns:p14="http://schemas.microsoft.com/office/powerpoint/2010/main" val="99689159"/>
              </p:ext>
            </p:extLst>
          </p:nvPr>
        </p:nvGraphicFramePr>
        <p:xfrm>
          <a:off x="209550" y="807507"/>
          <a:ext cx="11363330" cy="5821680"/>
        </p:xfrm>
        <a:graphic>
          <a:graphicData uri="http://schemas.openxmlformats.org/drawingml/2006/table">
            <a:tbl>
              <a:tblPr firstRow="1" bandRow="1">
                <a:tableStyleId>{5C22544A-7EE6-4342-B048-85BDC9FD1C3A}</a:tableStyleId>
              </a:tblPr>
              <a:tblGrid>
                <a:gridCol w="1433513"/>
                <a:gridCol w="7453314"/>
                <a:gridCol w="1185864"/>
                <a:gridCol w="1290639"/>
              </a:tblGrid>
              <a:tr h="370840">
                <a:tc>
                  <a:txBody>
                    <a:bodyPr/>
                    <a:lstStyle/>
                    <a:p>
                      <a:pPr algn="ctr"/>
                      <a:r>
                        <a:rPr lang="en-US" sz="1800" dirty="0" smtClean="0"/>
                        <a:t>Property</a:t>
                      </a:r>
                      <a:endParaRPr lang="en-US" sz="1800" dirty="0"/>
                    </a:p>
                  </a:txBody>
                  <a:tcPr/>
                </a:tc>
                <a:tc>
                  <a:txBody>
                    <a:bodyPr/>
                    <a:lstStyle/>
                    <a:p>
                      <a:pPr algn="ctr"/>
                      <a:r>
                        <a:rPr lang="en-US" sz="1800" dirty="0" smtClean="0"/>
                        <a:t>Description</a:t>
                      </a:r>
                      <a:endParaRPr lang="en-US" sz="1800" dirty="0"/>
                    </a:p>
                  </a:txBody>
                  <a:tcPr/>
                </a:tc>
                <a:tc>
                  <a:txBody>
                    <a:bodyPr/>
                    <a:lstStyle/>
                    <a:p>
                      <a:pPr algn="ctr"/>
                      <a:r>
                        <a:rPr lang="en-US" sz="1800" dirty="0" smtClean="0"/>
                        <a:t>Data Type</a:t>
                      </a:r>
                      <a:endParaRPr lang="en-US" sz="1800" dirty="0"/>
                    </a:p>
                  </a:txBody>
                  <a:tcPr/>
                </a:tc>
                <a:tc>
                  <a:txBody>
                    <a:bodyPr/>
                    <a:lstStyle/>
                    <a:p>
                      <a:pPr algn="ctr"/>
                      <a:r>
                        <a:rPr lang="en-US" sz="1800" dirty="0" smtClean="0"/>
                        <a:t>Is system generated?</a:t>
                      </a:r>
                      <a:endParaRPr lang="en-US" sz="1800" dirty="0"/>
                    </a:p>
                  </a:txBody>
                  <a:tcPr/>
                </a:tc>
              </a:tr>
              <a:tr h="370840">
                <a:tc>
                  <a:txBody>
                    <a:bodyPr/>
                    <a:lstStyle/>
                    <a:p>
                      <a:r>
                        <a:rPr lang="en-US" b="1" dirty="0" smtClean="0"/>
                        <a:t>id</a:t>
                      </a:r>
                      <a:endParaRPr lang="en-US" b="1" dirty="0"/>
                    </a:p>
                  </a:txBody>
                  <a:tcPr/>
                </a:tc>
                <a:tc>
                  <a:txBody>
                    <a:bodyPr/>
                    <a:lstStyle/>
                    <a:p>
                      <a:r>
                        <a:rPr lang="en-US" sz="1600" dirty="0" smtClean="0"/>
                        <a:t>unique name that identifies the document.</a:t>
                      </a:r>
                    </a:p>
                    <a:p>
                      <a:r>
                        <a:rPr lang="en-US" sz="1600" dirty="0" smtClean="0"/>
                        <a:t>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effectLst/>
                          <a:latin typeface="+mn-lt"/>
                          <a:ea typeface="+mn-ea"/>
                          <a:cs typeface="+mn-cs"/>
                        </a:rPr>
                        <a:t>"</a:t>
                      </a:r>
                      <a:r>
                        <a:rPr lang="en-US" sz="1600" b="0" kern="1200" dirty="0" smtClean="0">
                          <a:solidFill>
                            <a:srgbClr val="FF0000"/>
                          </a:solidFill>
                          <a:effectLst/>
                          <a:latin typeface="+mn-lt"/>
                          <a:ea typeface="+mn-ea"/>
                          <a:cs typeface="+mn-cs"/>
                        </a:rPr>
                        <a:t>id</a:t>
                      </a:r>
                      <a:r>
                        <a:rPr lang="en-US" sz="1600" b="0" kern="1200" dirty="0" smtClean="0">
                          <a:solidFill>
                            <a:schemeClr val="dk1"/>
                          </a:solidFill>
                          <a:effectLst/>
                          <a:latin typeface="+mn-lt"/>
                          <a:ea typeface="+mn-ea"/>
                          <a:cs typeface="+mn-cs"/>
                        </a:rPr>
                        <a:t>": "</a:t>
                      </a:r>
                      <a:r>
                        <a:rPr lang="en-US" sz="1600" b="0" kern="1200" dirty="0" smtClean="0">
                          <a:solidFill>
                            <a:schemeClr val="accent5">
                              <a:lumMod val="50000"/>
                              <a:lumOff val="50000"/>
                            </a:schemeClr>
                          </a:solidFill>
                          <a:effectLst/>
                          <a:latin typeface="+mn-lt"/>
                          <a:ea typeface="+mn-ea"/>
                          <a:cs typeface="+mn-cs"/>
                        </a:rPr>
                        <a:t>14888b30-3984-4611-9ffd-44f55b8b3fd5</a:t>
                      </a:r>
                      <a:r>
                        <a:rPr lang="en-US" sz="1600" b="0" kern="1200" dirty="0" smtClean="0">
                          <a:solidFill>
                            <a:schemeClr val="dk1"/>
                          </a:solidFill>
                          <a:effectLst/>
                          <a:latin typeface="+mn-lt"/>
                          <a:ea typeface="+mn-ea"/>
                          <a:cs typeface="+mn-cs"/>
                        </a:rPr>
                        <a:t>"</a:t>
                      </a:r>
                    </a:p>
                  </a:txBody>
                  <a:tcPr/>
                </a:tc>
                <a:tc>
                  <a:txBody>
                    <a:bodyPr/>
                    <a:lstStyle/>
                    <a:p>
                      <a:pPr algn="ctr"/>
                      <a:r>
                        <a:rPr lang="en-US" sz="1600" dirty="0" smtClean="0"/>
                        <a:t>string</a:t>
                      </a:r>
                      <a:endParaRPr lang="en-US" sz="1600" dirty="0"/>
                    </a:p>
                  </a:txBody>
                  <a:tcPr/>
                </a:tc>
                <a:tc>
                  <a:txBody>
                    <a:bodyPr/>
                    <a:lstStyle/>
                    <a:p>
                      <a:pPr algn="ctr"/>
                      <a:r>
                        <a:rPr lang="en-US" sz="1600" dirty="0" smtClean="0"/>
                        <a:t>if not exist</a:t>
                      </a:r>
                      <a:endParaRPr lang="en-US" sz="1600" dirty="0"/>
                    </a:p>
                  </a:txBody>
                  <a:tcPr/>
                </a:tc>
              </a:tr>
              <a:tr h="370840">
                <a:tc>
                  <a:txBody>
                    <a:bodyPr/>
                    <a:lstStyle/>
                    <a:p>
                      <a:r>
                        <a:rPr lang="en-US" b="1" dirty="0" smtClean="0"/>
                        <a:t>_rid </a:t>
                      </a:r>
                    </a:p>
                    <a:p>
                      <a:r>
                        <a:rPr lang="en-US" b="1" dirty="0" smtClean="0"/>
                        <a:t>(resource</a:t>
                      </a:r>
                      <a:r>
                        <a:rPr lang="en-US" b="1" baseline="0" dirty="0" smtClean="0"/>
                        <a:t> ID</a:t>
                      </a:r>
                      <a:r>
                        <a:rPr lang="en-US" b="1" dirty="0" smtClean="0"/>
                        <a:t>)</a:t>
                      </a:r>
                      <a:endParaRPr lang="en-US" b="1" dirty="0"/>
                    </a:p>
                  </a:txBody>
                  <a:tcPr/>
                </a:tc>
                <a:tc>
                  <a:txBody>
                    <a:bodyPr/>
                    <a:lstStyle/>
                    <a:p>
                      <a:r>
                        <a:rPr lang="en-US" sz="1600" b="0" i="0" kern="1200" dirty="0" smtClean="0">
                          <a:solidFill>
                            <a:schemeClr val="dk1"/>
                          </a:solidFill>
                          <a:effectLst/>
                          <a:latin typeface="+mn-lt"/>
                          <a:ea typeface="+mn-ea"/>
                          <a:cs typeface="+mn-cs"/>
                        </a:rPr>
                        <a:t>unique identifier that is also hierarchical per the resource stack on the resource model,</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used internally for placement and navigation of the document resource.</a:t>
                      </a:r>
                    </a:p>
                    <a:p>
                      <a:r>
                        <a:rPr lang="en-US" sz="1600" b="0" i="0" kern="1200" dirty="0" smtClean="0">
                          <a:solidFill>
                            <a:schemeClr val="dk1"/>
                          </a:solidFill>
                          <a:effectLst/>
                          <a:latin typeface="+mn-lt"/>
                          <a:ea typeface="+mn-ea"/>
                          <a:cs typeface="+mn-cs"/>
                        </a:rPr>
                        <a:t>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effectLst/>
                          <a:latin typeface="+mn-lt"/>
                          <a:ea typeface="+mn-ea"/>
                          <a:cs typeface="+mn-cs"/>
                        </a:rPr>
                        <a:t>"</a:t>
                      </a:r>
                      <a:r>
                        <a:rPr lang="en-US" sz="1600" b="0" kern="1200" dirty="0" smtClean="0">
                          <a:solidFill>
                            <a:srgbClr val="FF0000"/>
                          </a:solidFill>
                          <a:effectLst/>
                          <a:latin typeface="+mn-lt"/>
                          <a:ea typeface="+mn-ea"/>
                          <a:cs typeface="+mn-cs"/>
                        </a:rPr>
                        <a:t>_rid</a:t>
                      </a:r>
                      <a:r>
                        <a:rPr lang="en-US" sz="1600" b="0" kern="1200" dirty="0" smtClean="0">
                          <a:solidFill>
                            <a:schemeClr val="dk1"/>
                          </a:solidFill>
                          <a:effectLst/>
                          <a:latin typeface="+mn-lt"/>
                          <a:ea typeface="+mn-ea"/>
                          <a:cs typeface="+mn-cs"/>
                        </a:rPr>
                        <a:t>": "</a:t>
                      </a:r>
                      <a:r>
                        <a:rPr lang="en-US" sz="1600" b="0" kern="1200" dirty="0" smtClean="0">
                          <a:solidFill>
                            <a:schemeClr val="accent5">
                              <a:lumMod val="50000"/>
                              <a:lumOff val="50000"/>
                            </a:schemeClr>
                          </a:solidFill>
                          <a:effectLst/>
                          <a:latin typeface="+mn-lt"/>
                          <a:ea typeface="+mn-ea"/>
                          <a:cs typeface="+mn-cs"/>
                        </a:rPr>
                        <a:t>WVNWAJl9IVtYAAAAAAAAAA==</a:t>
                      </a:r>
                      <a:r>
                        <a:rPr lang="en-US" sz="1600" b="0" kern="1200" dirty="0" smtClean="0">
                          <a:solidFill>
                            <a:schemeClr val="dk1"/>
                          </a:solidFill>
                          <a:effectLst/>
                          <a:latin typeface="+mn-lt"/>
                          <a:ea typeface="+mn-ea"/>
                          <a:cs typeface="+mn-cs"/>
                        </a:rPr>
                        <a:t>"</a:t>
                      </a:r>
                    </a:p>
                  </a:txBody>
                  <a:tcPr/>
                </a:tc>
                <a:tc>
                  <a:txBody>
                    <a:bodyPr/>
                    <a:lstStyle/>
                    <a:p>
                      <a:pPr algn="ctr"/>
                      <a:r>
                        <a:rPr lang="en-US" sz="1600" dirty="0" smtClean="0"/>
                        <a:t>string</a:t>
                      </a:r>
                      <a:endParaRPr lang="en-US" sz="1600" dirty="0"/>
                    </a:p>
                  </a:txBody>
                  <a:tcPr/>
                </a:tc>
                <a:tc>
                  <a:txBody>
                    <a:bodyPr/>
                    <a:lstStyle/>
                    <a:p>
                      <a:pPr algn="ctr"/>
                      <a:r>
                        <a:rPr lang="en-US" sz="1600" dirty="0" smtClean="0"/>
                        <a:t>Yes</a:t>
                      </a:r>
                      <a:endParaRPr lang="en-US" sz="1600" dirty="0"/>
                    </a:p>
                  </a:txBody>
                  <a:tcPr/>
                </a:tc>
              </a:tr>
              <a:tr h="370840">
                <a:tc>
                  <a:txBody>
                    <a:bodyPr/>
                    <a:lstStyle/>
                    <a:p>
                      <a:r>
                        <a:rPr lang="en-US" b="1" dirty="0" smtClean="0"/>
                        <a:t>_</a:t>
                      </a:r>
                      <a:r>
                        <a:rPr lang="en-US" b="1" dirty="0" err="1" smtClean="0"/>
                        <a:t>ts</a:t>
                      </a:r>
                      <a:endParaRPr lang="en-US" b="1" dirty="0"/>
                    </a:p>
                  </a:txBody>
                  <a:tcPr/>
                </a:tc>
                <a:tc>
                  <a:txBody>
                    <a:bodyPr/>
                    <a:lstStyle/>
                    <a:p>
                      <a:r>
                        <a:rPr lang="en-US" sz="1600" b="0" i="0" kern="1200" dirty="0" smtClean="0">
                          <a:solidFill>
                            <a:schemeClr val="dk1"/>
                          </a:solidFill>
                          <a:effectLst/>
                          <a:latin typeface="+mn-lt"/>
                          <a:ea typeface="+mn-ea"/>
                          <a:cs typeface="+mn-cs"/>
                        </a:rPr>
                        <a:t>specifies the last updated timestamp of the resource. </a:t>
                      </a:r>
                    </a:p>
                    <a:p>
                      <a:r>
                        <a:rPr lang="en-US" sz="1600" b="0" i="0" kern="1200" dirty="0" smtClean="0">
                          <a:solidFill>
                            <a:schemeClr val="dk1"/>
                          </a:solidFill>
                          <a:effectLst/>
                          <a:latin typeface="+mn-lt"/>
                          <a:ea typeface="+mn-ea"/>
                          <a:cs typeface="+mn-cs"/>
                        </a:rPr>
                        <a:t>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effectLst/>
                          <a:latin typeface="+mn-lt"/>
                          <a:ea typeface="+mn-ea"/>
                          <a:cs typeface="+mn-cs"/>
                        </a:rPr>
                        <a:t>"</a:t>
                      </a:r>
                      <a:r>
                        <a:rPr lang="en-US" sz="1600" b="0" kern="1200" dirty="0" smtClean="0">
                          <a:solidFill>
                            <a:srgbClr val="FF0000"/>
                          </a:solidFill>
                          <a:effectLst/>
                          <a:latin typeface="+mn-lt"/>
                          <a:ea typeface="+mn-ea"/>
                          <a:cs typeface="+mn-cs"/>
                        </a:rPr>
                        <a:t>_</a:t>
                      </a:r>
                      <a:r>
                        <a:rPr lang="en-US" sz="1600" b="0" kern="1200" dirty="0" err="1" smtClean="0">
                          <a:solidFill>
                            <a:srgbClr val="FF0000"/>
                          </a:solidFill>
                          <a:effectLst/>
                          <a:latin typeface="+mn-lt"/>
                          <a:ea typeface="+mn-ea"/>
                          <a:cs typeface="+mn-cs"/>
                        </a:rPr>
                        <a:t>ts</a:t>
                      </a:r>
                      <a:r>
                        <a:rPr lang="en-US" sz="1600" b="0" kern="1200" dirty="0" smtClean="0">
                          <a:solidFill>
                            <a:schemeClr val="dk1"/>
                          </a:solidFill>
                          <a:effectLst/>
                          <a:latin typeface="+mn-lt"/>
                          <a:ea typeface="+mn-ea"/>
                          <a:cs typeface="+mn-cs"/>
                        </a:rPr>
                        <a:t>": </a:t>
                      </a:r>
                      <a:r>
                        <a:rPr lang="en-US" sz="1600" b="0" kern="1200" dirty="0" smtClean="0">
                          <a:solidFill>
                            <a:schemeClr val="accent5">
                              <a:lumMod val="50000"/>
                              <a:lumOff val="50000"/>
                            </a:schemeClr>
                          </a:solidFill>
                          <a:effectLst/>
                          <a:latin typeface="+mn-lt"/>
                          <a:ea typeface="+mn-ea"/>
                          <a:cs typeface="+mn-cs"/>
                        </a:rPr>
                        <a:t>1576999453</a:t>
                      </a:r>
                    </a:p>
                  </a:txBody>
                  <a:tcPr/>
                </a:tc>
                <a:tc>
                  <a:txBody>
                    <a:bodyPr/>
                    <a:lstStyle/>
                    <a:p>
                      <a:pPr algn="ctr"/>
                      <a:r>
                        <a:rPr lang="en-US" sz="1600" dirty="0" smtClean="0"/>
                        <a:t>timestamp</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Yes</a:t>
                      </a:r>
                    </a:p>
                  </a:txBody>
                  <a:tcPr/>
                </a:tc>
              </a:tr>
              <a:tr h="370840">
                <a:tc>
                  <a:txBody>
                    <a:bodyPr/>
                    <a:lstStyle/>
                    <a:p>
                      <a:r>
                        <a:rPr lang="en-US" b="1" dirty="0" smtClean="0"/>
                        <a:t>_self</a:t>
                      </a:r>
                      <a:endParaRPr lang="en-US" b="1" dirty="0"/>
                    </a:p>
                  </a:txBody>
                  <a:tcPr/>
                </a:tc>
                <a:tc>
                  <a:txBody>
                    <a:bodyPr/>
                    <a:lstStyle/>
                    <a:p>
                      <a:r>
                        <a:rPr lang="en-US" sz="1600" b="0" i="0" kern="1200" dirty="0" smtClean="0">
                          <a:solidFill>
                            <a:schemeClr val="dk1"/>
                          </a:solidFill>
                          <a:effectLst/>
                          <a:latin typeface="+mn-lt"/>
                          <a:ea typeface="+mn-ea"/>
                          <a:cs typeface="+mn-cs"/>
                        </a:rPr>
                        <a:t>unique addressable URI for the resource.</a:t>
                      </a:r>
                    </a:p>
                    <a:p>
                      <a:r>
                        <a:rPr lang="en-US" sz="1600" b="0" i="0" kern="1200" dirty="0" smtClean="0">
                          <a:solidFill>
                            <a:schemeClr val="dk1"/>
                          </a:solidFill>
                          <a:effectLst/>
                          <a:latin typeface="+mn-lt"/>
                          <a:ea typeface="+mn-ea"/>
                          <a:cs typeface="+mn-cs"/>
                        </a:rPr>
                        <a:t>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effectLst/>
                          <a:latin typeface="+mn-lt"/>
                          <a:ea typeface="+mn-ea"/>
                          <a:cs typeface="+mn-cs"/>
                        </a:rPr>
                        <a:t>"</a:t>
                      </a:r>
                      <a:r>
                        <a:rPr lang="en-US" sz="1600" b="0" kern="1200" dirty="0" smtClean="0">
                          <a:solidFill>
                            <a:schemeClr val="accent2"/>
                          </a:solidFill>
                          <a:effectLst/>
                          <a:latin typeface="+mn-lt"/>
                          <a:ea typeface="+mn-ea"/>
                          <a:cs typeface="+mn-cs"/>
                        </a:rPr>
                        <a:t>_self</a:t>
                      </a:r>
                      <a:r>
                        <a:rPr lang="en-US" sz="1600" b="0" kern="1200" dirty="0" smtClean="0">
                          <a:solidFill>
                            <a:schemeClr val="dk1"/>
                          </a:solidFill>
                          <a:effectLst/>
                          <a:latin typeface="+mn-lt"/>
                          <a:ea typeface="+mn-ea"/>
                          <a:cs typeface="+mn-cs"/>
                        </a:rPr>
                        <a:t>": "</a:t>
                      </a:r>
                      <a:r>
                        <a:rPr lang="en-US" sz="1600" b="0" kern="1200" dirty="0" err="1" smtClean="0">
                          <a:solidFill>
                            <a:schemeClr val="accent5">
                              <a:lumMod val="50000"/>
                              <a:lumOff val="50000"/>
                            </a:schemeClr>
                          </a:solidFill>
                          <a:effectLst/>
                          <a:latin typeface="+mn-lt"/>
                          <a:ea typeface="+mn-ea"/>
                          <a:cs typeface="+mn-cs"/>
                        </a:rPr>
                        <a:t>dbs</a:t>
                      </a:r>
                      <a:r>
                        <a:rPr lang="en-US" sz="1600" b="0" kern="1200" dirty="0" smtClean="0">
                          <a:solidFill>
                            <a:schemeClr val="accent5">
                              <a:lumMod val="50000"/>
                              <a:lumOff val="50000"/>
                            </a:schemeClr>
                          </a:solidFill>
                          <a:effectLst/>
                          <a:latin typeface="+mn-lt"/>
                          <a:ea typeface="+mn-ea"/>
                          <a:cs typeface="+mn-cs"/>
                        </a:rPr>
                        <a:t>/WVNWAA==/</a:t>
                      </a:r>
                      <a:r>
                        <a:rPr lang="en-US" sz="1600" b="0" kern="1200" dirty="0" err="1" smtClean="0">
                          <a:solidFill>
                            <a:schemeClr val="accent5">
                              <a:lumMod val="50000"/>
                              <a:lumOff val="50000"/>
                            </a:schemeClr>
                          </a:solidFill>
                          <a:effectLst/>
                          <a:latin typeface="+mn-lt"/>
                          <a:ea typeface="+mn-ea"/>
                          <a:cs typeface="+mn-cs"/>
                        </a:rPr>
                        <a:t>colls</a:t>
                      </a:r>
                      <a:r>
                        <a:rPr lang="en-US" sz="1600" b="0" kern="1200" dirty="0" smtClean="0">
                          <a:solidFill>
                            <a:schemeClr val="accent5">
                              <a:lumMod val="50000"/>
                              <a:lumOff val="50000"/>
                            </a:schemeClr>
                          </a:solidFill>
                          <a:effectLst/>
                          <a:latin typeface="+mn-lt"/>
                          <a:ea typeface="+mn-ea"/>
                          <a:cs typeface="+mn-cs"/>
                        </a:rPr>
                        <a:t>/WVNWAJl9IVs=/docs/WVNWAJl9IVtYAAAAAAAAAA==/</a:t>
                      </a:r>
                      <a:r>
                        <a:rPr lang="en-US" sz="1600" b="0" kern="1200" dirty="0" smtClean="0">
                          <a:solidFill>
                            <a:schemeClr val="dk1"/>
                          </a:solidFill>
                          <a:effectLst/>
                          <a:latin typeface="+mn-lt"/>
                          <a:ea typeface="+mn-ea"/>
                          <a:cs typeface="+mn-cs"/>
                        </a:rPr>
                        <a:t>"</a:t>
                      </a:r>
                      <a:endParaRPr lang="en-US" sz="1600" dirty="0"/>
                    </a:p>
                  </a:txBody>
                  <a:tcPr/>
                </a:tc>
                <a:tc>
                  <a:txBody>
                    <a:bodyPr/>
                    <a:lstStyle/>
                    <a:p>
                      <a:pPr algn="ctr"/>
                      <a:r>
                        <a:rPr lang="en-US" sz="1600" dirty="0" smtClean="0"/>
                        <a:t>string</a:t>
                      </a:r>
                      <a:endParaRPr lang="en-US" sz="1600" dirty="0"/>
                    </a:p>
                  </a:txBody>
                  <a:tcPr/>
                </a:tc>
                <a:tc>
                  <a:txBody>
                    <a:bodyPr/>
                    <a:lstStyle/>
                    <a:p>
                      <a:pPr algn="ctr"/>
                      <a:r>
                        <a:rPr lang="en-US" sz="1600" dirty="0" smtClean="0"/>
                        <a:t>Yes</a:t>
                      </a:r>
                      <a:endParaRPr lang="en-US" sz="1600" dirty="0"/>
                    </a:p>
                  </a:txBody>
                  <a:tcPr/>
                </a:tc>
              </a:tr>
              <a:tr h="370840">
                <a:tc>
                  <a:txBody>
                    <a:bodyPr/>
                    <a:lstStyle/>
                    <a:p>
                      <a:r>
                        <a:rPr lang="en-US" b="1" dirty="0" smtClean="0"/>
                        <a:t>_</a:t>
                      </a:r>
                      <a:r>
                        <a:rPr lang="en-US" b="1" dirty="0" err="1" smtClean="0"/>
                        <a:t>etag</a:t>
                      </a:r>
                      <a:endParaRPr lang="en-US" b="1" dirty="0"/>
                    </a:p>
                  </a:txBody>
                  <a:tcPr/>
                </a:tc>
                <a:tc>
                  <a:txBody>
                    <a:bodyPr/>
                    <a:lstStyle/>
                    <a:p>
                      <a:r>
                        <a:rPr lang="en-US" sz="1600" b="0" i="0" kern="1200" dirty="0" smtClean="0">
                          <a:solidFill>
                            <a:schemeClr val="dk1"/>
                          </a:solidFill>
                          <a:effectLst/>
                          <a:latin typeface="+mn-lt"/>
                          <a:ea typeface="+mn-ea"/>
                          <a:cs typeface="+mn-cs"/>
                        </a:rPr>
                        <a:t>specifies the resource </a:t>
                      </a:r>
                      <a:r>
                        <a:rPr lang="en-US" sz="1600" b="0" i="0" kern="1200" dirty="0" err="1" smtClean="0">
                          <a:solidFill>
                            <a:schemeClr val="dk1"/>
                          </a:solidFill>
                          <a:effectLst/>
                          <a:latin typeface="+mn-lt"/>
                          <a:ea typeface="+mn-ea"/>
                          <a:cs typeface="+mn-cs"/>
                        </a:rPr>
                        <a:t>etag</a:t>
                      </a:r>
                      <a:r>
                        <a:rPr lang="en-US" sz="1600" b="0" i="0" kern="1200" dirty="0" smtClean="0">
                          <a:solidFill>
                            <a:schemeClr val="dk1"/>
                          </a:solidFill>
                          <a:effectLst/>
                          <a:latin typeface="+mn-lt"/>
                          <a:ea typeface="+mn-ea"/>
                          <a:cs typeface="+mn-cs"/>
                        </a:rPr>
                        <a:t> required for optimistic concurrency control.</a:t>
                      </a:r>
                    </a:p>
                    <a:p>
                      <a:r>
                        <a:rPr lang="en-US" sz="1600" b="0" i="0" kern="1200" dirty="0" smtClean="0">
                          <a:solidFill>
                            <a:schemeClr val="dk1"/>
                          </a:solidFill>
                          <a:effectLst/>
                          <a:latin typeface="+mn-lt"/>
                          <a:ea typeface="+mn-ea"/>
                          <a:cs typeface="+mn-cs"/>
                        </a:rPr>
                        <a:t>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effectLst/>
                          <a:latin typeface="+mn-lt"/>
                          <a:ea typeface="+mn-ea"/>
                          <a:cs typeface="+mn-cs"/>
                        </a:rPr>
                        <a:t>"</a:t>
                      </a:r>
                      <a:r>
                        <a:rPr lang="en-US" sz="1600" b="0" kern="1200" dirty="0" smtClean="0">
                          <a:solidFill>
                            <a:srgbClr val="FF0000"/>
                          </a:solidFill>
                          <a:effectLst/>
                          <a:latin typeface="+mn-lt"/>
                          <a:ea typeface="+mn-ea"/>
                          <a:cs typeface="+mn-cs"/>
                        </a:rPr>
                        <a:t>_</a:t>
                      </a:r>
                      <a:r>
                        <a:rPr lang="en-US" sz="1600" b="0" kern="1200" dirty="0" err="1" smtClean="0">
                          <a:solidFill>
                            <a:srgbClr val="FF0000"/>
                          </a:solidFill>
                          <a:effectLst/>
                          <a:latin typeface="+mn-lt"/>
                          <a:ea typeface="+mn-ea"/>
                          <a:cs typeface="+mn-cs"/>
                        </a:rPr>
                        <a:t>etag</a:t>
                      </a:r>
                      <a:r>
                        <a:rPr lang="en-US" sz="1600" b="0" kern="1200" dirty="0" smtClean="0">
                          <a:solidFill>
                            <a:schemeClr val="dk1"/>
                          </a:solidFill>
                          <a:effectLst/>
                          <a:latin typeface="+mn-lt"/>
                          <a:ea typeface="+mn-ea"/>
                          <a:cs typeface="+mn-cs"/>
                        </a:rPr>
                        <a:t>": "</a:t>
                      </a:r>
                      <a:r>
                        <a:rPr lang="en-US" sz="1600" b="0" kern="1200" dirty="0" smtClean="0">
                          <a:solidFill>
                            <a:schemeClr val="accent5">
                              <a:lumMod val="50000"/>
                              <a:lumOff val="50000"/>
                            </a:schemeClr>
                          </a:solidFill>
                          <a:effectLst/>
                          <a:latin typeface="+mn-lt"/>
                          <a:ea typeface="+mn-ea"/>
                          <a:cs typeface="+mn-cs"/>
                        </a:rPr>
                        <a:t>\"79003433-0000-0200-0000-5dff1a1d0000\"</a:t>
                      </a:r>
                      <a:r>
                        <a:rPr lang="en-US" sz="1600" b="0" kern="1200" dirty="0" smtClean="0">
                          <a:solidFill>
                            <a:schemeClr val="dk1"/>
                          </a:solidFill>
                          <a:effectLst/>
                          <a:latin typeface="+mn-lt"/>
                          <a:ea typeface="+mn-ea"/>
                          <a:cs typeface="+mn-cs"/>
                        </a:rPr>
                        <a:t>"</a:t>
                      </a:r>
                    </a:p>
                  </a:txBody>
                  <a:tcPr/>
                </a:tc>
                <a:tc>
                  <a:txBody>
                    <a:bodyPr/>
                    <a:lstStyle/>
                    <a:p>
                      <a:pPr algn="ctr"/>
                      <a:r>
                        <a:rPr lang="en-US" sz="1600" dirty="0" smtClean="0"/>
                        <a:t>string</a:t>
                      </a:r>
                      <a:endParaRPr lang="en-US" sz="1600" dirty="0"/>
                    </a:p>
                  </a:txBody>
                  <a:tcPr/>
                </a:tc>
                <a:tc>
                  <a:txBody>
                    <a:bodyPr/>
                    <a:lstStyle/>
                    <a:p>
                      <a:pPr algn="ctr"/>
                      <a:r>
                        <a:rPr lang="en-US" sz="1600" dirty="0" smtClean="0"/>
                        <a:t>Yes</a:t>
                      </a:r>
                      <a:endParaRPr lang="en-US" sz="1600" dirty="0"/>
                    </a:p>
                  </a:txBody>
                  <a:tcPr/>
                </a:tc>
              </a:tr>
              <a:tr h="370840">
                <a:tc>
                  <a:txBody>
                    <a:bodyPr/>
                    <a:lstStyle/>
                    <a:p>
                      <a:r>
                        <a:rPr lang="en-US" b="1" dirty="0" smtClean="0"/>
                        <a:t>_attachments</a:t>
                      </a:r>
                      <a:endParaRPr lang="en-US" b="1" dirty="0"/>
                    </a:p>
                  </a:txBody>
                  <a:tcPr/>
                </a:tc>
                <a:tc>
                  <a:txBody>
                    <a:bodyPr/>
                    <a:lstStyle/>
                    <a:p>
                      <a:r>
                        <a:rPr lang="en-US" sz="1600" b="0" i="0" kern="1200" dirty="0" smtClean="0">
                          <a:solidFill>
                            <a:schemeClr val="dk1"/>
                          </a:solidFill>
                          <a:effectLst/>
                          <a:latin typeface="+mn-lt"/>
                          <a:ea typeface="+mn-ea"/>
                          <a:cs typeface="+mn-cs"/>
                        </a:rPr>
                        <a:t>specifies the addressable path for the attachments resource.</a:t>
                      </a:r>
                    </a:p>
                    <a:p>
                      <a:r>
                        <a:rPr lang="en-US" sz="1600" b="0" i="0" kern="1200" dirty="0" smtClean="0">
                          <a:solidFill>
                            <a:schemeClr val="dk1"/>
                          </a:solidFill>
                          <a:effectLst/>
                          <a:latin typeface="+mn-lt"/>
                          <a:ea typeface="+mn-ea"/>
                          <a:cs typeface="+mn-cs"/>
                        </a:rPr>
                        <a:t>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effectLst/>
                          <a:latin typeface="+mn-lt"/>
                          <a:ea typeface="+mn-ea"/>
                          <a:cs typeface="+mn-cs"/>
                        </a:rPr>
                        <a:t>"</a:t>
                      </a:r>
                      <a:r>
                        <a:rPr lang="en-US" sz="1600" b="0" kern="1200" dirty="0" smtClean="0">
                          <a:solidFill>
                            <a:srgbClr val="FF0000"/>
                          </a:solidFill>
                          <a:effectLst/>
                          <a:latin typeface="+mn-lt"/>
                          <a:ea typeface="+mn-ea"/>
                          <a:cs typeface="+mn-cs"/>
                        </a:rPr>
                        <a:t>_attachments</a:t>
                      </a:r>
                      <a:r>
                        <a:rPr lang="en-US" sz="1600" b="0" kern="1200" dirty="0" smtClean="0">
                          <a:solidFill>
                            <a:schemeClr val="dk1"/>
                          </a:solidFill>
                          <a:effectLst/>
                          <a:latin typeface="+mn-lt"/>
                          <a:ea typeface="+mn-ea"/>
                          <a:cs typeface="+mn-cs"/>
                        </a:rPr>
                        <a:t>": "</a:t>
                      </a:r>
                      <a:r>
                        <a:rPr lang="en-US" sz="1600" b="0" kern="1200" dirty="0" smtClean="0">
                          <a:solidFill>
                            <a:schemeClr val="accent5">
                              <a:lumMod val="50000"/>
                              <a:lumOff val="50000"/>
                            </a:schemeClr>
                          </a:solidFill>
                          <a:effectLst/>
                          <a:latin typeface="+mn-lt"/>
                          <a:ea typeface="+mn-ea"/>
                          <a:cs typeface="+mn-cs"/>
                        </a:rPr>
                        <a:t>attachments/</a:t>
                      </a:r>
                      <a:r>
                        <a:rPr lang="en-US" sz="1600" b="0" kern="1200" dirty="0" smtClean="0">
                          <a:solidFill>
                            <a:schemeClr val="dk1"/>
                          </a:solidFill>
                          <a:effectLst/>
                          <a:latin typeface="+mn-lt"/>
                          <a:ea typeface="+mn-ea"/>
                          <a:cs typeface="+mn-cs"/>
                        </a:rPr>
                        <a:t>"</a:t>
                      </a:r>
                    </a:p>
                  </a:txBody>
                  <a:tcPr/>
                </a:tc>
                <a:tc>
                  <a:txBody>
                    <a:bodyPr/>
                    <a:lstStyle/>
                    <a:p>
                      <a:pPr algn="ctr"/>
                      <a:r>
                        <a:rPr lang="en-US" sz="1600" dirty="0" smtClean="0"/>
                        <a:t>string</a:t>
                      </a:r>
                      <a:endParaRPr lang="en-US" sz="1600" dirty="0"/>
                    </a:p>
                  </a:txBody>
                  <a:tcPr/>
                </a:tc>
                <a:tc>
                  <a:txBody>
                    <a:bodyPr/>
                    <a:lstStyle/>
                    <a:p>
                      <a:pPr algn="ctr"/>
                      <a:r>
                        <a:rPr lang="en-US" sz="1600" dirty="0" smtClean="0"/>
                        <a:t>Yes</a:t>
                      </a:r>
                      <a:endParaRPr lang="en-US" sz="1600" dirty="0"/>
                    </a:p>
                  </a:txBody>
                  <a:tcPr/>
                </a:tc>
              </a:tr>
            </a:tbl>
          </a:graphicData>
        </a:graphic>
      </p:graphicFrame>
    </p:spTree>
    <p:extLst>
      <p:ext uri="{BB962C8B-B14F-4D97-AF65-F5344CB8AC3E}">
        <p14:creationId xmlns:p14="http://schemas.microsoft.com/office/powerpoint/2010/main" val="534213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219075"/>
            <a:ext cx="8401050" cy="865166"/>
          </a:xfrm>
        </p:spPr>
        <p:txBody>
          <a:bodyPr vert="horz" wrap="square" lIns="91440" tIns="45720" rIns="91440" bIns="45720" rtlCol="0" anchor="ctr">
            <a:normAutofit/>
          </a:bodyPr>
          <a:lstStyle/>
          <a:p>
            <a:pPr defTabSz="914367"/>
            <a:r>
              <a:rPr lang="en-US" sz="3600" b="1" spc="-100" dirty="0">
                <a:ln w="3175">
                  <a:noFill/>
                </a:ln>
                <a:solidFill>
                  <a:srgbClr val="FF0000"/>
                </a:solidFill>
                <a:latin typeface="Corbel (Headings)"/>
                <a:ea typeface="+mn-ea"/>
                <a:cs typeface="Segoe UI" pitchFamily="34" charset="0"/>
              </a:rPr>
              <a:t>What is Request Unit (RU)?</a:t>
            </a:r>
          </a:p>
        </p:txBody>
      </p:sp>
      <p:pic>
        <p:nvPicPr>
          <p:cNvPr id="2" name="stk5WSp5uX0"/>
          <p:cNvPicPr>
            <a:picLocks noRot="1" noChangeAspect="1"/>
          </p:cNvPicPr>
          <p:nvPr>
            <a:videoFile r:link="rId1"/>
          </p:nvPr>
        </p:nvPicPr>
        <p:blipFill>
          <a:blip r:embed="rId3"/>
          <a:stretch>
            <a:fillRect/>
          </a:stretch>
        </p:blipFill>
        <p:spPr>
          <a:xfrm>
            <a:off x="1092200" y="1399117"/>
            <a:ext cx="9300633" cy="5231606"/>
          </a:xfrm>
          <a:prstGeom prst="rect">
            <a:avLst/>
          </a:prstGeom>
        </p:spPr>
      </p:pic>
    </p:spTree>
    <p:extLst>
      <p:ext uri="{BB962C8B-B14F-4D97-AF65-F5344CB8AC3E}">
        <p14:creationId xmlns:p14="http://schemas.microsoft.com/office/powerpoint/2010/main" val="2236630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219075"/>
            <a:ext cx="8401050" cy="865166"/>
          </a:xfrm>
        </p:spPr>
        <p:txBody>
          <a:bodyPr vert="horz" lIns="91440" tIns="45720" rIns="91440" bIns="45720" rtlCol="0" anchor="ctr">
            <a:normAutofit/>
          </a:bodyPr>
          <a:lstStyle/>
          <a:p>
            <a:r>
              <a:rPr lang="en-US" sz="4400" b="1" dirty="0" smtClean="0">
                <a:solidFill>
                  <a:schemeClr val="tx1"/>
                </a:solidFill>
                <a:latin typeface="Corbel (Headings)"/>
              </a:rPr>
              <a:t>What is Request Unit (RU)?</a:t>
            </a:r>
            <a:endParaRPr lang="en-US" sz="4400" b="1" kern="1200" dirty="0">
              <a:solidFill>
                <a:schemeClr val="tx1"/>
              </a:solidFill>
              <a:latin typeface="Corbel (Headings)"/>
            </a:endParaRPr>
          </a:p>
        </p:txBody>
      </p:sp>
      <p:sp>
        <p:nvSpPr>
          <p:cNvPr id="4" name="Rectangle 3">
            <a:extLst>
              <a:ext uri="{FF2B5EF4-FFF2-40B4-BE49-F238E27FC236}">
                <a16:creationId xmlns="" xmlns:a16="http://schemas.microsoft.com/office/drawing/2014/main" id="{27ACE96D-E327-4A4A-BADE-AA01A6AFC03A}"/>
              </a:ext>
            </a:extLst>
          </p:cNvPr>
          <p:cNvSpPr/>
          <p:nvPr/>
        </p:nvSpPr>
        <p:spPr>
          <a:xfrm>
            <a:off x="176212" y="1452563"/>
            <a:ext cx="9434513" cy="3729037"/>
          </a:xfrm>
          <a:prstGeom prst="rect">
            <a:avLst/>
          </a:prstGeom>
        </p:spPr>
        <p:txBody>
          <a:bodyPr vert="horz" lIns="91440" tIns="45720" rIns="91440" bIns="45720" rtlCol="0" anchor="t">
            <a:normAutofit fontScale="85000" lnSpcReduction="10000"/>
          </a:bodyPr>
          <a:lstStyle/>
          <a:p>
            <a:pPr marL="514350" indent="-457200">
              <a:lnSpc>
                <a:spcPct val="90000"/>
              </a:lnSpc>
              <a:spcAft>
                <a:spcPts val="600"/>
              </a:spcAft>
              <a:buFont typeface="Arial" panose="020B0604020202020204" pitchFamily="34" charset="0"/>
              <a:buChar char="•"/>
            </a:pPr>
            <a:r>
              <a:rPr lang="en-US" sz="2800" dirty="0" smtClean="0"/>
              <a:t>Cosmos DB unit to measure throughput of your database.</a:t>
            </a:r>
          </a:p>
          <a:p>
            <a:pPr marL="514350" indent="-457200">
              <a:lnSpc>
                <a:spcPct val="90000"/>
              </a:lnSpc>
              <a:spcAft>
                <a:spcPts val="600"/>
              </a:spcAft>
              <a:buFont typeface="Arial" panose="020B0604020202020204" pitchFamily="34" charset="0"/>
              <a:buChar char="•"/>
            </a:pPr>
            <a:endParaRPr lang="en-US" sz="2800" dirty="0" smtClean="0"/>
          </a:p>
          <a:p>
            <a:pPr marL="514350" indent="-457200">
              <a:lnSpc>
                <a:spcPct val="90000"/>
              </a:lnSpc>
              <a:spcAft>
                <a:spcPts val="600"/>
              </a:spcAft>
              <a:buFont typeface="Arial" panose="020B0604020202020204" pitchFamily="34" charset="0"/>
              <a:buChar char="•"/>
            </a:pPr>
            <a:r>
              <a:rPr lang="en-US" sz="2800" dirty="0" smtClean="0"/>
              <a:t>Request unit usage is measured per second.</a:t>
            </a:r>
          </a:p>
          <a:p>
            <a:pPr marL="514350" indent="-457200">
              <a:lnSpc>
                <a:spcPct val="90000"/>
              </a:lnSpc>
              <a:spcAft>
                <a:spcPts val="600"/>
              </a:spcAft>
              <a:buFont typeface="Arial" panose="020B0604020202020204" pitchFamily="34" charset="0"/>
              <a:buChar char="•"/>
            </a:pPr>
            <a:endParaRPr lang="en-US" sz="2800" dirty="0" smtClean="0">
              <a:latin typeface="Calibri Light (Body)"/>
            </a:endParaRPr>
          </a:p>
          <a:p>
            <a:pPr marL="514350" indent="-457200">
              <a:lnSpc>
                <a:spcPct val="90000"/>
              </a:lnSpc>
              <a:spcAft>
                <a:spcPts val="600"/>
              </a:spcAft>
              <a:buFont typeface="Arial" panose="020B0604020202020204" pitchFamily="34" charset="0"/>
              <a:buChar char="•"/>
            </a:pPr>
            <a:r>
              <a:rPr lang="en-US" sz="2800" dirty="0" smtClean="0">
                <a:latin typeface="Calibri Light (Body)"/>
              </a:rPr>
              <a:t>You must determine the RU/s you want Cosmos DB to provision in advance so it can handle the load.</a:t>
            </a:r>
          </a:p>
          <a:p>
            <a:pPr marL="514350" indent="-457200">
              <a:lnSpc>
                <a:spcPct val="90000"/>
              </a:lnSpc>
              <a:spcAft>
                <a:spcPts val="600"/>
              </a:spcAft>
              <a:buFont typeface="Arial" panose="020B0604020202020204" pitchFamily="34" charset="0"/>
              <a:buChar char="•"/>
            </a:pPr>
            <a:endParaRPr lang="en-US" sz="2800" dirty="0" smtClean="0">
              <a:latin typeface="Calibri Light (Body)"/>
            </a:endParaRPr>
          </a:p>
          <a:p>
            <a:pPr marL="514350" indent="-457200">
              <a:lnSpc>
                <a:spcPct val="90000"/>
              </a:lnSpc>
              <a:spcAft>
                <a:spcPts val="600"/>
              </a:spcAft>
              <a:buFont typeface="Arial" panose="020B0604020202020204" pitchFamily="34" charset="0"/>
              <a:buChar char="•"/>
            </a:pPr>
            <a:r>
              <a:rPr lang="en-US" sz="2800" dirty="0" smtClean="0">
                <a:latin typeface="Calibri Light (Body)"/>
              </a:rPr>
              <a:t>You can scale RU/s up and down at any time. </a:t>
            </a:r>
          </a:p>
          <a:p>
            <a:pPr marL="514350" indent="-457200">
              <a:lnSpc>
                <a:spcPct val="90000"/>
              </a:lnSpc>
              <a:spcAft>
                <a:spcPts val="600"/>
              </a:spcAft>
              <a:buFont typeface="Arial" panose="020B0604020202020204" pitchFamily="34" charset="0"/>
              <a:buChar char="•"/>
            </a:pPr>
            <a:endParaRPr lang="en-US" sz="2800" dirty="0">
              <a:latin typeface="Calibri Light (Body)"/>
            </a:endParaRPr>
          </a:p>
          <a:p>
            <a:pPr marL="514350" indent="-457200">
              <a:lnSpc>
                <a:spcPct val="90000"/>
              </a:lnSpc>
              <a:spcAft>
                <a:spcPts val="600"/>
              </a:spcAft>
              <a:buFont typeface="Arial" panose="020B0604020202020204" pitchFamily="34" charset="0"/>
              <a:buChar char="•"/>
            </a:pPr>
            <a:r>
              <a:rPr lang="en-US" sz="2800" dirty="0" err="1" smtClean="0">
                <a:latin typeface="Calibri Light (Body)"/>
              </a:rPr>
              <a:t>CPU+IOPS+Memory</a:t>
            </a:r>
            <a:r>
              <a:rPr lang="en-US" sz="2800" dirty="0" smtClean="0">
                <a:latin typeface="Calibri Light (Body)"/>
              </a:rPr>
              <a:t> required to perform database operations</a:t>
            </a:r>
            <a:endParaRPr lang="en-US" sz="2800" dirty="0">
              <a:latin typeface="Calibri Light (Body)"/>
            </a:endParaRPr>
          </a:p>
        </p:txBody>
      </p:sp>
    </p:spTree>
    <p:extLst>
      <p:ext uri="{BB962C8B-B14F-4D97-AF65-F5344CB8AC3E}">
        <p14:creationId xmlns:p14="http://schemas.microsoft.com/office/powerpoint/2010/main" val="272801457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219075"/>
            <a:ext cx="8401050" cy="865166"/>
          </a:xfrm>
        </p:spPr>
        <p:txBody>
          <a:bodyPr vert="horz" lIns="91440" tIns="45720" rIns="91440" bIns="45720" rtlCol="0" anchor="ctr">
            <a:normAutofit/>
          </a:bodyPr>
          <a:lstStyle/>
          <a:p>
            <a:r>
              <a:rPr lang="en-US" sz="4400" b="1" dirty="0" smtClean="0">
                <a:solidFill>
                  <a:schemeClr val="tx1"/>
                </a:solidFill>
                <a:latin typeface="Corbel (Headings)"/>
              </a:rPr>
              <a:t>Request Unit (RU) basics</a:t>
            </a:r>
            <a:endParaRPr lang="en-US" sz="4400" b="1" kern="1200" dirty="0">
              <a:solidFill>
                <a:schemeClr val="tx1"/>
              </a:solidFill>
              <a:latin typeface="Corbel (Headings)"/>
            </a:endParaRP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9434513" cy="5545137"/>
          </a:xfrm>
          <a:prstGeom prst="rect">
            <a:avLst/>
          </a:prstGeom>
        </p:spPr>
        <p:txBody>
          <a:bodyPr vert="horz" lIns="91440" tIns="45720" rIns="91440" bIns="45720" rtlCol="0" anchor="t">
            <a:normAutofit fontScale="77500" lnSpcReduction="20000"/>
          </a:bodyPr>
          <a:lstStyle/>
          <a:p>
            <a:pPr marL="514350" indent="-457200">
              <a:lnSpc>
                <a:spcPct val="90000"/>
              </a:lnSpc>
              <a:spcAft>
                <a:spcPts val="600"/>
              </a:spcAft>
              <a:buFont typeface="Arial" panose="020B0604020202020204" pitchFamily="34" charset="0"/>
              <a:buChar char="•"/>
            </a:pPr>
            <a:r>
              <a:rPr lang="en-US" sz="2800" dirty="0" smtClean="0"/>
              <a:t>1 RU ≈ cost of single GET request on a 1 KB document using document ID.</a:t>
            </a:r>
          </a:p>
          <a:p>
            <a:pPr marL="514350" indent="-457200">
              <a:lnSpc>
                <a:spcPct val="90000"/>
              </a:lnSpc>
              <a:spcAft>
                <a:spcPts val="600"/>
              </a:spcAft>
              <a:buFont typeface="Arial" panose="020B0604020202020204" pitchFamily="34" charset="0"/>
              <a:buChar char="•"/>
            </a:pPr>
            <a:endParaRPr lang="en-US" sz="2800" dirty="0" smtClean="0"/>
          </a:p>
          <a:p>
            <a:pPr marL="514350" indent="-457200">
              <a:lnSpc>
                <a:spcPct val="90000"/>
              </a:lnSpc>
              <a:spcAft>
                <a:spcPts val="600"/>
              </a:spcAft>
              <a:buFont typeface="Arial" panose="020B0604020202020204" pitchFamily="34" charset="0"/>
              <a:buChar char="•"/>
            </a:pPr>
            <a:r>
              <a:rPr lang="en-US" sz="2800" dirty="0" smtClean="0"/>
              <a:t>Using document ID is the most efficient mean to retrieve documents.</a:t>
            </a:r>
          </a:p>
          <a:p>
            <a:pPr marL="514350" indent="-457200">
              <a:lnSpc>
                <a:spcPct val="90000"/>
              </a:lnSpc>
              <a:spcAft>
                <a:spcPts val="600"/>
              </a:spcAft>
              <a:buFont typeface="Arial" panose="020B0604020202020204" pitchFamily="34" charset="0"/>
              <a:buChar char="•"/>
            </a:pPr>
            <a:endParaRPr lang="en-US" sz="2800" dirty="0" smtClean="0">
              <a:latin typeface="Calibri Light (Body)"/>
            </a:endParaRPr>
          </a:p>
          <a:p>
            <a:pPr marL="514350" indent="-457200">
              <a:lnSpc>
                <a:spcPct val="90000"/>
              </a:lnSpc>
              <a:spcAft>
                <a:spcPts val="600"/>
              </a:spcAft>
              <a:buFont typeface="Arial" panose="020B0604020202020204" pitchFamily="34" charset="0"/>
              <a:buChar char="•"/>
            </a:pPr>
            <a:r>
              <a:rPr lang="en-US" sz="2800" dirty="0" smtClean="0">
                <a:latin typeface="Calibri Light (Body)"/>
              </a:rPr>
              <a:t>Create/Retrieve/Update/Delete same item costs 1 RU for each operation</a:t>
            </a:r>
          </a:p>
          <a:p>
            <a:pPr marL="514350" indent="-457200">
              <a:lnSpc>
                <a:spcPct val="90000"/>
              </a:lnSpc>
              <a:spcAft>
                <a:spcPts val="600"/>
              </a:spcAft>
              <a:buFont typeface="Arial" panose="020B0604020202020204" pitchFamily="34" charset="0"/>
              <a:buChar char="•"/>
            </a:pPr>
            <a:endParaRPr lang="en-US" sz="2800" dirty="0">
              <a:latin typeface="Calibri Light (Body)"/>
            </a:endParaRPr>
          </a:p>
          <a:p>
            <a:pPr marL="514350" indent="-457200">
              <a:lnSpc>
                <a:spcPct val="90000"/>
              </a:lnSpc>
              <a:spcAft>
                <a:spcPts val="600"/>
              </a:spcAft>
              <a:buFont typeface="Arial" panose="020B0604020202020204" pitchFamily="34" charset="0"/>
              <a:buChar char="•"/>
            </a:pPr>
            <a:r>
              <a:rPr lang="en-US" sz="2800" dirty="0" smtClean="0">
                <a:latin typeface="Calibri Light (Body)"/>
              </a:rPr>
              <a:t>Provisioning RU/s in increments of 100 RUs</a:t>
            </a:r>
          </a:p>
          <a:p>
            <a:pPr marL="514350" indent="-457200">
              <a:lnSpc>
                <a:spcPct val="90000"/>
              </a:lnSpc>
              <a:spcAft>
                <a:spcPts val="600"/>
              </a:spcAft>
              <a:buFont typeface="Arial" panose="020B0604020202020204" pitchFamily="34" charset="0"/>
              <a:buChar char="•"/>
            </a:pPr>
            <a:endParaRPr lang="en-US" sz="2800" dirty="0">
              <a:latin typeface="Calibri Light (Body)"/>
            </a:endParaRPr>
          </a:p>
          <a:p>
            <a:pPr marL="514350" indent="-457200">
              <a:lnSpc>
                <a:spcPct val="90000"/>
              </a:lnSpc>
              <a:spcAft>
                <a:spcPts val="600"/>
              </a:spcAft>
              <a:buFont typeface="Arial" panose="020B0604020202020204" pitchFamily="34" charset="0"/>
              <a:buChar char="•"/>
            </a:pPr>
            <a:r>
              <a:rPr lang="en-US" sz="2800" dirty="0" smtClean="0">
                <a:latin typeface="Calibri Light (Body)"/>
              </a:rPr>
              <a:t>You are billed on an hourly basis.</a:t>
            </a:r>
          </a:p>
          <a:p>
            <a:pPr marL="514350" indent="-457200">
              <a:lnSpc>
                <a:spcPct val="90000"/>
              </a:lnSpc>
              <a:spcAft>
                <a:spcPts val="600"/>
              </a:spcAft>
              <a:buFont typeface="Arial" panose="020B0604020202020204" pitchFamily="34" charset="0"/>
              <a:buChar char="•"/>
            </a:pPr>
            <a:endParaRPr lang="en-US" sz="2800" dirty="0" smtClean="0">
              <a:latin typeface="Calibri Light (Body)"/>
            </a:endParaRPr>
          </a:p>
          <a:p>
            <a:pPr marL="514350" indent="-457200">
              <a:lnSpc>
                <a:spcPct val="90000"/>
              </a:lnSpc>
              <a:spcAft>
                <a:spcPts val="600"/>
              </a:spcAft>
              <a:buFont typeface="Arial" panose="020B0604020202020204" pitchFamily="34" charset="0"/>
              <a:buChar char="•"/>
            </a:pPr>
            <a:r>
              <a:rPr lang="en-US" sz="2800" dirty="0" smtClean="0">
                <a:latin typeface="Calibri Light (Body)"/>
              </a:rPr>
              <a:t>No. of RU depends on:</a:t>
            </a:r>
          </a:p>
          <a:p>
            <a:pPr marL="971550" lvl="1" indent="-457200">
              <a:lnSpc>
                <a:spcPct val="90000"/>
              </a:lnSpc>
              <a:spcAft>
                <a:spcPts val="600"/>
              </a:spcAft>
              <a:buFont typeface="Arial" panose="020B0604020202020204" pitchFamily="34" charset="0"/>
              <a:buChar char="•"/>
            </a:pPr>
            <a:r>
              <a:rPr lang="en-US" sz="2800" dirty="0" smtClean="0">
                <a:latin typeface="Calibri Light (Body)"/>
              </a:rPr>
              <a:t>Document size.</a:t>
            </a:r>
          </a:p>
          <a:p>
            <a:pPr marL="971550" lvl="1" indent="-457200">
              <a:lnSpc>
                <a:spcPct val="90000"/>
              </a:lnSpc>
              <a:spcAft>
                <a:spcPts val="600"/>
              </a:spcAft>
              <a:buFont typeface="Arial" panose="020B0604020202020204" pitchFamily="34" charset="0"/>
              <a:buChar char="•"/>
            </a:pPr>
            <a:r>
              <a:rPr lang="en-US" sz="2800" dirty="0" smtClean="0">
                <a:latin typeface="Calibri Light (Body)"/>
              </a:rPr>
              <a:t>No. of properties.</a:t>
            </a:r>
          </a:p>
          <a:p>
            <a:pPr marL="971550" lvl="1" indent="-457200">
              <a:lnSpc>
                <a:spcPct val="90000"/>
              </a:lnSpc>
              <a:spcAft>
                <a:spcPts val="600"/>
              </a:spcAft>
              <a:buFont typeface="Arial" panose="020B0604020202020204" pitchFamily="34" charset="0"/>
              <a:buChar char="•"/>
            </a:pPr>
            <a:r>
              <a:rPr lang="en-US" sz="2800" dirty="0" smtClean="0">
                <a:latin typeface="Calibri Light (Body)"/>
              </a:rPr>
              <a:t>Operation being performed.</a:t>
            </a:r>
          </a:p>
          <a:p>
            <a:pPr marL="971550" lvl="1" indent="-457200">
              <a:lnSpc>
                <a:spcPct val="90000"/>
              </a:lnSpc>
              <a:spcAft>
                <a:spcPts val="600"/>
              </a:spcAft>
              <a:buFont typeface="Arial" panose="020B0604020202020204" pitchFamily="34" charset="0"/>
              <a:buChar char="•"/>
            </a:pPr>
            <a:r>
              <a:rPr lang="en-US" sz="2800" dirty="0" smtClean="0">
                <a:latin typeface="Calibri Light (Body)"/>
              </a:rPr>
              <a:t>Additional concepts (consistency and indexing policy).</a:t>
            </a:r>
            <a:endParaRPr lang="en-US" sz="2800" dirty="0">
              <a:latin typeface="Calibri Light (Body)"/>
            </a:endParaRPr>
          </a:p>
        </p:txBody>
      </p:sp>
    </p:spTree>
    <p:extLst>
      <p:ext uri="{BB962C8B-B14F-4D97-AF65-F5344CB8AC3E}">
        <p14:creationId xmlns:p14="http://schemas.microsoft.com/office/powerpoint/2010/main" val="317275524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Request Unit (RU) Considerations</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9434513" cy="5545137"/>
          </a:xfrm>
          <a:prstGeom prst="rect">
            <a:avLst/>
          </a:prstGeom>
        </p:spPr>
        <p:txBody>
          <a:bodyPr vert="horz" lIns="91440" tIns="45720" rIns="91440" bIns="45720" rtlCol="0" anchor="t">
            <a:normAutofit fontScale="85000" lnSpcReduction="20000"/>
          </a:bodyPr>
          <a:lstStyle/>
          <a:p>
            <a:pPr marL="57150">
              <a:lnSpc>
                <a:spcPct val="90000"/>
              </a:lnSpc>
              <a:spcAft>
                <a:spcPts val="600"/>
              </a:spcAft>
            </a:pPr>
            <a:r>
              <a:rPr lang="en-US" sz="2400" dirty="0" smtClean="0">
                <a:latin typeface="Calibri Light" panose="020F0302020204030204" pitchFamily="34" charset="0"/>
                <a:cs typeface="Calibri Light" panose="020F0302020204030204" pitchFamily="34" charset="0"/>
              </a:rPr>
              <a:t>You should consider the following when estimating the RU/s to provision:</a:t>
            </a:r>
          </a:p>
          <a:p>
            <a:pPr marL="514350" indent="-457200">
              <a:lnSpc>
                <a:spcPct val="90000"/>
              </a:lnSpc>
              <a:spcAft>
                <a:spcPts val="600"/>
              </a:spcAft>
              <a:buFont typeface="Arial" panose="020B0604020202020204" pitchFamily="34" charset="0"/>
              <a:buChar char="•"/>
            </a:pPr>
            <a:endParaRPr lang="en-US" sz="2800" dirty="0" smtClean="0"/>
          </a:p>
          <a:p>
            <a:pPr marL="514350" indent="-457200">
              <a:lnSpc>
                <a:spcPct val="90000"/>
              </a:lnSpc>
              <a:spcAft>
                <a:spcPts val="600"/>
              </a:spcAft>
              <a:buFont typeface="Arial" panose="020B0604020202020204" pitchFamily="34" charset="0"/>
              <a:buChar char="•"/>
            </a:pPr>
            <a:r>
              <a:rPr lang="en-US" sz="2800" b="1" u="sng" dirty="0" smtClean="0">
                <a:solidFill>
                  <a:srgbClr val="25C6E3"/>
                </a:solidFill>
                <a:latin typeface="Calibri Light" panose="020F0302020204030204" pitchFamily="34" charset="0"/>
                <a:cs typeface="Calibri Light" panose="020F0302020204030204" pitchFamily="34" charset="0"/>
              </a:rPr>
              <a:t>Item Size</a:t>
            </a:r>
          </a:p>
          <a:p>
            <a:pPr marL="514350" lvl="1">
              <a:lnSpc>
                <a:spcPct val="90000"/>
              </a:lnSpc>
              <a:spcAft>
                <a:spcPts val="600"/>
              </a:spcAft>
            </a:pPr>
            <a:r>
              <a:rPr lang="en-US" sz="2100" dirty="0" smtClean="0">
                <a:latin typeface="Calibri Light" panose="020F0302020204030204" pitchFamily="34" charset="0"/>
                <a:cs typeface="Calibri Light" panose="020F0302020204030204" pitchFamily="34" charset="0"/>
              </a:rPr>
              <a:t>RU to read/write increases if the item size increased.</a:t>
            </a:r>
          </a:p>
          <a:p>
            <a:pPr marL="514350" indent="-457200">
              <a:lnSpc>
                <a:spcPct val="90000"/>
              </a:lnSpc>
              <a:spcAft>
                <a:spcPts val="600"/>
              </a:spcAft>
              <a:buFont typeface="Arial" panose="020B0604020202020204" pitchFamily="34" charset="0"/>
              <a:buChar char="•"/>
            </a:pPr>
            <a:endParaRPr lang="en-US" sz="3300" dirty="0" smtClean="0">
              <a:latin typeface="Calibri Light" panose="020F0302020204030204" pitchFamily="34" charset="0"/>
              <a:cs typeface="Calibri Light" panose="020F0302020204030204" pitchFamily="34" charset="0"/>
            </a:endParaRPr>
          </a:p>
          <a:p>
            <a:pPr marL="514350" indent="-457200">
              <a:lnSpc>
                <a:spcPct val="90000"/>
              </a:lnSpc>
              <a:spcAft>
                <a:spcPts val="600"/>
              </a:spcAft>
              <a:buFont typeface="Arial" panose="020B0604020202020204" pitchFamily="34" charset="0"/>
              <a:buChar char="•"/>
            </a:pPr>
            <a:r>
              <a:rPr lang="en-US" sz="2800" b="1" u="sng" dirty="0">
                <a:solidFill>
                  <a:srgbClr val="25C6E3"/>
                </a:solidFill>
                <a:latin typeface="Calibri Light" panose="020F0302020204030204" pitchFamily="34" charset="0"/>
                <a:cs typeface="Calibri Light" panose="020F0302020204030204" pitchFamily="34" charset="0"/>
              </a:rPr>
              <a:t>Item Indexing</a:t>
            </a:r>
          </a:p>
          <a:p>
            <a:pPr marL="514350" lvl="1">
              <a:lnSpc>
                <a:spcPct val="90000"/>
              </a:lnSpc>
              <a:spcAft>
                <a:spcPts val="600"/>
              </a:spcAft>
            </a:pPr>
            <a:r>
              <a:rPr lang="en-US" sz="2100" dirty="0" smtClean="0">
                <a:latin typeface="Calibri Light" panose="020F0302020204030204" pitchFamily="34" charset="0"/>
                <a:cs typeface="Calibri Light" panose="020F0302020204030204" pitchFamily="34" charset="0"/>
              </a:rPr>
              <a:t>By default all item in a container are indexed but if you choose to not index some items you will consume fewer RUs.</a:t>
            </a:r>
          </a:p>
          <a:p>
            <a:pPr marL="514350" indent="-457200">
              <a:lnSpc>
                <a:spcPct val="90000"/>
              </a:lnSpc>
              <a:spcAft>
                <a:spcPts val="600"/>
              </a:spcAft>
              <a:buFont typeface="Arial" panose="020B0604020202020204" pitchFamily="34" charset="0"/>
              <a:buChar char="•"/>
            </a:pPr>
            <a:endParaRPr lang="en-US" sz="3300" dirty="0" smtClean="0">
              <a:latin typeface="Calibri Light" panose="020F0302020204030204" pitchFamily="34" charset="0"/>
              <a:cs typeface="Calibri Light" panose="020F0302020204030204" pitchFamily="34" charset="0"/>
            </a:endParaRPr>
          </a:p>
          <a:p>
            <a:pPr marL="514350" indent="-457200">
              <a:lnSpc>
                <a:spcPct val="90000"/>
              </a:lnSpc>
              <a:spcAft>
                <a:spcPts val="600"/>
              </a:spcAft>
              <a:buFont typeface="Arial" panose="020B0604020202020204" pitchFamily="34" charset="0"/>
              <a:buChar char="•"/>
            </a:pPr>
            <a:r>
              <a:rPr lang="en-US" sz="2800" b="1" u="sng" dirty="0">
                <a:solidFill>
                  <a:srgbClr val="25C6E3"/>
                </a:solidFill>
                <a:latin typeface="Calibri Light" panose="020F0302020204030204" pitchFamily="34" charset="0"/>
                <a:cs typeface="Calibri Light" panose="020F0302020204030204" pitchFamily="34" charset="0"/>
              </a:rPr>
              <a:t>Item properties Count</a:t>
            </a:r>
          </a:p>
          <a:p>
            <a:pPr marL="514350" lvl="1">
              <a:lnSpc>
                <a:spcPct val="90000"/>
              </a:lnSpc>
              <a:spcAft>
                <a:spcPts val="600"/>
              </a:spcAft>
            </a:pPr>
            <a:r>
              <a:rPr lang="en-US" sz="2100" dirty="0" smtClean="0">
                <a:latin typeface="Calibri Light" panose="020F0302020204030204" pitchFamily="34" charset="0"/>
                <a:cs typeface="Calibri Light" panose="020F0302020204030204" pitchFamily="34" charset="0"/>
              </a:rPr>
              <a:t>By default indexing is on all properties, so the number of RUs increases with the number of properties.</a:t>
            </a:r>
          </a:p>
          <a:p>
            <a:pPr marL="514350" lvl="1">
              <a:lnSpc>
                <a:spcPct val="90000"/>
              </a:lnSpc>
              <a:spcAft>
                <a:spcPts val="600"/>
              </a:spcAft>
            </a:pPr>
            <a:endParaRPr lang="en-US" sz="1900" dirty="0" smtClean="0">
              <a:latin typeface="Calibri Light" panose="020F0302020204030204" pitchFamily="34" charset="0"/>
              <a:cs typeface="Calibri Light" panose="020F0302020204030204" pitchFamily="34" charset="0"/>
            </a:endParaRPr>
          </a:p>
          <a:p>
            <a:pPr marL="514350" indent="-457200">
              <a:lnSpc>
                <a:spcPct val="90000"/>
              </a:lnSpc>
              <a:spcAft>
                <a:spcPts val="600"/>
              </a:spcAft>
              <a:buFont typeface="Arial" panose="020B0604020202020204" pitchFamily="34" charset="0"/>
              <a:buChar char="•"/>
            </a:pPr>
            <a:r>
              <a:rPr lang="en-US" sz="2800" b="1" u="sng" dirty="0">
                <a:solidFill>
                  <a:srgbClr val="25C6E3"/>
                </a:solidFill>
                <a:latin typeface="Calibri Light" panose="020F0302020204030204" pitchFamily="34" charset="0"/>
                <a:cs typeface="Calibri Light" panose="020F0302020204030204" pitchFamily="34" charset="0"/>
              </a:rPr>
              <a:t>Indexed properties</a:t>
            </a:r>
            <a:endParaRPr lang="ar-EG" sz="2800" b="1" u="sng" dirty="0">
              <a:solidFill>
                <a:srgbClr val="25C6E3"/>
              </a:solidFill>
              <a:latin typeface="Calibri Light" panose="020F0302020204030204" pitchFamily="34" charset="0"/>
              <a:cs typeface="Calibri Light" panose="020F0302020204030204" pitchFamily="34" charset="0"/>
            </a:endParaRPr>
          </a:p>
          <a:p>
            <a:pPr marL="514350" lvl="1">
              <a:lnSpc>
                <a:spcPct val="90000"/>
              </a:lnSpc>
              <a:spcAft>
                <a:spcPts val="600"/>
              </a:spcAft>
            </a:pPr>
            <a:r>
              <a:rPr lang="en-US" sz="2100" dirty="0">
                <a:latin typeface="Calibri Light" panose="020F0302020204030204" pitchFamily="34" charset="0"/>
                <a:cs typeface="Calibri Light" panose="020F0302020204030204" pitchFamily="34" charset="0"/>
              </a:rPr>
              <a:t>To reduce the RU consumption for write operations, limit the number of indexed properties</a:t>
            </a:r>
            <a:r>
              <a:rPr lang="en-US" sz="2100" dirty="0" smtClean="0">
                <a:latin typeface="Calibri Light" panose="020F0302020204030204" pitchFamily="34" charset="0"/>
                <a:cs typeface="Calibri Light" panose="020F0302020204030204" pitchFamily="34" charset="0"/>
              </a:rPr>
              <a:t>.</a:t>
            </a:r>
          </a:p>
          <a:p>
            <a:pPr marL="514350" indent="-457200">
              <a:lnSpc>
                <a:spcPct val="90000"/>
              </a:lnSpc>
              <a:spcAft>
                <a:spcPts val="600"/>
              </a:spcAft>
              <a:buFont typeface="Arial" panose="020B0604020202020204" pitchFamily="34" charset="0"/>
              <a:buChar char="•"/>
            </a:pPr>
            <a:endParaRPr lang="en-US" sz="3300" dirty="0" smtClean="0">
              <a:latin typeface="Calibri Light" panose="020F0302020204030204" pitchFamily="34" charset="0"/>
              <a:cs typeface="Calibri Light" panose="020F0302020204030204" pitchFamily="34" charset="0"/>
            </a:endParaRPr>
          </a:p>
          <a:p>
            <a:pPr marL="514350" indent="-457200">
              <a:lnSpc>
                <a:spcPct val="90000"/>
              </a:lnSpc>
              <a:spcAft>
                <a:spcPts val="600"/>
              </a:spcAft>
              <a:buFont typeface="Arial" panose="020B0604020202020204" pitchFamily="34" charset="0"/>
              <a:buChar char="•"/>
            </a:pPr>
            <a:r>
              <a:rPr lang="en-US" sz="2800" b="1" u="sng" dirty="0">
                <a:solidFill>
                  <a:srgbClr val="25C6E3"/>
                </a:solidFill>
                <a:latin typeface="Calibri Light" panose="020F0302020204030204" pitchFamily="34" charset="0"/>
                <a:cs typeface="Calibri Light" panose="020F0302020204030204" pitchFamily="34" charset="0"/>
              </a:rPr>
              <a:t>Data Consistency</a:t>
            </a:r>
          </a:p>
          <a:p>
            <a:pPr marL="514350" lvl="1">
              <a:lnSpc>
                <a:spcPct val="90000"/>
              </a:lnSpc>
              <a:spcAft>
                <a:spcPts val="600"/>
              </a:spcAft>
            </a:pPr>
            <a:r>
              <a:rPr lang="en-US" sz="2100" dirty="0">
                <a:latin typeface="Calibri Light" panose="020F0302020204030204" pitchFamily="34" charset="0"/>
                <a:cs typeface="Calibri Light" panose="020F0302020204030204" pitchFamily="34" charset="0"/>
              </a:rPr>
              <a:t>Strong consistency level consumes ≈ </a:t>
            </a:r>
            <a:r>
              <a:rPr lang="en-US" sz="2100" b="1" dirty="0">
                <a:latin typeface="Calibri Light" panose="020F0302020204030204" pitchFamily="34" charset="0"/>
                <a:cs typeface="Calibri Light" panose="020F0302020204030204" pitchFamily="34" charset="0"/>
              </a:rPr>
              <a:t>2 times</a:t>
            </a:r>
            <a:r>
              <a:rPr lang="en-US" sz="2100" dirty="0">
                <a:latin typeface="Calibri Light" panose="020F0302020204030204" pitchFamily="34" charset="0"/>
                <a:cs typeface="Calibri Light" panose="020F0302020204030204" pitchFamily="34" charset="0"/>
              </a:rPr>
              <a:t> RUs while performing read operations</a:t>
            </a:r>
            <a:r>
              <a:rPr lang="en-US" sz="2100" dirty="0" smtClean="0">
                <a:latin typeface="Calibri Light" panose="020F0302020204030204" pitchFamily="34" charset="0"/>
                <a:cs typeface="Calibri Light" panose="020F0302020204030204" pitchFamily="34" charset="0"/>
              </a:rPr>
              <a:t>.</a:t>
            </a:r>
            <a:endParaRPr lang="en-US" sz="21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957618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Request Unit (RU) Considerations</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9434513" cy="5545137"/>
          </a:xfrm>
          <a:prstGeom prst="rect">
            <a:avLst/>
          </a:prstGeom>
        </p:spPr>
        <p:txBody>
          <a:bodyPr vert="horz" lIns="91440" tIns="45720" rIns="91440" bIns="45720" rtlCol="0" anchor="t">
            <a:normAutofit/>
          </a:bodyPr>
          <a:lstStyle/>
          <a:p>
            <a:pPr marL="57150">
              <a:lnSpc>
                <a:spcPct val="90000"/>
              </a:lnSpc>
              <a:spcAft>
                <a:spcPts val="600"/>
              </a:spcAft>
            </a:pPr>
            <a:r>
              <a:rPr lang="en-US" sz="2200" dirty="0">
                <a:latin typeface="Calibri Light" panose="020F0302020204030204" pitchFamily="34" charset="0"/>
                <a:cs typeface="Calibri Light" panose="020F0302020204030204" pitchFamily="34" charset="0"/>
              </a:rPr>
              <a:t>You should consider the following when estimating the RU/s to provision:</a:t>
            </a:r>
          </a:p>
          <a:p>
            <a:pPr marL="514350" lvl="1">
              <a:lnSpc>
                <a:spcPct val="90000"/>
              </a:lnSpc>
              <a:spcAft>
                <a:spcPts val="600"/>
              </a:spcAft>
            </a:pPr>
            <a:endParaRPr lang="en-US" sz="2100" dirty="0">
              <a:latin typeface="Calibri Light" panose="020F0302020204030204" pitchFamily="34" charset="0"/>
              <a:cs typeface="Calibri Light" panose="020F0302020204030204" pitchFamily="34" charset="0"/>
            </a:endParaRPr>
          </a:p>
          <a:p>
            <a:pPr marL="514350" indent="-457200">
              <a:lnSpc>
                <a:spcPct val="8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Query Patterns</a:t>
            </a:r>
          </a:p>
          <a:p>
            <a:pPr marL="514350" lvl="1">
              <a:lnSpc>
                <a:spcPct val="90000"/>
              </a:lnSpc>
              <a:spcAft>
                <a:spcPts val="600"/>
              </a:spcAft>
            </a:pPr>
            <a:r>
              <a:rPr lang="en-US" dirty="0">
                <a:latin typeface="Calibri Light" panose="020F0302020204030204" pitchFamily="34" charset="0"/>
                <a:cs typeface="Calibri Light" panose="020F0302020204030204" pitchFamily="34" charset="0"/>
              </a:rPr>
              <a:t>Complex queries consume RUs more than simple ones. Factors affect the cost of your query:</a:t>
            </a:r>
          </a:p>
          <a:p>
            <a:pPr marL="800100"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No. of query result.</a:t>
            </a:r>
          </a:p>
          <a:p>
            <a:pPr marL="800100"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No. of predicates(where, having,…etc.)</a:t>
            </a:r>
          </a:p>
          <a:p>
            <a:pPr marL="800100"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No of user-defined functions.</a:t>
            </a:r>
          </a:p>
          <a:p>
            <a:pPr marL="800100"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Size of the source data.</a:t>
            </a:r>
          </a:p>
          <a:p>
            <a:pPr marL="800100"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Size of the result set.</a:t>
            </a:r>
          </a:p>
          <a:p>
            <a:pPr marL="800100"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Projections (subset of properties, column).</a:t>
            </a:r>
          </a:p>
          <a:p>
            <a:pPr marL="800100" lvl="1" indent="-28575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Cosmos ALWAYS consumes same RUs for the same query.</a:t>
            </a:r>
          </a:p>
          <a:p>
            <a:pPr marL="514350" lvl="1">
              <a:lnSpc>
                <a:spcPct val="90000"/>
              </a:lnSpc>
              <a:spcAft>
                <a:spcPts val="600"/>
              </a:spcAft>
            </a:pPr>
            <a:endParaRPr lang="en-US" sz="2100" dirty="0">
              <a:latin typeface="Calibri Light" panose="020F0302020204030204" pitchFamily="34" charset="0"/>
              <a:cs typeface="Calibri Light" panose="020F0302020204030204" pitchFamily="34" charset="0"/>
            </a:endParaRPr>
          </a:p>
          <a:p>
            <a:pPr marL="514350" indent="-457200">
              <a:lnSpc>
                <a:spcPct val="8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Script usage</a:t>
            </a:r>
          </a:p>
          <a:p>
            <a:pPr marL="514350" lvl="1">
              <a:lnSpc>
                <a:spcPct val="90000"/>
              </a:lnSpc>
              <a:spcAft>
                <a:spcPts val="600"/>
              </a:spcAft>
            </a:pPr>
            <a:r>
              <a:rPr lang="en-US" dirty="0">
                <a:latin typeface="Calibri Light" panose="020F0302020204030204" pitchFamily="34" charset="0"/>
                <a:cs typeface="Calibri Light" panose="020F0302020204030204" pitchFamily="34" charset="0"/>
              </a:rPr>
              <a:t>Stored procedure and triggers consumes RUs based on the complexity of the operations that are performed.</a:t>
            </a:r>
          </a:p>
          <a:p>
            <a:pPr marL="514350" lvl="1">
              <a:lnSpc>
                <a:spcPct val="90000"/>
              </a:lnSpc>
              <a:spcAft>
                <a:spcPts val="600"/>
              </a:spcAft>
            </a:pPr>
            <a:endParaRPr lang="en-US" sz="2100" dirty="0">
              <a:latin typeface="Calibri Light" panose="020F0302020204030204" pitchFamily="34" charset="0"/>
              <a:cs typeface="Calibri Light" panose="020F0302020204030204" pitchFamily="34" charset="0"/>
            </a:endParaRPr>
          </a:p>
          <a:p>
            <a:pPr marL="514350" lvl="1">
              <a:lnSpc>
                <a:spcPct val="90000"/>
              </a:lnSpc>
              <a:spcAft>
                <a:spcPts val="600"/>
              </a:spcAft>
            </a:pPr>
            <a:endParaRPr lang="en-US" sz="2100" dirty="0">
              <a:latin typeface="Calibri Light" panose="020F0302020204030204" pitchFamily="34" charset="0"/>
              <a:cs typeface="Calibri Light" panose="020F0302020204030204" pitchFamily="34" charset="0"/>
            </a:endParaRPr>
          </a:p>
          <a:p>
            <a:pPr marL="57150">
              <a:lnSpc>
                <a:spcPct val="90000"/>
              </a:lnSpc>
              <a:spcAft>
                <a:spcPts val="600"/>
              </a:spcAft>
            </a:pPr>
            <a:endParaRPr 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536882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9610B53-BE39-4EFB-B686-9C5728E3D3D5}"/>
              </a:ext>
            </a:extLst>
          </p:cNvPr>
          <p:cNvSpPr>
            <a:spLocks noGrp="1"/>
          </p:cNvSpPr>
          <p:nvPr>
            <p:ph sz="half" idx="1"/>
          </p:nvPr>
        </p:nvSpPr>
        <p:spPr>
          <a:xfrm>
            <a:off x="532075" y="1818935"/>
            <a:ext cx="5243359" cy="4615731"/>
          </a:xfrm>
        </p:spPr>
        <p:txBody>
          <a:bodyPr vert="horz" lIns="91440" tIns="45720" rIns="91440" bIns="45720" rtlCol="0">
            <a:normAutofit fontScale="92500" lnSpcReduction="20000"/>
          </a:bodyPr>
          <a:lstStyle/>
          <a:p>
            <a:pPr marL="0" indent="0">
              <a:buNone/>
            </a:pPr>
            <a:r>
              <a:rPr lang="en-US" b="1" dirty="0">
                <a:solidFill>
                  <a:schemeClr val="accent2"/>
                </a:solidFill>
                <a:latin typeface="Segoe UI Light (Headings)"/>
              </a:rPr>
              <a:t>Overview</a:t>
            </a:r>
          </a:p>
          <a:p>
            <a:pPr marL="285750" indent="-285750">
              <a:lnSpc>
                <a:spcPct val="110000"/>
              </a:lnSpc>
            </a:pPr>
            <a:r>
              <a:rPr lang="en-US" sz="1700" dirty="0"/>
              <a:t>Senior Software Engineer </a:t>
            </a:r>
            <a:r>
              <a:rPr lang="en-US" sz="1700" dirty="0" smtClean="0"/>
              <a:t>with +15 </a:t>
            </a:r>
            <a:r>
              <a:rPr lang="en-US" sz="1700" dirty="0"/>
              <a:t>years of experience in Software Engineering. I participated in multiple projects in different business domains range </a:t>
            </a:r>
            <a:r>
              <a:rPr lang="en-US" sz="1700" dirty="0" smtClean="0"/>
              <a:t>like E-learning</a:t>
            </a:r>
            <a:r>
              <a:rPr lang="en-US" sz="1700" dirty="0"/>
              <a:t>, Banking, Oil, </a:t>
            </a:r>
            <a:r>
              <a:rPr lang="en-US" sz="1700" dirty="0" smtClean="0"/>
              <a:t>E-booking </a:t>
            </a:r>
            <a:r>
              <a:rPr lang="en-US" sz="1700" dirty="0"/>
              <a:t>and Hotels management.</a:t>
            </a:r>
          </a:p>
          <a:p>
            <a:pPr indent="-228600"/>
            <a:endParaRPr lang="en-US" sz="700" dirty="0">
              <a:solidFill>
                <a:schemeClr val="tx1"/>
              </a:solidFill>
            </a:endParaRPr>
          </a:p>
          <a:p>
            <a:pPr marL="0" indent="0">
              <a:buNone/>
            </a:pPr>
            <a:r>
              <a:rPr lang="en-US" b="1" dirty="0">
                <a:solidFill>
                  <a:schemeClr val="accent2"/>
                </a:solidFill>
                <a:latin typeface="Segoe UI Light (Headings)"/>
              </a:rPr>
              <a:t>Certifications</a:t>
            </a:r>
          </a:p>
          <a:p>
            <a:pPr indent="-228600"/>
            <a:r>
              <a:rPr lang="en-US" sz="1700" dirty="0" smtClean="0"/>
              <a:t>PSM </a:t>
            </a:r>
            <a:r>
              <a:rPr lang="en-US" sz="1700" dirty="0"/>
              <a:t>I</a:t>
            </a:r>
            <a:r>
              <a:rPr lang="en-US" sz="1700" dirty="0" smtClean="0"/>
              <a:t>.</a:t>
            </a:r>
            <a:endParaRPr lang="en-US" sz="1700" dirty="0"/>
          </a:p>
          <a:p>
            <a:pPr indent="-228600"/>
            <a:r>
              <a:rPr lang="en-US" sz="1700" dirty="0"/>
              <a:t>ITIL</a:t>
            </a:r>
            <a:r>
              <a:rPr lang="en-US" sz="1700" dirty="0" smtClean="0"/>
              <a:t>®.</a:t>
            </a:r>
            <a:endParaRPr lang="en-US" sz="1700" dirty="0"/>
          </a:p>
          <a:p>
            <a:pPr indent="-228600"/>
            <a:r>
              <a:rPr lang="en-US" sz="1700" dirty="0"/>
              <a:t>PRINCE2</a:t>
            </a:r>
            <a:r>
              <a:rPr lang="en-US" sz="1700" dirty="0" smtClean="0"/>
              <a:t>®.</a:t>
            </a:r>
          </a:p>
          <a:p>
            <a:pPr indent="-228600"/>
            <a:r>
              <a:rPr lang="en-US" sz="1700" dirty="0" err="1" smtClean="0"/>
              <a:t>ICAgile</a:t>
            </a:r>
            <a:r>
              <a:rPr lang="en-US" sz="1700" dirty="0" smtClean="0"/>
              <a:t> – ICP </a:t>
            </a:r>
          </a:p>
          <a:p>
            <a:pPr indent="-228600"/>
            <a:r>
              <a:rPr lang="en-US" sz="1700" dirty="0" smtClean="0"/>
              <a:t>Azure Fundamental</a:t>
            </a:r>
            <a:endParaRPr lang="en-US" sz="1700" dirty="0"/>
          </a:p>
          <a:p>
            <a:pPr marL="38100" indent="0">
              <a:buNone/>
            </a:pPr>
            <a:endParaRPr lang="en-US" sz="700" dirty="0">
              <a:solidFill>
                <a:schemeClr val="tx1"/>
              </a:solidFill>
            </a:endParaRPr>
          </a:p>
          <a:p>
            <a:pPr marL="0" indent="0">
              <a:buNone/>
            </a:pPr>
            <a:r>
              <a:rPr lang="en-US" b="1" dirty="0">
                <a:solidFill>
                  <a:schemeClr val="accent2"/>
                </a:solidFill>
                <a:latin typeface="Segoe UI Light (Headings)"/>
              </a:rPr>
              <a:t>Contact</a:t>
            </a:r>
            <a:r>
              <a:rPr lang="en-US" sz="700" b="1" dirty="0">
                <a:solidFill>
                  <a:schemeClr val="accent2"/>
                </a:solidFill>
              </a:rPr>
              <a:t> </a:t>
            </a:r>
            <a:r>
              <a:rPr lang="en-US" b="1" dirty="0">
                <a:solidFill>
                  <a:schemeClr val="accent2"/>
                </a:solidFill>
                <a:latin typeface="Segoe UI Light (Headings)"/>
              </a:rPr>
              <a:t>Details</a:t>
            </a:r>
          </a:p>
          <a:p>
            <a:pPr marL="38100" indent="0">
              <a:buNone/>
            </a:pPr>
            <a:r>
              <a:rPr lang="en-US" sz="1300" dirty="0"/>
              <a:t>    </a:t>
            </a:r>
            <a:r>
              <a:rPr lang="en-US" sz="1700" dirty="0">
                <a:solidFill>
                  <a:srgbClr val="00B0F0"/>
                </a:solidFill>
                <a:hlinkClick r:id="rId2"/>
              </a:rPr>
              <a:t>https://www.linkedin.com/in/amirismailyousef/</a:t>
            </a:r>
            <a:endParaRPr lang="en-US" sz="1700" dirty="0">
              <a:solidFill>
                <a:srgbClr val="00B0F0"/>
              </a:solidFill>
            </a:endParaRPr>
          </a:p>
          <a:p>
            <a:pPr marL="38100" indent="0">
              <a:buNone/>
            </a:pPr>
            <a:r>
              <a:rPr lang="en-US" sz="1300" dirty="0">
                <a:solidFill>
                  <a:srgbClr val="00B0F0"/>
                </a:solidFill>
              </a:rPr>
              <a:t>    </a:t>
            </a:r>
            <a:r>
              <a:rPr lang="en-US" sz="1700" dirty="0">
                <a:solidFill>
                  <a:srgbClr val="00B0F0"/>
                </a:solidFill>
                <a:hlinkClick r:id="rId3"/>
              </a:rPr>
              <a:t>@</a:t>
            </a:r>
            <a:r>
              <a:rPr lang="en-US" sz="1700" dirty="0" err="1">
                <a:solidFill>
                  <a:srgbClr val="00B0F0"/>
                </a:solidFill>
                <a:hlinkClick r:id="rId3"/>
              </a:rPr>
              <a:t>miroprocessor</a:t>
            </a:r>
            <a:endParaRPr lang="en-US" sz="1700" dirty="0">
              <a:solidFill>
                <a:srgbClr val="00B0F0"/>
              </a:solidFill>
            </a:endParaRPr>
          </a:p>
        </p:txBody>
      </p:sp>
      <p:pic>
        <p:nvPicPr>
          <p:cNvPr id="5" name="Picture Placeholder 4">
            <a:extLst>
              <a:ext uri="{FF2B5EF4-FFF2-40B4-BE49-F238E27FC236}">
                <a16:creationId xmlns="" xmlns:a16="http://schemas.microsoft.com/office/drawing/2014/main" id="{1B864F88-977E-48DA-A1DF-D624896E18A5}"/>
              </a:ext>
            </a:extLst>
          </p:cNvPr>
          <p:cNvPicPr>
            <a:picLocks noGrp="1" noChangeAspect="1"/>
          </p:cNvPicPr>
          <p:nvPr>
            <p:ph type="pic" sz="quarter" idx="36"/>
          </p:nvPr>
        </p:nvPicPr>
        <p:blipFill rotWithShape="1">
          <a:blip r:embed="rId4">
            <a:extLst>
              <a:ext uri="{28A0092B-C50C-407E-A947-70E740481C1C}">
                <a14:useLocalDpi xmlns:a14="http://schemas.microsoft.com/office/drawing/2010/main" val="0"/>
              </a:ext>
            </a:extLst>
          </a:blip>
          <a:srcRect l="18761" r="1" b="1"/>
          <a:stretch/>
        </p:blipFill>
        <p:spPr>
          <a:xfrm>
            <a:off x="5878849" y="10"/>
            <a:ext cx="6313150" cy="6857990"/>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pic>
        <p:nvPicPr>
          <p:cNvPr id="7" name="Picture 6">
            <a:extLst>
              <a:ext uri="{FF2B5EF4-FFF2-40B4-BE49-F238E27FC236}">
                <a16:creationId xmlns="" xmlns:a16="http://schemas.microsoft.com/office/drawing/2014/main" id="{91F13A2A-C8C5-4F10-9751-AB0D619F3D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684" y="5638933"/>
            <a:ext cx="166379" cy="152118"/>
          </a:xfrm>
          <a:prstGeom prst="rect">
            <a:avLst/>
          </a:prstGeom>
        </p:spPr>
      </p:pic>
      <p:sp>
        <p:nvSpPr>
          <p:cNvPr id="27" name="Title 1">
            <a:extLst>
              <a:ext uri="{FF2B5EF4-FFF2-40B4-BE49-F238E27FC236}">
                <a16:creationId xmlns="" xmlns:a16="http://schemas.microsoft.com/office/drawing/2014/main" id="{034D7B16-11A7-4A38-8098-C3ACF6C0C973}"/>
              </a:ext>
            </a:extLst>
          </p:cNvPr>
          <p:cNvSpPr txBox="1">
            <a:spLocks/>
          </p:cNvSpPr>
          <p:nvPr/>
        </p:nvSpPr>
        <p:spPr>
          <a:xfrm>
            <a:off x="655320" y="365125"/>
            <a:ext cx="5120114" cy="1692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3600" b="1" dirty="0">
                <a:solidFill>
                  <a:schemeClr val="accent2"/>
                </a:solidFill>
              </a:rPr>
              <a:t>Amir Ismail</a:t>
            </a:r>
          </a:p>
        </p:txBody>
      </p:sp>
      <p:pic>
        <p:nvPicPr>
          <p:cNvPr id="8" name="Twitter">
            <a:extLst>
              <a:ext uri="{FF2B5EF4-FFF2-40B4-BE49-F238E27FC236}">
                <a16:creationId xmlns="" xmlns:a16="http://schemas.microsoft.com/office/drawing/2014/main" id="{6D82A7D7-5CF1-400B-B413-6C03FDD276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5573" y="5950140"/>
            <a:ext cx="226603" cy="226603"/>
          </a:xfrm>
          <a:prstGeom prst="rect">
            <a:avLst/>
          </a:prstGeom>
        </p:spPr>
      </p:pic>
      <p:cxnSp>
        <p:nvCxnSpPr>
          <p:cNvPr id="3" name="Straight Connector 2"/>
          <p:cNvCxnSpPr/>
          <p:nvPr/>
        </p:nvCxnSpPr>
        <p:spPr>
          <a:xfrm>
            <a:off x="562188" y="1583786"/>
            <a:ext cx="46439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1448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Partitioning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30"/>
            <a:ext cx="9434513" cy="1463146"/>
          </a:xfrm>
          <a:prstGeom prst="rect">
            <a:avLst/>
          </a:prstGeom>
        </p:spPr>
        <p:txBody>
          <a:bodyPr vert="horz" lIns="91440" tIns="45720" rIns="91440" bIns="45720" rtlCol="0" anchor="t">
            <a:normAutofit/>
          </a:bodyPr>
          <a:lstStyle/>
          <a:p>
            <a:pPr marL="514350" indent="-457200">
              <a:lnSpc>
                <a:spcPct val="80000"/>
              </a:lnSpc>
              <a:spcAft>
                <a:spcPts val="600"/>
              </a:spcAft>
              <a:buFont typeface="Arial" panose="020B0604020202020204" pitchFamily="34" charset="0"/>
              <a:buChar char="•"/>
            </a:pPr>
            <a:r>
              <a:rPr lang="en-US" sz="2400" b="1" u="sng" dirty="0" smtClean="0">
                <a:solidFill>
                  <a:srgbClr val="25C6E3"/>
                </a:solidFill>
                <a:latin typeface="Calibri Light" panose="020F0302020204030204" pitchFamily="34" charset="0"/>
                <a:cs typeface="Calibri Light" panose="020F0302020204030204" pitchFamily="34" charset="0"/>
              </a:rPr>
              <a:t>Partition Strategy</a:t>
            </a:r>
            <a:endParaRPr lang="en-US" sz="2800" b="1" dirty="0" smtClean="0"/>
          </a:p>
          <a:p>
            <a:pPr marL="857250" lvl="1" indent="-3429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Adding new data to a single server/single partition, it will run out of space.</a:t>
            </a:r>
          </a:p>
          <a:p>
            <a:pPr marL="857250" lvl="1" indent="-3429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To scale out you need to partition your containers.</a:t>
            </a:r>
          </a:p>
          <a:p>
            <a:pPr marL="857250" lvl="1" indent="-3429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Scale out strategy in cosmos is driven by </a:t>
            </a:r>
            <a:r>
              <a:rPr lang="en-US" b="1" i="1" u="sng" dirty="0" smtClean="0">
                <a:latin typeface="Calibri Light" panose="020F0302020204030204" pitchFamily="34" charset="0"/>
                <a:cs typeface="Calibri Light" panose="020F0302020204030204" pitchFamily="34" charset="0"/>
              </a:rPr>
              <a:t>Partition Key</a:t>
            </a:r>
            <a:r>
              <a:rPr lang="en-US" dirty="0">
                <a:latin typeface="Calibri Light" panose="020F0302020204030204" pitchFamily="34" charset="0"/>
                <a:cs typeface="Calibri Light" panose="020F0302020204030204" pitchFamily="34" charset="0"/>
              </a:rPr>
              <a:t>.</a:t>
            </a:r>
            <a:endParaRPr lang="en-US" sz="2800" dirty="0" smtClean="0">
              <a:latin typeface="Calibri Light (Body)"/>
            </a:endParaRPr>
          </a:p>
          <a:p>
            <a:pPr marL="514350" indent="-457200">
              <a:lnSpc>
                <a:spcPct val="90000"/>
              </a:lnSpc>
              <a:spcAft>
                <a:spcPts val="600"/>
              </a:spcAft>
              <a:buFont typeface="Arial" panose="020B0604020202020204" pitchFamily="34" charset="0"/>
              <a:buChar char="•"/>
            </a:pPr>
            <a:endParaRPr lang="en-US" sz="2800" dirty="0" smtClean="0">
              <a:latin typeface="Calibri Light (Body)"/>
            </a:endParaRPr>
          </a:p>
        </p:txBody>
      </p:sp>
      <p:sp>
        <p:nvSpPr>
          <p:cNvPr id="5" name="Rectangle 4">
            <a:extLst>
              <a:ext uri="{FF2B5EF4-FFF2-40B4-BE49-F238E27FC236}">
                <a16:creationId xmlns="" xmlns:a16="http://schemas.microsoft.com/office/drawing/2014/main" id="{27ACE96D-E327-4A4A-BADE-AA01A6AFC03A}"/>
              </a:ext>
            </a:extLst>
          </p:cNvPr>
          <p:cNvSpPr/>
          <p:nvPr/>
        </p:nvSpPr>
        <p:spPr>
          <a:xfrm>
            <a:off x="209549" y="2738439"/>
            <a:ext cx="9434513" cy="3486150"/>
          </a:xfrm>
          <a:prstGeom prst="rect">
            <a:avLst/>
          </a:prstGeom>
        </p:spPr>
        <p:txBody>
          <a:bodyPr vert="horz" lIns="91440" tIns="45720" rIns="91440" bIns="45720" rtlCol="0" anchor="t">
            <a:normAutofit/>
          </a:bodyPr>
          <a:lstStyle/>
          <a:p>
            <a:pPr marL="514350" indent="-457200">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Partition </a:t>
            </a:r>
            <a:r>
              <a:rPr lang="en-US" sz="2400" b="1" u="sng" dirty="0" smtClean="0">
                <a:solidFill>
                  <a:srgbClr val="25C6E3"/>
                </a:solidFill>
                <a:latin typeface="Calibri Light" panose="020F0302020204030204" pitchFamily="34" charset="0"/>
                <a:cs typeface="Calibri Light" panose="020F0302020204030204" pitchFamily="34" charset="0"/>
              </a:rPr>
              <a:t>Keys</a:t>
            </a:r>
            <a:endParaRPr lang="en-US" sz="2400" b="1" dirty="0" smtClean="0">
              <a:latin typeface="Calibri Light" panose="020F0302020204030204" pitchFamily="34" charset="0"/>
              <a:cs typeface="Calibri Light" panose="020F0302020204030204" pitchFamily="34" charset="0"/>
            </a:endParaRPr>
          </a:p>
          <a:p>
            <a:pPr marL="971550" lvl="1" indent="-4572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It is the value/property by which azure organizes your data into logical divisions.</a:t>
            </a:r>
          </a:p>
          <a:p>
            <a:pPr marL="971550" lvl="1" indent="-4572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Its aim is to distribute operations across your database to avoid hot partitions.</a:t>
            </a:r>
          </a:p>
          <a:p>
            <a:pPr marL="971550" lvl="1" indent="-4572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Hot partition is a single partition receives many more requests than others and may cause a bottleneck.</a:t>
            </a:r>
          </a:p>
          <a:p>
            <a:pPr marL="971550" lvl="1" indent="-4572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The max storage space for each partition is </a:t>
            </a:r>
            <a:r>
              <a:rPr lang="en-US" b="1" dirty="0" smtClean="0">
                <a:latin typeface="Calibri Light" panose="020F0302020204030204" pitchFamily="34" charset="0"/>
                <a:cs typeface="Calibri Light" panose="020F0302020204030204" pitchFamily="34" charset="0"/>
              </a:rPr>
              <a:t>10GB </a:t>
            </a:r>
            <a:r>
              <a:rPr lang="en-US" dirty="0" smtClean="0">
                <a:latin typeface="Calibri Light" panose="020F0302020204030204" pitchFamily="34" charset="0"/>
                <a:cs typeface="Calibri Light" panose="020F0302020204030204" pitchFamily="34" charset="0"/>
              </a:rPr>
              <a:t>(physical partition)</a:t>
            </a:r>
          </a:p>
          <a:p>
            <a:pPr marL="971550" lvl="1" indent="-45720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If you are using separate keys for partitioning and your data for one key may exceed the limit think about using composite key for partitioning like </a:t>
            </a:r>
            <a:r>
              <a:rPr lang="en-US" b="1" dirty="0" err="1" smtClean="0">
                <a:latin typeface="Calibri Light" panose="020F0302020204030204" pitchFamily="34" charset="0"/>
                <a:cs typeface="Calibri Light" panose="020F0302020204030204" pitchFamily="34" charset="0"/>
              </a:rPr>
              <a:t>ID+Date</a:t>
            </a:r>
            <a:endParaRPr lang="en-US" b="1" dirty="0" smtClean="0">
              <a:latin typeface="Calibri Light" panose="020F0302020204030204" pitchFamily="34" charset="0"/>
              <a:cs typeface="Calibri Light" panose="020F0302020204030204" pitchFamily="34" charset="0"/>
            </a:endParaRPr>
          </a:p>
          <a:p>
            <a:pPr marL="514350" lvl="1">
              <a:lnSpc>
                <a:spcPct val="90000"/>
              </a:lnSpc>
              <a:spcAft>
                <a:spcPts val="600"/>
              </a:spcAft>
            </a:pPr>
            <a:endParaRPr lang="en-US" dirty="0">
              <a:latin typeface="Calibri Light" panose="020F0302020204030204" pitchFamily="34" charset="0"/>
              <a:cs typeface="Calibri Light" panose="020F0302020204030204" pitchFamily="34" charset="0"/>
            </a:endParaRPr>
          </a:p>
          <a:p>
            <a:pPr marL="514350" lvl="1">
              <a:lnSpc>
                <a:spcPct val="90000"/>
              </a:lnSpc>
              <a:spcAft>
                <a:spcPts val="600"/>
              </a:spcAft>
            </a:pPr>
            <a:r>
              <a:rPr lang="en-US" dirty="0">
                <a:solidFill>
                  <a:srgbClr val="FF0000"/>
                </a:solidFill>
                <a:latin typeface="Calibri Light" panose="020F0302020204030204" pitchFamily="34" charset="0"/>
                <a:cs typeface="Calibri Light" panose="020F0302020204030204" pitchFamily="34" charset="0"/>
              </a:rPr>
              <a:t>Partition Key can </a:t>
            </a:r>
            <a:r>
              <a:rPr lang="en-US" b="1" u="sng" dirty="0">
                <a:solidFill>
                  <a:srgbClr val="FF0000"/>
                </a:solidFill>
                <a:latin typeface="Calibri Light" panose="020F0302020204030204" pitchFamily="34" charset="0"/>
                <a:cs typeface="Calibri Light" panose="020F0302020204030204" pitchFamily="34" charset="0"/>
              </a:rPr>
              <a:t>NOT</a:t>
            </a:r>
            <a:r>
              <a:rPr lang="en-US" dirty="0">
                <a:solidFill>
                  <a:srgbClr val="FF0000"/>
                </a:solidFill>
                <a:latin typeface="Calibri Light" panose="020F0302020204030204" pitchFamily="34" charset="0"/>
                <a:cs typeface="Calibri Light" panose="020F0302020204030204" pitchFamily="34" charset="0"/>
              </a:rPr>
              <a:t> be changed without </a:t>
            </a:r>
            <a:r>
              <a:rPr lang="en-US" b="1" u="sng" dirty="0">
                <a:solidFill>
                  <a:srgbClr val="FF0000"/>
                </a:solidFill>
                <a:latin typeface="Calibri Light" panose="020F0302020204030204" pitchFamily="34" charset="0"/>
                <a:cs typeface="Calibri Light" panose="020F0302020204030204" pitchFamily="34" charset="0"/>
              </a:rPr>
              <a:t>re</a:t>
            </a:r>
            <a:r>
              <a:rPr lang="en-US" dirty="0">
                <a:solidFill>
                  <a:srgbClr val="FF0000"/>
                </a:solidFill>
                <a:latin typeface="Calibri Light" panose="020F0302020204030204" pitchFamily="34" charset="0"/>
                <a:cs typeface="Calibri Light" panose="020F0302020204030204" pitchFamily="34" charset="0"/>
              </a:rPr>
              <a:t>-creating the container.</a:t>
            </a:r>
          </a:p>
          <a:p>
            <a:pPr marL="514350" indent="-457200">
              <a:lnSpc>
                <a:spcPct val="90000"/>
              </a:lnSpc>
              <a:spcAft>
                <a:spcPts val="600"/>
              </a:spcAft>
              <a:buFont typeface="Arial" panose="020B0604020202020204" pitchFamily="34" charset="0"/>
              <a:buChar char="•"/>
            </a:pPr>
            <a:endParaRPr lang="en-US" sz="2800" dirty="0" smtClean="0">
              <a:latin typeface="Calibri Light (Body)"/>
            </a:endParaRPr>
          </a:p>
        </p:txBody>
      </p:sp>
    </p:spTree>
    <p:extLst>
      <p:ext uri="{BB962C8B-B14F-4D97-AF65-F5344CB8AC3E}">
        <p14:creationId xmlns:p14="http://schemas.microsoft.com/office/powerpoint/2010/main" val="4267999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Partitioning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9434513" cy="3434821"/>
          </a:xfrm>
          <a:prstGeom prst="rect">
            <a:avLst/>
          </a:prstGeom>
        </p:spPr>
        <p:txBody>
          <a:bodyPr vert="horz" lIns="91440" tIns="45720" rIns="91440" bIns="45720" rtlCol="0" anchor="t">
            <a:normAutofit/>
          </a:bodyPr>
          <a:lstStyle/>
          <a:p>
            <a:pPr marL="514350" indent="-457200">
              <a:lnSpc>
                <a:spcPct val="8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Best Practices</a:t>
            </a:r>
          </a:p>
          <a:p>
            <a:pPr marL="971550" lvl="1" indent="-457200">
              <a:lnSpc>
                <a:spcPct val="90000"/>
              </a:lnSpc>
              <a:spcAft>
                <a:spcPts val="600"/>
              </a:spcAft>
              <a:buFont typeface="Arial" panose="020B0604020202020204" pitchFamily="34" charset="0"/>
              <a:buChar char="•"/>
            </a:pPr>
            <a:endParaRPr lang="en-US" b="1" dirty="0"/>
          </a:p>
          <a:p>
            <a:pPr marL="800100" lvl="1" indent="-341313">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Don’t </a:t>
            </a:r>
            <a:r>
              <a:rPr lang="en-US" dirty="0">
                <a:latin typeface="Calibri Light" panose="020F0302020204030204" pitchFamily="34" charset="0"/>
                <a:cs typeface="Calibri Light" panose="020F0302020204030204" pitchFamily="34" charset="0"/>
              </a:rPr>
              <a:t>be afraid of choosing a partition key that has a large number of values. The more values your partition key has, the more scalability you have</a:t>
            </a:r>
            <a:r>
              <a:rPr lang="en-US" dirty="0" smtClean="0">
                <a:latin typeface="Calibri Light" panose="020F0302020204030204" pitchFamily="34" charset="0"/>
                <a:cs typeface="Calibri Light" panose="020F0302020204030204" pitchFamily="34" charset="0"/>
              </a:rPr>
              <a:t>.</a:t>
            </a:r>
          </a:p>
          <a:p>
            <a:pPr marL="285750" indent="-285750">
              <a:buFont typeface="Wingdings" panose="05000000000000000000" pitchFamily="2" charset="2"/>
              <a:buChar char="Ø"/>
            </a:pPr>
            <a:endParaRPr lang="en-US" dirty="0">
              <a:latin typeface="Calibri Light" panose="020F0302020204030204" pitchFamily="34" charset="0"/>
              <a:cs typeface="Calibri Light" panose="020F0302020204030204" pitchFamily="34" charset="0"/>
            </a:endParaRPr>
          </a:p>
          <a:p>
            <a:pPr marL="742950" lvl="1" indent="-285750">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To determine the best partition key for a read-heavy workload, review the top three to five queries you plan on using. The value most frequently included in the WHERE clause is a good candidate for the partition key.</a:t>
            </a:r>
          </a:p>
          <a:p>
            <a:pPr marL="285750" indent="-285750">
              <a:buFont typeface="Wingdings" panose="05000000000000000000" pitchFamily="2" charset="2"/>
              <a:buChar char="Ø"/>
            </a:pPr>
            <a:endParaRPr lang="en-US" dirty="0" smtClean="0">
              <a:latin typeface="Calibri Light" panose="020F0302020204030204" pitchFamily="34" charset="0"/>
              <a:cs typeface="Calibri Light" panose="020F0302020204030204" pitchFamily="34" charset="0"/>
            </a:endParaRPr>
          </a:p>
          <a:p>
            <a:pPr marL="742950" lvl="1" indent="-285750">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For write-heavy </a:t>
            </a:r>
            <a:r>
              <a:rPr lang="en-US" dirty="0">
                <a:latin typeface="Calibri Light" panose="020F0302020204030204" pitchFamily="34" charset="0"/>
                <a:cs typeface="Calibri Light" panose="020F0302020204030204" pitchFamily="34" charset="0"/>
              </a:rPr>
              <a:t>workloads, you'll need to understand the transactional needs of your workload, because the partition key is the scope of multi-document transactions</a:t>
            </a:r>
            <a:r>
              <a:rPr lang="en-US" dirty="0" smtClean="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31371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10">
            <a:extLst>
              <a:ext uri="{FF2B5EF4-FFF2-40B4-BE49-F238E27FC236}">
                <a16:creationId xmlns="" xmlns:a16="http://schemas.microsoft.com/office/drawing/2014/main" id="{15911E3A-C35B-4EF7-A355-B84E9A14A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0" name="Group 12">
            <a:extLst>
              <a:ext uri="{FF2B5EF4-FFF2-40B4-BE49-F238E27FC236}">
                <a16:creationId xmlns="" xmlns:a16="http://schemas.microsoft.com/office/drawing/2014/main" id="{E21ADB3D-AD65-44B4-847D-5E90E90A5D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 xmlns:a16="http://schemas.microsoft.com/office/drawing/2014/main" id="{CF580C70-814C-4845-B645-919BFFBD16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 xmlns:a16="http://schemas.microsoft.com/office/drawing/2014/main" id="{34D7BF57-4CAA-45B2-9EF0-0AA1FCF70B1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 xmlns:a16="http://schemas.microsoft.com/office/drawing/2014/main" id="{7886F306-C03A-40C6-8FD5-DCE3D4595D6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 xmlns:a16="http://schemas.microsoft.com/office/drawing/2014/main" id="{2FDC9A36-C7C3-47D7-A64E-ED25C47EC7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 xmlns:a16="http://schemas.microsoft.com/office/drawing/2014/main" id="{BB19BC37-158A-43DC-9A9E-E45CC71954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 xmlns:a16="http://schemas.microsoft.com/office/drawing/2014/main" id="{077654CC-108F-48D5-B5E9-437F164F52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 xmlns:a16="http://schemas.microsoft.com/office/drawing/2014/main" id="{A3CF3A63-1C1E-4E85-A78A-FDC16431E3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 xmlns:a16="http://schemas.microsoft.com/office/drawing/2014/main" id="{8740FC9A-72DD-4D9B-BA25-1CCED13524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 xmlns:a16="http://schemas.microsoft.com/office/drawing/2014/main" id="{7FBF5743-F2AE-4D0D-BCD1-01F7686D01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 xmlns:a16="http://schemas.microsoft.com/office/drawing/2014/main" id="{CED32316-D4F7-4795-BBE0-DEBB60E27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 xmlns:a16="http://schemas.microsoft.com/office/drawing/2014/main" id="{583B23C9-B9B7-4E93-9538-CBE316F83F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 xmlns:a16="http://schemas.microsoft.com/office/drawing/2014/main" id="{5B144260-9F2C-4ADB-A37C-1CFB4B428B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 xmlns:a16="http://schemas.microsoft.com/office/drawing/2014/main" id="{53FF918D-79D3-4F55-A68C-0DD5880DAB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 xmlns:a16="http://schemas.microsoft.com/office/drawing/2014/main" id="{B9FC1440-933F-44FE-8D77-4827DD0F99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 xmlns:a16="http://schemas.microsoft.com/office/drawing/2014/main" id="{0F67F308-A67C-4D2E-B081-59BB31D8EC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 xmlns:a16="http://schemas.microsoft.com/office/drawing/2014/main" id="{80112F01-90EB-4AEC-A39C-5C6875FFB9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 xmlns:a16="http://schemas.microsoft.com/office/drawing/2014/main" id="{893F6B05-90EB-4C75-A0F0-C7247553BD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 xmlns:a16="http://schemas.microsoft.com/office/drawing/2014/main" id="{227B563B-E0C0-4D81-966D-B5E2DBAAE8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 xmlns:a16="http://schemas.microsoft.com/office/drawing/2014/main" id="{130DF93D-D1FF-477A-BDCE-C8B01C3B47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4">
              <a:extLst>
                <a:ext uri="{FF2B5EF4-FFF2-40B4-BE49-F238E27FC236}">
                  <a16:creationId xmlns="" xmlns:a16="http://schemas.microsoft.com/office/drawing/2014/main" id="{44ED67A1-C6FE-4AC8-8473-11DAC03DCD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5">
              <a:extLst>
                <a:ext uri="{FF2B5EF4-FFF2-40B4-BE49-F238E27FC236}">
                  <a16:creationId xmlns="" xmlns:a16="http://schemas.microsoft.com/office/drawing/2014/main" id="{213A54F3-15FA-4C8F-8ABF-CE77E72196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 name="Title 4">
            <a:extLst>
              <a:ext uri="{FF2B5EF4-FFF2-40B4-BE49-F238E27FC236}">
                <a16:creationId xmlns="" xmlns:a16="http://schemas.microsoft.com/office/drawing/2014/main" id="{2E711B4B-5A81-450A-B7EA-001081F93036}"/>
              </a:ext>
            </a:extLst>
          </p:cNvPr>
          <p:cNvSpPr>
            <a:spLocks noGrp="1"/>
          </p:cNvSpPr>
          <p:nvPr>
            <p:ph type="title"/>
          </p:nvPr>
        </p:nvSpPr>
        <p:spPr>
          <a:xfrm>
            <a:off x="261937" y="3170090"/>
            <a:ext cx="11553825" cy="1828948"/>
          </a:xfrm>
          <a:solidFill>
            <a:schemeClr val="accent1"/>
          </a:solidFill>
          <a:effectLst>
            <a:softEdge rad="101600"/>
          </a:effectLst>
        </p:spPr>
        <p:txBody>
          <a:bodyPr vert="horz" lIns="91440" tIns="45720" rIns="91440" bIns="45720" rtlCol="0" anchor="ctr">
            <a:normAutofit/>
          </a:bodyPr>
          <a:lstStyle/>
          <a:p>
            <a:r>
              <a:rPr lang="en-US" sz="4000" kern="1200" dirty="0" smtClean="0">
                <a:solidFill>
                  <a:srgbClr val="FFFFFF"/>
                </a:solidFill>
                <a:latin typeface="+mj-lt"/>
                <a:ea typeface="+mj-ea"/>
                <a:cs typeface="+mj-cs"/>
              </a:rPr>
              <a:t>  Demo</a:t>
            </a:r>
            <a:endParaRPr lang="en-US" sz="4000" kern="1200" dirty="0">
              <a:solidFill>
                <a:srgbClr val="FFFFFF"/>
              </a:solidFill>
              <a:latin typeface="+mj-lt"/>
              <a:ea typeface="+mj-ea"/>
              <a:cs typeface="+mj-cs"/>
            </a:endParaRPr>
          </a:p>
        </p:txBody>
      </p:sp>
      <p:sp>
        <p:nvSpPr>
          <p:cNvPr id="41" name="Title 7">
            <a:extLst>
              <a:ext uri="{FF2B5EF4-FFF2-40B4-BE49-F238E27FC236}">
                <a16:creationId xmlns="" xmlns:a16="http://schemas.microsoft.com/office/drawing/2014/main" id="{5D5961E0-3117-4E1A-84EA-A62AC6FA43E5}"/>
              </a:ext>
            </a:extLst>
          </p:cNvPr>
          <p:cNvSpPr txBox="1">
            <a:spLocks/>
          </p:cNvSpPr>
          <p:nvPr/>
        </p:nvSpPr>
        <p:spPr>
          <a:xfrm>
            <a:off x="209549" y="219075"/>
            <a:ext cx="11077576" cy="741363"/>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3600" b="1" dirty="0" smtClean="0">
                <a:solidFill>
                  <a:srgbClr val="FF0000"/>
                </a:solidFill>
                <a:latin typeface="Corbel (Headings)"/>
              </a:rPr>
              <a:t>Migrate to Azure Cosmos DB</a:t>
            </a:r>
          </a:p>
          <a:p>
            <a:endParaRPr lang="en-US" sz="3600" b="1" dirty="0">
              <a:solidFill>
                <a:srgbClr val="FF0000"/>
              </a:solidFill>
              <a:latin typeface="Corbel (Headings)"/>
            </a:endParaRPr>
          </a:p>
        </p:txBody>
      </p:sp>
    </p:spTree>
    <p:extLst>
      <p:ext uri="{BB962C8B-B14F-4D97-AF65-F5344CB8AC3E}">
        <p14:creationId xmlns:p14="http://schemas.microsoft.com/office/powerpoint/2010/main" val="6057313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Time to Live (TTL)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9434513" cy="4584171"/>
          </a:xfrm>
          <a:prstGeom prst="rect">
            <a:avLst/>
          </a:prstGeom>
        </p:spPr>
        <p:txBody>
          <a:bodyPr vert="horz" lIns="91440" tIns="45720" rIns="91440" bIns="45720" rtlCol="0" anchor="t">
            <a:normAutofit lnSpcReduction="10000"/>
          </a:bodyPr>
          <a:lstStyle/>
          <a:p>
            <a:pPr marL="58738" lvl="1">
              <a:lnSpc>
                <a:spcPct val="90000"/>
              </a:lnSpc>
              <a:spcAft>
                <a:spcPts val="600"/>
              </a:spcAft>
            </a:pPr>
            <a:endParaRPr lang="en-US" b="1" dirty="0"/>
          </a:p>
          <a:p>
            <a:pPr marL="458787" lvl="1" indent="-285750">
              <a:lnSpc>
                <a:spcPct val="90000"/>
              </a:lnSpc>
              <a:spcAft>
                <a:spcPts val="600"/>
              </a:spcAft>
              <a:buFont typeface="Wingdings" panose="05000000000000000000" pitchFamily="2" charset="2"/>
              <a:buChar char="Ø"/>
            </a:pPr>
            <a:r>
              <a:rPr lang="en-US" dirty="0" smtClean="0"/>
              <a:t>Cosmos DB provides the ability to delete items/records automatically from container after certain time period.</a:t>
            </a:r>
          </a:p>
          <a:p>
            <a:pPr lvl="1" indent="-341313">
              <a:lnSpc>
                <a:spcPct val="90000"/>
              </a:lnSpc>
              <a:spcAft>
                <a:spcPts val="600"/>
              </a:spcAft>
              <a:buFont typeface="Arial" panose="020B0604020202020204" pitchFamily="34" charset="0"/>
              <a:buChar char="•"/>
            </a:pPr>
            <a:endParaRPr lang="en-US" dirty="0" smtClean="0"/>
          </a:p>
          <a:p>
            <a:pPr marL="458787" lvl="1" indent="-285750">
              <a:lnSpc>
                <a:spcPct val="90000"/>
              </a:lnSpc>
              <a:spcAft>
                <a:spcPts val="600"/>
              </a:spcAft>
              <a:buFont typeface="Wingdings" panose="05000000000000000000" pitchFamily="2" charset="2"/>
              <a:buChar char="Ø"/>
            </a:pPr>
            <a:r>
              <a:rPr lang="en-US" dirty="0" smtClean="0"/>
              <a:t>Time to Live value is configured in </a:t>
            </a:r>
            <a:r>
              <a:rPr lang="en-US" b="1" dirty="0" smtClean="0"/>
              <a:t>seconds</a:t>
            </a:r>
          </a:p>
          <a:p>
            <a:pPr marL="285750" indent="-285750">
              <a:buFont typeface="Wingdings" panose="05000000000000000000" pitchFamily="2" charset="2"/>
              <a:buChar char="Ø"/>
            </a:pPr>
            <a:endParaRPr lang="en-US" dirty="0" smtClean="0"/>
          </a:p>
          <a:p>
            <a:pPr lvl="1" indent="-285750">
              <a:buFont typeface="Wingdings" panose="05000000000000000000" pitchFamily="2" charset="2"/>
              <a:buChar char="Ø"/>
            </a:pPr>
            <a:r>
              <a:rPr lang="en-US" dirty="0" smtClean="0"/>
              <a:t>Deletion of expired items is background task. If the container is overloaded and no enough RUs to delete expired items, deletion is delayed till there are enough RUs available to perform the deletion.</a:t>
            </a:r>
          </a:p>
          <a:p>
            <a:pPr lvl="1" indent="-285750">
              <a:buFont typeface="Arial" panose="020B0604020202020204" pitchFamily="34" charset="0"/>
              <a:buChar char="•"/>
            </a:pPr>
            <a:endParaRPr lang="en-US" dirty="0"/>
          </a:p>
          <a:p>
            <a:pPr lvl="1" indent="-285750">
              <a:buFont typeface="Wingdings" panose="05000000000000000000" pitchFamily="2" charset="2"/>
              <a:buChar char="Ø"/>
            </a:pPr>
            <a:r>
              <a:rPr lang="en-US" dirty="0" smtClean="0"/>
              <a:t>Though the deletion is delayed, data is not returned/read by any API after the TTL has expired. </a:t>
            </a:r>
          </a:p>
          <a:p>
            <a:pPr lvl="1" indent="-285750">
              <a:buFont typeface="Wingdings" panose="05000000000000000000" pitchFamily="2" charset="2"/>
              <a:buChar char="Ø"/>
            </a:pPr>
            <a:endParaRPr lang="en-US" dirty="0"/>
          </a:p>
          <a:p>
            <a:pPr lvl="1" indent="-285750">
              <a:buFont typeface="Wingdings" panose="05000000000000000000" pitchFamily="2" charset="2"/>
              <a:buChar char="Ø"/>
            </a:pPr>
            <a:r>
              <a:rPr lang="en-US" dirty="0" smtClean="0"/>
              <a:t>By default TTL is set to </a:t>
            </a:r>
            <a:r>
              <a:rPr lang="en-US" b="1" dirty="0" smtClean="0"/>
              <a:t>null</a:t>
            </a:r>
            <a:r>
              <a:rPr lang="en-US" dirty="0" smtClean="0"/>
              <a:t> which means items/containers will live for ever.</a:t>
            </a:r>
          </a:p>
          <a:p>
            <a:pPr lvl="1" indent="-285750">
              <a:buFont typeface="Wingdings" panose="05000000000000000000" pitchFamily="2" charset="2"/>
              <a:buChar char="Ø"/>
            </a:pPr>
            <a:endParaRPr lang="en-US" dirty="0"/>
          </a:p>
          <a:p>
            <a:pPr lvl="1" indent="-285750">
              <a:buFont typeface="Wingdings" panose="05000000000000000000" pitchFamily="2" charset="2"/>
              <a:buChar char="Ø"/>
            </a:pPr>
            <a:r>
              <a:rPr lang="en-US" dirty="0" smtClean="0"/>
              <a:t>Items will expire after TTL value second passed after last modified</a:t>
            </a:r>
          </a:p>
          <a:p>
            <a:pPr lvl="1" indent="-285750">
              <a:buFont typeface="Wingdings" panose="05000000000000000000" pitchFamily="2" charset="2"/>
              <a:buChar char="Ø"/>
            </a:pPr>
            <a:endParaRPr lang="en-US" dirty="0"/>
          </a:p>
          <a:p>
            <a:pPr lvl="1" indent="-285750">
              <a:buFont typeface="Wingdings" panose="05000000000000000000" pitchFamily="2" charset="2"/>
              <a:buChar char="Ø"/>
            </a:pPr>
            <a:r>
              <a:rPr lang="en-US" dirty="0" smtClean="0"/>
              <a:t>Deleting items based on TTL is </a:t>
            </a:r>
            <a:r>
              <a:rPr lang="en-US" b="1" u="sng" dirty="0" smtClean="0"/>
              <a:t>FREE</a:t>
            </a:r>
            <a:r>
              <a:rPr lang="en-US" dirty="0" smtClean="0"/>
              <a:t>. No additional  RUs are consumed.</a:t>
            </a:r>
            <a:endParaRPr lang="en-US" b="1" u="sng" dirty="0"/>
          </a:p>
        </p:txBody>
      </p:sp>
    </p:spTree>
    <p:extLst>
      <p:ext uri="{BB962C8B-B14F-4D97-AF65-F5344CB8AC3E}">
        <p14:creationId xmlns:p14="http://schemas.microsoft.com/office/powerpoint/2010/main" val="859746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Time to Live (TTL)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9434513" cy="4584171"/>
          </a:xfrm>
          <a:prstGeom prst="rect">
            <a:avLst/>
          </a:prstGeom>
        </p:spPr>
        <p:txBody>
          <a:bodyPr vert="horz" lIns="91440" tIns="45720" rIns="91440" bIns="45720" rtlCol="0" anchor="t">
            <a:normAutofit/>
          </a:bodyPr>
          <a:lstStyle/>
          <a:p>
            <a:pPr marL="58738" lvl="1">
              <a:lnSpc>
                <a:spcPct val="90000"/>
              </a:lnSpc>
              <a:spcAft>
                <a:spcPts val="600"/>
              </a:spcAft>
            </a:pPr>
            <a:endParaRPr lang="en-US" b="1" dirty="0"/>
          </a:p>
          <a:p>
            <a:pPr marL="514350" lvl="1" indent="-457200">
              <a:lnSpc>
                <a:spcPct val="8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TTL on a container (set using </a:t>
            </a:r>
            <a:r>
              <a:rPr lang="en-US" sz="2400" b="1" i="1" u="sng" dirty="0">
                <a:solidFill>
                  <a:srgbClr val="25C6E3"/>
                </a:solidFill>
                <a:latin typeface="Calibri Light" panose="020F0302020204030204" pitchFamily="34" charset="0"/>
                <a:cs typeface="Calibri Light" panose="020F0302020204030204" pitchFamily="34" charset="0"/>
              </a:rPr>
              <a:t>DefaultTimeToLive</a:t>
            </a:r>
            <a:r>
              <a:rPr lang="en-US" sz="2400" b="1" u="sng" dirty="0">
                <a:solidFill>
                  <a:srgbClr val="25C6E3"/>
                </a:solidFill>
                <a:latin typeface="Calibri Light" panose="020F0302020204030204" pitchFamily="34" charset="0"/>
                <a:cs typeface="Calibri Light" panose="020F0302020204030204" pitchFamily="34" charset="0"/>
              </a:rPr>
              <a:t>)</a:t>
            </a:r>
          </a:p>
          <a:p>
            <a:pPr lvl="2" indent="-341313">
              <a:lnSpc>
                <a:spcPct val="90000"/>
              </a:lnSpc>
              <a:spcAft>
                <a:spcPts val="600"/>
              </a:spcAft>
              <a:buFont typeface="Wingdings" panose="05000000000000000000" pitchFamily="2" charset="2"/>
              <a:buChar char="Ø"/>
            </a:pPr>
            <a:r>
              <a:rPr lang="en-US" dirty="0" smtClean="0"/>
              <a:t>If </a:t>
            </a:r>
            <a:r>
              <a:rPr lang="en-US" dirty="0"/>
              <a:t>missing (or set to null), items are not expired </a:t>
            </a:r>
            <a:r>
              <a:rPr lang="en-US" dirty="0" smtClean="0"/>
              <a:t>automatically.</a:t>
            </a:r>
          </a:p>
          <a:p>
            <a:pPr lvl="2" indent="-341313">
              <a:lnSpc>
                <a:spcPct val="90000"/>
              </a:lnSpc>
              <a:spcAft>
                <a:spcPts val="600"/>
              </a:spcAft>
              <a:buFont typeface="Wingdings" panose="05000000000000000000" pitchFamily="2" charset="2"/>
              <a:buChar char="Ø"/>
            </a:pPr>
            <a:r>
              <a:rPr lang="en-US" dirty="0" smtClean="0"/>
              <a:t>If </a:t>
            </a:r>
            <a:r>
              <a:rPr lang="en-US" dirty="0"/>
              <a:t>present and the value is set to "-1", it is equal to infinity, and items don’t expire by </a:t>
            </a:r>
            <a:r>
              <a:rPr lang="en-US" dirty="0" smtClean="0"/>
              <a:t>default.</a:t>
            </a:r>
          </a:p>
          <a:p>
            <a:pPr marL="858837" lvl="2" indent="-285750">
              <a:lnSpc>
                <a:spcPct val="90000"/>
              </a:lnSpc>
              <a:spcAft>
                <a:spcPts val="600"/>
              </a:spcAft>
              <a:buFont typeface="Wingdings" panose="05000000000000000000" pitchFamily="2" charset="2"/>
              <a:buChar char="Ø"/>
            </a:pPr>
            <a:r>
              <a:rPr lang="en-US" dirty="0" smtClean="0"/>
              <a:t>If </a:t>
            </a:r>
            <a:r>
              <a:rPr lang="en-US" dirty="0"/>
              <a:t>present and the value is set to some number </a:t>
            </a:r>
            <a:r>
              <a:rPr lang="en-US" i="1" dirty="0"/>
              <a:t>"n"</a:t>
            </a:r>
            <a:r>
              <a:rPr lang="en-US" dirty="0"/>
              <a:t> – items will expire </a:t>
            </a:r>
            <a:r>
              <a:rPr lang="en-US" i="1" dirty="0"/>
              <a:t>"n"</a:t>
            </a:r>
            <a:r>
              <a:rPr lang="en-US" dirty="0"/>
              <a:t> seconds after their last modified time</a:t>
            </a:r>
            <a:r>
              <a:rPr lang="en-US" dirty="0" smtClean="0"/>
              <a:t>.</a:t>
            </a:r>
          </a:p>
          <a:p>
            <a:pPr lvl="2" indent="-341313">
              <a:lnSpc>
                <a:spcPct val="90000"/>
              </a:lnSpc>
              <a:spcAft>
                <a:spcPts val="600"/>
              </a:spcAft>
              <a:buFont typeface="Arial" panose="020B0604020202020204" pitchFamily="34" charset="0"/>
              <a:buChar char="•"/>
            </a:pPr>
            <a:endParaRPr lang="en-US" dirty="0"/>
          </a:p>
          <a:p>
            <a:pPr marL="458787" lvl="1" indent="-342900">
              <a:lnSpc>
                <a:spcPct val="9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TTL on a item (set using </a:t>
            </a:r>
            <a:r>
              <a:rPr lang="en-US" sz="2400" b="1" i="1" u="sng" dirty="0" err="1">
                <a:solidFill>
                  <a:srgbClr val="25C6E3"/>
                </a:solidFill>
                <a:latin typeface="Calibri Light" panose="020F0302020204030204" pitchFamily="34" charset="0"/>
                <a:cs typeface="Calibri Light" panose="020F0302020204030204" pitchFamily="34" charset="0"/>
              </a:rPr>
              <a:t>ttl</a:t>
            </a:r>
            <a:r>
              <a:rPr lang="en-US" sz="2400" b="1" u="sng" dirty="0">
                <a:solidFill>
                  <a:srgbClr val="25C6E3"/>
                </a:solidFill>
                <a:latin typeface="Calibri Light" panose="020F0302020204030204" pitchFamily="34" charset="0"/>
                <a:cs typeface="Calibri Light" panose="020F0302020204030204" pitchFamily="34" charset="0"/>
              </a:rPr>
              <a:t>)</a:t>
            </a:r>
          </a:p>
          <a:p>
            <a:pPr lvl="2" indent="-341313">
              <a:lnSpc>
                <a:spcPct val="90000"/>
              </a:lnSpc>
              <a:spcAft>
                <a:spcPts val="600"/>
              </a:spcAft>
              <a:buFont typeface="Wingdings" panose="05000000000000000000" pitchFamily="2" charset="2"/>
              <a:buChar char="Ø"/>
            </a:pPr>
            <a:r>
              <a:rPr lang="en-US" dirty="0" smtClean="0"/>
              <a:t>This property is applicable only if </a:t>
            </a:r>
            <a:r>
              <a:rPr lang="en-US" b="1" i="1" dirty="0" smtClean="0"/>
              <a:t>DefaultTimeToLive</a:t>
            </a:r>
            <a:r>
              <a:rPr lang="en-US" dirty="0" smtClean="0"/>
              <a:t> is present and is not set to null for the parent container.</a:t>
            </a:r>
            <a:endParaRPr lang="en-US" dirty="0"/>
          </a:p>
          <a:p>
            <a:pPr lvl="2" indent="-341313">
              <a:lnSpc>
                <a:spcPct val="90000"/>
              </a:lnSpc>
              <a:spcAft>
                <a:spcPts val="600"/>
              </a:spcAft>
              <a:buFont typeface="Wingdings" panose="05000000000000000000" pitchFamily="2" charset="2"/>
              <a:buChar char="Ø"/>
            </a:pPr>
            <a:r>
              <a:rPr lang="en-US" dirty="0" smtClean="0"/>
              <a:t>If present, it override the </a:t>
            </a:r>
            <a:r>
              <a:rPr lang="en-US" b="1" i="1" dirty="0"/>
              <a:t>D</a:t>
            </a:r>
            <a:r>
              <a:rPr lang="en-US" b="1" i="1" dirty="0" smtClean="0"/>
              <a:t>efaultTimeToLive</a:t>
            </a:r>
            <a:r>
              <a:rPr lang="en-US" dirty="0" smtClean="0"/>
              <a:t> value of the parent container.</a:t>
            </a:r>
            <a:endParaRPr lang="en-US" dirty="0"/>
          </a:p>
          <a:p>
            <a:pPr lvl="1" indent="-341313">
              <a:lnSpc>
                <a:spcPct val="90000"/>
              </a:lnSpc>
              <a:spcAft>
                <a:spcPts val="600"/>
              </a:spcAft>
              <a:buFont typeface="Arial" panose="020B0604020202020204" pitchFamily="34" charset="0"/>
              <a:buChar char="•"/>
            </a:pPr>
            <a:endParaRPr lang="en-US" dirty="0" smtClean="0"/>
          </a:p>
        </p:txBody>
      </p:sp>
    </p:spTree>
    <p:extLst>
      <p:ext uri="{BB962C8B-B14F-4D97-AF65-F5344CB8AC3E}">
        <p14:creationId xmlns:p14="http://schemas.microsoft.com/office/powerpoint/2010/main" val="2164769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10">
            <a:extLst>
              <a:ext uri="{FF2B5EF4-FFF2-40B4-BE49-F238E27FC236}">
                <a16:creationId xmlns="" xmlns:a16="http://schemas.microsoft.com/office/drawing/2014/main" id="{15911E3A-C35B-4EF7-A355-B84E9A14A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0" name="Group 12">
            <a:extLst>
              <a:ext uri="{FF2B5EF4-FFF2-40B4-BE49-F238E27FC236}">
                <a16:creationId xmlns="" xmlns:a16="http://schemas.microsoft.com/office/drawing/2014/main" id="{E21ADB3D-AD65-44B4-847D-5E90E90A5D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 xmlns:a16="http://schemas.microsoft.com/office/drawing/2014/main" id="{CF580C70-814C-4845-B645-919BFFBD16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 xmlns:a16="http://schemas.microsoft.com/office/drawing/2014/main" id="{34D7BF57-4CAA-45B2-9EF0-0AA1FCF70B1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 xmlns:a16="http://schemas.microsoft.com/office/drawing/2014/main" id="{7886F306-C03A-40C6-8FD5-DCE3D4595D6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 xmlns:a16="http://schemas.microsoft.com/office/drawing/2014/main" id="{2FDC9A36-C7C3-47D7-A64E-ED25C47EC7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 xmlns:a16="http://schemas.microsoft.com/office/drawing/2014/main" id="{BB19BC37-158A-43DC-9A9E-E45CC71954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 xmlns:a16="http://schemas.microsoft.com/office/drawing/2014/main" id="{077654CC-108F-48D5-B5E9-437F164F52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 xmlns:a16="http://schemas.microsoft.com/office/drawing/2014/main" id="{A3CF3A63-1C1E-4E85-A78A-FDC16431E3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 xmlns:a16="http://schemas.microsoft.com/office/drawing/2014/main" id="{8740FC9A-72DD-4D9B-BA25-1CCED13524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 xmlns:a16="http://schemas.microsoft.com/office/drawing/2014/main" id="{7FBF5743-F2AE-4D0D-BCD1-01F7686D01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 xmlns:a16="http://schemas.microsoft.com/office/drawing/2014/main" id="{CED32316-D4F7-4795-BBE0-DEBB60E27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 xmlns:a16="http://schemas.microsoft.com/office/drawing/2014/main" id="{583B23C9-B9B7-4E93-9538-CBE316F83F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 xmlns:a16="http://schemas.microsoft.com/office/drawing/2014/main" id="{5B144260-9F2C-4ADB-A37C-1CFB4B428B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 xmlns:a16="http://schemas.microsoft.com/office/drawing/2014/main" id="{53FF918D-79D3-4F55-A68C-0DD5880DAB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 xmlns:a16="http://schemas.microsoft.com/office/drawing/2014/main" id="{B9FC1440-933F-44FE-8D77-4827DD0F99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 xmlns:a16="http://schemas.microsoft.com/office/drawing/2014/main" id="{0F67F308-A67C-4D2E-B081-59BB31D8EC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 xmlns:a16="http://schemas.microsoft.com/office/drawing/2014/main" id="{80112F01-90EB-4AEC-A39C-5C6875FFB9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 xmlns:a16="http://schemas.microsoft.com/office/drawing/2014/main" id="{893F6B05-90EB-4C75-A0F0-C7247553BD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 xmlns:a16="http://schemas.microsoft.com/office/drawing/2014/main" id="{227B563B-E0C0-4D81-966D-B5E2DBAAE8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 xmlns:a16="http://schemas.microsoft.com/office/drawing/2014/main" id="{130DF93D-D1FF-477A-BDCE-C8B01C3B47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4">
              <a:extLst>
                <a:ext uri="{FF2B5EF4-FFF2-40B4-BE49-F238E27FC236}">
                  <a16:creationId xmlns="" xmlns:a16="http://schemas.microsoft.com/office/drawing/2014/main" id="{44ED67A1-C6FE-4AC8-8473-11DAC03DCD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5">
              <a:extLst>
                <a:ext uri="{FF2B5EF4-FFF2-40B4-BE49-F238E27FC236}">
                  <a16:creationId xmlns="" xmlns:a16="http://schemas.microsoft.com/office/drawing/2014/main" id="{213A54F3-15FA-4C8F-8ABF-CE77E72196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 name="Title 4">
            <a:extLst>
              <a:ext uri="{FF2B5EF4-FFF2-40B4-BE49-F238E27FC236}">
                <a16:creationId xmlns="" xmlns:a16="http://schemas.microsoft.com/office/drawing/2014/main" id="{2E711B4B-5A81-450A-B7EA-001081F93036}"/>
              </a:ext>
            </a:extLst>
          </p:cNvPr>
          <p:cNvSpPr>
            <a:spLocks noGrp="1"/>
          </p:cNvSpPr>
          <p:nvPr>
            <p:ph type="title"/>
          </p:nvPr>
        </p:nvSpPr>
        <p:spPr>
          <a:xfrm>
            <a:off x="261937" y="3170090"/>
            <a:ext cx="11553825" cy="1828948"/>
          </a:xfrm>
          <a:solidFill>
            <a:schemeClr val="accent1"/>
          </a:solidFill>
          <a:effectLst>
            <a:softEdge rad="101600"/>
          </a:effectLst>
        </p:spPr>
        <p:txBody>
          <a:bodyPr vert="horz" lIns="91440" tIns="45720" rIns="91440" bIns="45720" rtlCol="0" anchor="ctr">
            <a:normAutofit/>
          </a:bodyPr>
          <a:lstStyle/>
          <a:p>
            <a:r>
              <a:rPr lang="en-US" sz="4000" kern="1200" dirty="0" smtClean="0">
                <a:solidFill>
                  <a:srgbClr val="FFFFFF"/>
                </a:solidFill>
                <a:latin typeface="+mj-lt"/>
                <a:ea typeface="+mj-ea"/>
                <a:cs typeface="+mj-cs"/>
              </a:rPr>
              <a:t>  Demo</a:t>
            </a:r>
            <a:endParaRPr lang="en-US" sz="4000" kern="1200" dirty="0">
              <a:solidFill>
                <a:srgbClr val="FFFFFF"/>
              </a:solidFill>
              <a:latin typeface="+mj-lt"/>
              <a:ea typeface="+mj-ea"/>
              <a:cs typeface="+mj-cs"/>
            </a:endParaRPr>
          </a:p>
        </p:txBody>
      </p:sp>
      <p:sp>
        <p:nvSpPr>
          <p:cNvPr id="41" name="Title 7">
            <a:extLst>
              <a:ext uri="{FF2B5EF4-FFF2-40B4-BE49-F238E27FC236}">
                <a16:creationId xmlns="" xmlns:a16="http://schemas.microsoft.com/office/drawing/2014/main" id="{5D5961E0-3117-4E1A-84EA-A62AC6FA43E5}"/>
              </a:ext>
            </a:extLst>
          </p:cNvPr>
          <p:cNvSpPr txBox="1">
            <a:spLocks/>
          </p:cNvSpPr>
          <p:nvPr/>
        </p:nvSpPr>
        <p:spPr>
          <a:xfrm>
            <a:off x="209549" y="219075"/>
            <a:ext cx="11077576" cy="741363"/>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3600" b="1" dirty="0">
                <a:solidFill>
                  <a:srgbClr val="FF0000"/>
                </a:solidFill>
                <a:latin typeface="Corbel (Headings)"/>
              </a:rPr>
              <a:t>Time to Live (TTL) in Azure Cosmos DB</a:t>
            </a:r>
            <a:endParaRPr lang="en-US" sz="3600" b="1" dirty="0" smtClean="0">
              <a:solidFill>
                <a:srgbClr val="FF0000"/>
              </a:solidFill>
              <a:latin typeface="Corbel (Headings)"/>
            </a:endParaRPr>
          </a:p>
          <a:p>
            <a:endParaRPr lang="en-US" sz="3600" b="1" dirty="0">
              <a:solidFill>
                <a:srgbClr val="FF0000"/>
              </a:solidFill>
              <a:latin typeface="Corbel (Headings)"/>
            </a:endParaRPr>
          </a:p>
        </p:txBody>
      </p:sp>
    </p:spTree>
    <p:extLst>
      <p:ext uri="{BB962C8B-B14F-4D97-AF65-F5344CB8AC3E}">
        <p14:creationId xmlns:p14="http://schemas.microsoft.com/office/powerpoint/2010/main" val="30037353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Change Feed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4977421" cy="4584171"/>
          </a:xfrm>
          <a:prstGeom prst="rect">
            <a:avLst/>
          </a:prstGeom>
        </p:spPr>
        <p:txBody>
          <a:bodyPr vert="horz" lIns="91440" tIns="45720" rIns="91440" bIns="45720" rtlCol="0" anchor="t">
            <a:normAutofit/>
          </a:bodyPr>
          <a:lstStyle/>
          <a:p>
            <a:pPr marL="344488" lvl="1" indent="-285750">
              <a:lnSpc>
                <a:spcPct val="90000"/>
              </a:lnSpc>
              <a:spcAft>
                <a:spcPts val="600"/>
              </a:spcAft>
              <a:buFont typeface="Wingdings" panose="05000000000000000000" pitchFamily="2" charset="2"/>
              <a:buChar char="Ø"/>
            </a:pPr>
            <a:endParaRPr lang="en-US" b="1" dirty="0"/>
          </a:p>
          <a:p>
            <a:pPr marL="458787" lvl="1" indent="-285750">
              <a:lnSpc>
                <a:spcPct val="90000"/>
              </a:lnSpc>
              <a:spcAft>
                <a:spcPts val="600"/>
              </a:spcAft>
              <a:buFont typeface="Wingdings" panose="05000000000000000000" pitchFamily="2" charset="2"/>
              <a:buChar char="Ø"/>
            </a:pPr>
            <a:r>
              <a:rPr lang="en-US" dirty="0" smtClean="0"/>
              <a:t>Change feed works by listening to Azure Cosmos Container for any changes.</a:t>
            </a:r>
          </a:p>
          <a:p>
            <a:pPr marL="285750" indent="-285750">
              <a:buFont typeface="Wingdings" panose="05000000000000000000" pitchFamily="2" charset="2"/>
              <a:buChar char="Ø"/>
            </a:pPr>
            <a:endParaRPr lang="en-US" dirty="0" smtClean="0"/>
          </a:p>
          <a:p>
            <a:pPr lvl="1" indent="-285750">
              <a:buFont typeface="Wingdings" panose="05000000000000000000" pitchFamily="2" charset="2"/>
              <a:buChar char="Ø"/>
            </a:pPr>
            <a:r>
              <a:rPr lang="en-US" dirty="0" smtClean="0"/>
              <a:t>Change feed output is a list of documents that were changed order by modified date/time.</a:t>
            </a:r>
          </a:p>
          <a:p>
            <a:pPr lvl="1" indent="-285750">
              <a:buFont typeface="Wingdings" panose="05000000000000000000" pitchFamily="2" charset="2"/>
              <a:buChar char="Ø"/>
            </a:pPr>
            <a:endParaRPr lang="en-US" dirty="0"/>
          </a:p>
          <a:p>
            <a:pPr lvl="1" indent="-285750">
              <a:buFont typeface="Wingdings" panose="05000000000000000000" pitchFamily="2" charset="2"/>
              <a:buChar char="Ø"/>
            </a:pPr>
            <a:r>
              <a:rPr lang="en-US" dirty="0" smtClean="0"/>
              <a:t>Changes are persisted and can be processed asynchronously and incrementally.  </a:t>
            </a:r>
          </a:p>
          <a:p>
            <a:pPr lvl="1" indent="-285750">
              <a:buFont typeface="Wingdings" panose="05000000000000000000" pitchFamily="2" charset="2"/>
              <a:buChar char="Ø"/>
            </a:pPr>
            <a:endParaRPr lang="en-US" dirty="0"/>
          </a:p>
          <a:p>
            <a:pPr lvl="1" indent="-285750">
              <a:buFont typeface="Wingdings" panose="05000000000000000000" pitchFamily="2" charset="2"/>
              <a:buChar char="Ø"/>
            </a:pPr>
            <a:r>
              <a:rPr lang="en-US" dirty="0" smtClean="0"/>
              <a:t>The output can be distributed for parallel processing.</a:t>
            </a:r>
          </a:p>
          <a:p>
            <a:pPr lvl="1" indent="-285750">
              <a:buFont typeface="Wingdings" panose="05000000000000000000" pitchFamily="2" charset="2"/>
              <a:buChar char="Ø"/>
            </a:pPr>
            <a:endParaRPr lang="en-US" dirty="0"/>
          </a:p>
          <a:p>
            <a:pPr lvl="1" indent="-285750">
              <a:buFont typeface="Wingdings" panose="05000000000000000000" pitchFamily="2" charset="2"/>
              <a:buChar char="Ø"/>
            </a:pPr>
            <a:r>
              <a:rPr lang="en-US" dirty="0" smtClean="0"/>
              <a:t>Change feed enables you to build efficient and scalable solutions.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971" y="1337283"/>
            <a:ext cx="6463162" cy="3831617"/>
          </a:xfrm>
          <a:prstGeom prst="rect">
            <a:avLst/>
          </a:prstGeom>
        </p:spPr>
      </p:pic>
    </p:spTree>
    <p:extLst>
      <p:ext uri="{BB962C8B-B14F-4D97-AF65-F5344CB8AC3E}">
        <p14:creationId xmlns:p14="http://schemas.microsoft.com/office/powerpoint/2010/main" val="2926682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Change Feed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156229"/>
            <a:ext cx="9434513" cy="4584171"/>
          </a:xfrm>
          <a:prstGeom prst="rect">
            <a:avLst/>
          </a:prstGeom>
        </p:spPr>
        <p:txBody>
          <a:bodyPr vert="horz" lIns="91440" tIns="45720" rIns="91440" bIns="45720" rtlCol="0" anchor="t">
            <a:normAutofit/>
          </a:bodyPr>
          <a:lstStyle/>
          <a:p>
            <a:pPr marL="58738" lvl="1">
              <a:lnSpc>
                <a:spcPct val="90000"/>
              </a:lnSpc>
              <a:spcAft>
                <a:spcPts val="600"/>
              </a:spcAft>
            </a:pPr>
            <a:endParaRPr lang="en-US" b="1" dirty="0"/>
          </a:p>
          <a:p>
            <a:pPr marL="458787" lvl="1" indent="-285750">
              <a:lnSpc>
                <a:spcPct val="90000"/>
              </a:lnSpc>
              <a:spcAft>
                <a:spcPts val="600"/>
              </a:spcAft>
              <a:buFont typeface="Wingdings" panose="05000000000000000000" pitchFamily="2" charset="2"/>
              <a:buChar char="Ø"/>
            </a:pPr>
            <a:r>
              <a:rPr lang="en-US" dirty="0" smtClean="0"/>
              <a:t>Change feed for specific operation is </a:t>
            </a:r>
            <a:r>
              <a:rPr lang="en-US" b="1" u="sng" dirty="0" smtClean="0"/>
              <a:t>NOT </a:t>
            </a:r>
            <a:r>
              <a:rPr lang="en-US" dirty="0" smtClean="0"/>
              <a:t>available.</a:t>
            </a:r>
            <a:endParaRPr lang="en-US" b="1" u="sng" dirty="0" smtClean="0"/>
          </a:p>
          <a:p>
            <a:pPr marL="285750" indent="-285750">
              <a:buFont typeface="Wingdings" panose="05000000000000000000" pitchFamily="2" charset="2"/>
              <a:buChar char="Ø"/>
            </a:pPr>
            <a:endParaRPr lang="en-US" dirty="0" smtClean="0"/>
          </a:p>
          <a:p>
            <a:pPr lvl="1" indent="-285750">
              <a:buFont typeface="Wingdings" panose="05000000000000000000" pitchFamily="2" charset="2"/>
              <a:buChar char="Ø"/>
            </a:pPr>
            <a:r>
              <a:rPr lang="en-US" dirty="0" smtClean="0"/>
              <a:t>Change feed does </a:t>
            </a:r>
            <a:r>
              <a:rPr lang="en-US" b="1" dirty="0" smtClean="0"/>
              <a:t>NOT</a:t>
            </a:r>
            <a:r>
              <a:rPr lang="en-US" dirty="0" smtClean="0"/>
              <a:t> log deletes. You can do soft delete with setting TTL on the item.</a:t>
            </a:r>
          </a:p>
          <a:p>
            <a:pPr lvl="1" indent="-285750">
              <a:buFont typeface="Arial" panose="020B0604020202020204" pitchFamily="34" charset="0"/>
              <a:buChar char="•"/>
            </a:pPr>
            <a:endParaRPr lang="en-US" dirty="0"/>
          </a:p>
          <a:p>
            <a:pPr lvl="1" indent="-285750">
              <a:buFont typeface="Wingdings" panose="05000000000000000000" pitchFamily="2" charset="2"/>
              <a:buChar char="Ø"/>
            </a:pPr>
            <a:r>
              <a:rPr lang="en-US" b="1" dirty="0" smtClean="0"/>
              <a:t>Sort order of items in change feed</a:t>
            </a:r>
          </a:p>
          <a:p>
            <a:pPr marL="457200" lvl="2"/>
            <a:r>
              <a:rPr lang="en-US" sz="1600" dirty="0" smtClean="0"/>
              <a:t>Items come in the order of their modification time. This order is guaranteed per logical operation partition key.</a:t>
            </a:r>
          </a:p>
          <a:p>
            <a:pPr lvl="1" indent="-285750">
              <a:buFont typeface="Arial" panose="020B0604020202020204" pitchFamily="34" charset="0"/>
              <a:buChar char="•"/>
            </a:pPr>
            <a:endParaRPr lang="en-US" dirty="0"/>
          </a:p>
          <a:p>
            <a:pPr lvl="1" indent="-285750">
              <a:buFont typeface="Wingdings" panose="05000000000000000000" pitchFamily="2" charset="2"/>
              <a:buChar char="Ø"/>
            </a:pPr>
            <a:r>
              <a:rPr lang="en-US" b="1" dirty="0"/>
              <a:t>Change feed in multi-region Azure Cosmos </a:t>
            </a:r>
            <a:r>
              <a:rPr lang="en-US" b="1" dirty="0" smtClean="0"/>
              <a:t>accounts</a:t>
            </a:r>
          </a:p>
          <a:p>
            <a:pPr lvl="1"/>
            <a:r>
              <a:rPr lang="en-US" sz="1600" dirty="0" smtClean="0"/>
              <a:t>In multi-region, if write-region is fails over, change feed will work across the manual failover operation and will be contiguous</a:t>
            </a:r>
          </a:p>
          <a:p>
            <a:pPr lvl="1" indent="-285750">
              <a:buFont typeface="Arial" panose="020B0604020202020204" pitchFamily="34" charset="0"/>
              <a:buChar char="•"/>
            </a:pPr>
            <a:endParaRPr lang="en-US" dirty="0"/>
          </a:p>
          <a:p>
            <a:pPr lvl="1" indent="-285750">
              <a:buFont typeface="Wingdings" panose="05000000000000000000" pitchFamily="2" charset="2"/>
              <a:buChar char="Ø"/>
            </a:pPr>
            <a:r>
              <a:rPr lang="en-US" b="1" dirty="0"/>
              <a:t>Change feed and Time to Live (TTL)</a:t>
            </a:r>
          </a:p>
          <a:p>
            <a:pPr lvl="1"/>
            <a:r>
              <a:rPr lang="en-US" sz="1600" dirty="0" smtClean="0"/>
              <a:t>If the data not deleted, it will remain in the change feed</a:t>
            </a:r>
            <a:endParaRPr lang="en-US" sz="1600" dirty="0"/>
          </a:p>
        </p:txBody>
      </p:sp>
    </p:spTree>
    <p:extLst>
      <p:ext uri="{BB962C8B-B14F-4D97-AF65-F5344CB8AC3E}">
        <p14:creationId xmlns:p14="http://schemas.microsoft.com/office/powerpoint/2010/main" val="1154722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Change Feed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49" y="1435629"/>
            <a:ext cx="9434513" cy="4584171"/>
          </a:xfrm>
          <a:prstGeom prst="rect">
            <a:avLst/>
          </a:prstGeom>
        </p:spPr>
        <p:txBody>
          <a:bodyPr vert="horz" lIns="91440" tIns="45720" rIns="91440" bIns="45720" rtlCol="0" anchor="t">
            <a:normAutofit/>
          </a:bodyPr>
          <a:lstStyle/>
          <a:p>
            <a:pPr marL="514350" lvl="1" indent="-457200">
              <a:lnSpc>
                <a:spcPct val="80000"/>
              </a:lnSpc>
              <a:spcAft>
                <a:spcPts val="600"/>
              </a:spcAft>
              <a:buFont typeface="Arial" panose="020B0604020202020204" pitchFamily="34" charset="0"/>
              <a:buChar char="•"/>
            </a:pPr>
            <a:r>
              <a:rPr lang="en-US" sz="2400" b="1" u="sng" dirty="0">
                <a:solidFill>
                  <a:srgbClr val="25C6E3"/>
                </a:solidFill>
                <a:latin typeface="Calibri Light" panose="020F0302020204030204" pitchFamily="34" charset="0"/>
                <a:cs typeface="Calibri Light" panose="020F0302020204030204" pitchFamily="34" charset="0"/>
              </a:rPr>
              <a:t>Features of change feed</a:t>
            </a:r>
          </a:p>
          <a:p>
            <a:pPr lvl="1" indent="-285750">
              <a:buFont typeface="Arial" panose="020B0604020202020204" pitchFamily="34" charset="0"/>
              <a:buChar char="•"/>
            </a:pPr>
            <a:endParaRPr lang="en-US" b="1" dirty="0" smtClean="0"/>
          </a:p>
          <a:p>
            <a:pPr marL="685800" lvl="2" indent="-285750">
              <a:buFont typeface="Wingdings" panose="05000000000000000000" pitchFamily="2" charset="2"/>
              <a:buChar char="Ø"/>
            </a:pPr>
            <a:r>
              <a:rPr lang="en-US" dirty="0" smtClean="0"/>
              <a:t>it is enabled by default for all Azure Cosmos Accounts.</a:t>
            </a:r>
          </a:p>
          <a:p>
            <a:pPr marL="685800" lvl="2" indent="-285750">
              <a:buFont typeface="Wingdings" panose="05000000000000000000" pitchFamily="2" charset="2"/>
              <a:buChar char="Ø"/>
            </a:pPr>
            <a:endParaRPr lang="en-US" dirty="0" smtClean="0"/>
          </a:p>
          <a:p>
            <a:pPr marL="685800" lvl="2" indent="-285750">
              <a:buFont typeface="Wingdings" panose="05000000000000000000" pitchFamily="2" charset="2"/>
              <a:buChar char="Ø"/>
            </a:pPr>
            <a:r>
              <a:rPr lang="en-US" dirty="0" smtClean="0"/>
              <a:t>Use your provisioned throughput to read from the change feed like any other Cosmos DB operation in any region associated with your Cosmos DB.</a:t>
            </a:r>
          </a:p>
          <a:p>
            <a:pPr marL="685800" lvl="2" indent="-285750">
              <a:buFont typeface="Wingdings" panose="05000000000000000000" pitchFamily="2" charset="2"/>
              <a:buChar char="Ø"/>
            </a:pPr>
            <a:endParaRPr lang="en-US" dirty="0" smtClean="0"/>
          </a:p>
          <a:p>
            <a:pPr marL="685800" lvl="2" indent="-285750">
              <a:buFont typeface="Wingdings" panose="05000000000000000000" pitchFamily="2" charset="2"/>
              <a:buChar char="Ø"/>
            </a:pPr>
            <a:r>
              <a:rPr lang="en-US" dirty="0" smtClean="0"/>
              <a:t>Each change  to an item appears ONLY once in the change feed and the clients must manage check pointing logic</a:t>
            </a:r>
          </a:p>
          <a:p>
            <a:pPr marL="685800" lvl="2" indent="-285750">
              <a:buFont typeface="Wingdings" panose="05000000000000000000" pitchFamily="2" charset="2"/>
              <a:buChar char="Ø"/>
            </a:pPr>
            <a:endParaRPr lang="en-US" dirty="0" smtClean="0"/>
          </a:p>
          <a:p>
            <a:pPr marL="685800" lvl="2" indent="-285750">
              <a:buFont typeface="Wingdings" panose="05000000000000000000" pitchFamily="2" charset="2"/>
              <a:buChar char="Ø"/>
            </a:pPr>
            <a:r>
              <a:rPr lang="en-US" dirty="0" smtClean="0"/>
              <a:t>Only the most recent  change for a given  item is included in the change log. Intermediate changes may not be available.</a:t>
            </a:r>
          </a:p>
          <a:p>
            <a:pPr marL="171450" lvl="1"/>
            <a:endParaRPr lang="en-US" dirty="0"/>
          </a:p>
          <a:p>
            <a:pPr lvl="1"/>
            <a:endParaRPr lang="en-US" dirty="0" smtClean="0"/>
          </a:p>
          <a:p>
            <a:pPr lvl="1" indent="-285750">
              <a:buFont typeface="Arial" panose="020B0604020202020204" pitchFamily="34" charset="0"/>
              <a:buChar char="•"/>
            </a:pPr>
            <a:endParaRPr lang="en-US" b="1" dirty="0" smtClean="0"/>
          </a:p>
        </p:txBody>
      </p:sp>
    </p:spTree>
    <p:extLst>
      <p:ext uri="{BB962C8B-B14F-4D97-AF65-F5344CB8AC3E}">
        <p14:creationId xmlns:p14="http://schemas.microsoft.com/office/powerpoint/2010/main" val="715424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lIns="91440" tIns="45720" rIns="91440" bIns="45720" rtlCol="0" anchor="ctr">
            <a:normAutofit/>
          </a:bodyPr>
          <a:lstStyle/>
          <a:p>
            <a:r>
              <a:rPr lang="en-US" sz="3600" b="1" dirty="0" smtClean="0">
                <a:solidFill>
                  <a:schemeClr val="accent2"/>
                </a:solidFill>
                <a:latin typeface="Corbel (Headings)"/>
              </a:rPr>
              <a:t>Change Feed in Azure Cosmos DB</a:t>
            </a:r>
            <a:endParaRPr lang="en-US" sz="3600" b="1" kern="1200" dirty="0">
              <a:solidFill>
                <a:schemeClr val="accent2"/>
              </a:solidFill>
              <a:latin typeface="Corbel (Headings)"/>
            </a:endParaRPr>
          </a:p>
        </p:txBody>
      </p:sp>
      <p:sp>
        <p:nvSpPr>
          <p:cNvPr id="4" name="Rectangle 3">
            <a:extLst>
              <a:ext uri="{FF2B5EF4-FFF2-40B4-BE49-F238E27FC236}">
                <a16:creationId xmlns="" xmlns:a16="http://schemas.microsoft.com/office/drawing/2014/main" id="{27ACE96D-E327-4A4A-BADE-AA01A6AFC03A}"/>
              </a:ext>
            </a:extLst>
          </p:cNvPr>
          <p:cNvSpPr/>
          <p:nvPr/>
        </p:nvSpPr>
        <p:spPr>
          <a:xfrm>
            <a:off x="209549" y="1084241"/>
            <a:ext cx="9434513" cy="5744633"/>
          </a:xfrm>
          <a:prstGeom prst="rect">
            <a:avLst/>
          </a:prstGeom>
        </p:spPr>
        <p:txBody>
          <a:bodyPr vert="horz" lIns="91440" tIns="45720" rIns="91440" bIns="45720" rtlCol="0" anchor="t">
            <a:normAutofit fontScale="92500" lnSpcReduction="20000"/>
          </a:bodyPr>
          <a:lstStyle/>
          <a:p>
            <a:pPr marL="514350" lvl="1" indent="-457200">
              <a:lnSpc>
                <a:spcPct val="90000"/>
              </a:lnSpc>
              <a:spcAft>
                <a:spcPts val="600"/>
              </a:spcAft>
              <a:buFont typeface="Arial" panose="020B0604020202020204" pitchFamily="34" charset="0"/>
              <a:buChar char="•"/>
            </a:pPr>
            <a:r>
              <a:rPr lang="en-US" sz="2600" b="1" u="sng" dirty="0">
                <a:solidFill>
                  <a:srgbClr val="25C6E3"/>
                </a:solidFill>
                <a:latin typeface="Calibri Light" panose="020F0302020204030204" pitchFamily="34" charset="0"/>
                <a:cs typeface="Calibri Light" panose="020F0302020204030204" pitchFamily="34" charset="0"/>
              </a:rPr>
              <a:t>Change feed processor</a:t>
            </a:r>
          </a:p>
          <a:p>
            <a:pPr lvl="1"/>
            <a:r>
              <a:rPr lang="en-US" sz="1900" dirty="0"/>
              <a:t>It is part of Azure Cosmos DB SDK V3. it simplifies the process of reading the change feed and distribute the event processing across multiple consumer effectively.</a:t>
            </a:r>
          </a:p>
          <a:p>
            <a:pPr lvl="1" indent="-285750">
              <a:buFont typeface="Arial" panose="020B0604020202020204" pitchFamily="34" charset="0"/>
              <a:buChar char="•"/>
            </a:pPr>
            <a:endParaRPr lang="en-US" sz="2400" b="1" dirty="0" smtClean="0"/>
          </a:p>
          <a:p>
            <a:pPr marL="514350" lvl="1" indent="-457200">
              <a:lnSpc>
                <a:spcPct val="90000"/>
              </a:lnSpc>
              <a:spcAft>
                <a:spcPts val="600"/>
              </a:spcAft>
              <a:buFont typeface="Arial" panose="020B0604020202020204" pitchFamily="34" charset="0"/>
              <a:buChar char="•"/>
            </a:pPr>
            <a:r>
              <a:rPr lang="en-US" sz="2600" b="1" u="sng" dirty="0">
                <a:solidFill>
                  <a:srgbClr val="25C6E3"/>
                </a:solidFill>
                <a:latin typeface="Calibri Light" panose="020F0302020204030204" pitchFamily="34" charset="0"/>
                <a:cs typeface="Calibri Light" panose="020F0302020204030204" pitchFamily="34" charset="0"/>
              </a:rPr>
              <a:t>Components of the change feed processor</a:t>
            </a:r>
          </a:p>
          <a:p>
            <a:pPr lvl="1" indent="-285750">
              <a:buFont typeface="Arial" panose="020B0604020202020204" pitchFamily="34" charset="0"/>
              <a:buChar char="•"/>
            </a:pPr>
            <a:endParaRPr lang="en-US" sz="1200" b="1" dirty="0" smtClean="0"/>
          </a:p>
          <a:p>
            <a:pPr marL="744538" lvl="1" indent="-287338">
              <a:buFont typeface="+mj-lt"/>
              <a:buAutoNum type="arabicPeriod"/>
            </a:pPr>
            <a:r>
              <a:rPr lang="en-US" sz="1900" b="1" u="sng" dirty="0" smtClean="0"/>
              <a:t>The monitor container</a:t>
            </a:r>
            <a:r>
              <a:rPr lang="en-US" sz="1900" b="1" dirty="0" smtClean="0"/>
              <a:t> : </a:t>
            </a:r>
          </a:p>
          <a:p>
            <a:pPr marL="1085850" lvl="1" indent="-342900">
              <a:buFont typeface="Wingdings" panose="05000000000000000000" pitchFamily="2" charset="2"/>
              <a:buChar char="Ø"/>
            </a:pPr>
            <a:r>
              <a:rPr lang="en-US" sz="1900" dirty="0" smtClean="0"/>
              <a:t>Has </a:t>
            </a:r>
            <a:r>
              <a:rPr lang="en-US" sz="1900" dirty="0"/>
              <a:t>the data from which the change feed is generated</a:t>
            </a:r>
          </a:p>
          <a:p>
            <a:pPr marL="744538" lvl="1" indent="-287338">
              <a:buFont typeface="+mj-lt"/>
              <a:buAutoNum type="arabicPeriod"/>
            </a:pPr>
            <a:endParaRPr lang="en-US" sz="1900" b="1" dirty="0" smtClean="0"/>
          </a:p>
          <a:p>
            <a:pPr marL="800100" lvl="1" indent="-342900">
              <a:buFont typeface="+mj-lt"/>
              <a:buAutoNum type="arabicPeriod" startAt="2"/>
            </a:pPr>
            <a:r>
              <a:rPr lang="en-US" sz="1900" b="1" u="sng" dirty="0" smtClean="0"/>
              <a:t>The lease container : </a:t>
            </a:r>
          </a:p>
          <a:p>
            <a:pPr marL="1085850" lvl="2" indent="-342900">
              <a:buFont typeface="Wingdings" panose="05000000000000000000" pitchFamily="2" charset="2"/>
              <a:buChar char="Ø"/>
            </a:pPr>
            <a:r>
              <a:rPr lang="en-US" sz="1900" dirty="0" smtClean="0"/>
              <a:t>acts as a state storage and coordinates processing the change feed across multiple workers</a:t>
            </a:r>
          </a:p>
          <a:p>
            <a:pPr marL="1085850" lvl="2" indent="-342900">
              <a:buFont typeface="Wingdings" panose="05000000000000000000" pitchFamily="2" charset="2"/>
              <a:buChar char="Ø"/>
            </a:pPr>
            <a:r>
              <a:rPr lang="en-US" sz="1900" dirty="0" smtClean="0"/>
              <a:t>Can be stored in same Cosmos account as the monitored container or in a </a:t>
            </a:r>
            <a:r>
              <a:rPr lang="en-US" sz="1900" dirty="0" err="1" smtClean="0"/>
              <a:t>seperate</a:t>
            </a:r>
            <a:r>
              <a:rPr lang="en-US" sz="1900" dirty="0" smtClean="0"/>
              <a:t> account.</a:t>
            </a:r>
          </a:p>
          <a:p>
            <a:pPr marL="800100" lvl="1" indent="-342900">
              <a:buFont typeface="+mj-lt"/>
              <a:buAutoNum type="arabicPeriod" startAt="2"/>
            </a:pPr>
            <a:endParaRPr lang="en-US" sz="1900" b="1" dirty="0" smtClean="0"/>
          </a:p>
          <a:p>
            <a:pPr marL="744538" lvl="1" indent="-287338">
              <a:buFont typeface="+mj-lt"/>
              <a:buAutoNum type="arabicPeriod" startAt="2"/>
            </a:pPr>
            <a:r>
              <a:rPr lang="en-US" sz="1900" b="1" u="sng" dirty="0" smtClean="0"/>
              <a:t>The host</a:t>
            </a:r>
          </a:p>
          <a:p>
            <a:pPr marL="1085850" lvl="2" indent="-342900">
              <a:buFont typeface="Wingdings" panose="05000000000000000000" pitchFamily="2" charset="2"/>
              <a:buChar char="Ø"/>
            </a:pPr>
            <a:r>
              <a:rPr lang="en-US" sz="1900" dirty="0" smtClean="0"/>
              <a:t>An application instance that uses the change feed processor to listen for changes.</a:t>
            </a:r>
          </a:p>
          <a:p>
            <a:pPr marL="1085850" lvl="2" indent="-342900">
              <a:buFont typeface="Wingdings" panose="05000000000000000000" pitchFamily="2" charset="2"/>
              <a:buChar char="Ø"/>
            </a:pPr>
            <a:r>
              <a:rPr lang="en-US" sz="1900" dirty="0" smtClean="0"/>
              <a:t>Multiple instance with same lease configuration can run in parallel but instance name should be different</a:t>
            </a:r>
          </a:p>
          <a:p>
            <a:pPr marL="744538" lvl="1" indent="-287338">
              <a:buFont typeface="+mj-lt"/>
              <a:buAutoNum type="arabicPeriod" startAt="2"/>
            </a:pPr>
            <a:endParaRPr lang="en-US" sz="1900" b="1" dirty="0" smtClean="0"/>
          </a:p>
          <a:p>
            <a:pPr marL="744538" lvl="1" indent="-287338">
              <a:buFont typeface="+mj-lt"/>
              <a:buAutoNum type="arabicPeriod" startAt="2"/>
            </a:pPr>
            <a:r>
              <a:rPr lang="en-US" sz="1900" b="1" u="sng" dirty="0" smtClean="0"/>
              <a:t>The delegate</a:t>
            </a:r>
          </a:p>
          <a:p>
            <a:pPr marL="1085850" lvl="2" indent="-342900">
              <a:buFont typeface="Wingdings" panose="05000000000000000000" pitchFamily="2" charset="2"/>
              <a:buChar char="Ø"/>
            </a:pPr>
            <a:r>
              <a:rPr lang="en-US" sz="1900" dirty="0" smtClean="0"/>
              <a:t>The code that defines what you, the developer, want to do with each batch of changes that the change feed processor reads.</a:t>
            </a:r>
          </a:p>
          <a:p>
            <a:pPr marL="744538" lvl="1"/>
            <a:r>
              <a:rPr lang="en-US" dirty="0" smtClean="0"/>
              <a:t>	</a:t>
            </a:r>
          </a:p>
          <a:p>
            <a:pPr marL="628650" lvl="1" indent="-457200">
              <a:buFont typeface="+mj-lt"/>
              <a:buAutoNum type="arabicPeriod"/>
            </a:pPr>
            <a:endParaRPr lang="en-US" b="1" dirty="0"/>
          </a:p>
          <a:p>
            <a:pPr lvl="1" indent="-285750">
              <a:buFont typeface="Arial" panose="020B0604020202020204" pitchFamily="34" charset="0"/>
              <a:buChar char="•"/>
            </a:pPr>
            <a:endParaRPr lang="en-US" b="1" dirty="0" smtClean="0"/>
          </a:p>
        </p:txBody>
      </p:sp>
    </p:spTree>
    <p:extLst>
      <p:ext uri="{BB962C8B-B14F-4D97-AF65-F5344CB8AC3E}">
        <p14:creationId xmlns:p14="http://schemas.microsoft.com/office/powerpoint/2010/main" val="92656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D9808A-3525-4C80-B834-DBAEC0FB37F4}"/>
              </a:ext>
            </a:extLst>
          </p:cNvPr>
          <p:cNvSpPr>
            <a:spLocks noGrp="1"/>
          </p:cNvSpPr>
          <p:nvPr>
            <p:ph type="title"/>
          </p:nvPr>
        </p:nvSpPr>
        <p:spPr>
          <a:xfrm>
            <a:off x="655320" y="365125"/>
            <a:ext cx="5120114" cy="1692794"/>
          </a:xfrm>
        </p:spPr>
        <p:txBody>
          <a:bodyPr vert="horz" lIns="91440" tIns="45720" rIns="91440" bIns="45720" rtlCol="0" anchor="ctr">
            <a:normAutofit/>
          </a:bodyPr>
          <a:lstStyle/>
          <a:p>
            <a:r>
              <a:rPr lang="en-US" sz="3600" b="1" dirty="0">
                <a:solidFill>
                  <a:schemeClr val="accent2"/>
                </a:solidFill>
              </a:rPr>
              <a:t>Tariq Abubaker</a:t>
            </a:r>
          </a:p>
        </p:txBody>
      </p:sp>
      <p:pic>
        <p:nvPicPr>
          <p:cNvPr id="34" name="Picture Placeholder 33">
            <a:extLst>
              <a:ext uri="{FF2B5EF4-FFF2-40B4-BE49-F238E27FC236}">
                <a16:creationId xmlns="" xmlns:a16="http://schemas.microsoft.com/office/drawing/2014/main" id="{4E3EF044-E821-4ECE-A30F-354099A0769A}"/>
              </a:ext>
            </a:extLst>
          </p:cNvPr>
          <p:cNvPicPr>
            <a:picLocks noGrp="1" noChangeAspect="1"/>
          </p:cNvPicPr>
          <p:nvPr>
            <p:ph type="pic" sz="quarter" idx="36"/>
          </p:nvPr>
        </p:nvPicPr>
        <p:blipFill rotWithShape="1">
          <a:blip r:embed="rId2">
            <a:extLst>
              <a:ext uri="{28A0092B-C50C-407E-A947-70E740481C1C}">
                <a14:useLocalDpi xmlns:a14="http://schemas.microsoft.com/office/drawing/2010/main" val="0"/>
              </a:ext>
            </a:extLst>
          </a:blip>
          <a:srcRect l="1963" r="17717"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
        <p:nvSpPr>
          <p:cNvPr id="56" name="Content Placeholder 3">
            <a:extLst>
              <a:ext uri="{FF2B5EF4-FFF2-40B4-BE49-F238E27FC236}">
                <a16:creationId xmlns="" xmlns:a16="http://schemas.microsoft.com/office/drawing/2014/main" id="{4F4842EC-1268-45C3-B4BC-ED6712C99FA8}"/>
              </a:ext>
            </a:extLst>
          </p:cNvPr>
          <p:cNvSpPr txBox="1">
            <a:spLocks/>
          </p:cNvSpPr>
          <p:nvPr/>
        </p:nvSpPr>
        <p:spPr>
          <a:xfrm>
            <a:off x="625207" y="1705965"/>
            <a:ext cx="5458093" cy="4889567"/>
          </a:xfrm>
          <a:prstGeom prst="rect">
            <a:avLst/>
          </a:prstGeom>
        </p:spPr>
        <p:txBody>
          <a:bodyPr vert="horz" lIns="91440" tIns="45720" rIns="91440" bIns="45720" rtlCol="0">
            <a:normAutofit fontScale="92500" lnSpcReduction="20000"/>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b="1" dirty="0">
                <a:solidFill>
                  <a:schemeClr val="accent2"/>
                </a:solidFill>
                <a:latin typeface="Segoe UI Light (Headings)"/>
              </a:rPr>
              <a:t>Overview</a:t>
            </a:r>
          </a:p>
          <a:p>
            <a:pPr marL="285750" indent="-285750">
              <a:lnSpc>
                <a:spcPct val="110000"/>
              </a:lnSpc>
            </a:pPr>
            <a:r>
              <a:rPr lang="en-US" sz="1700" dirty="0"/>
              <a:t>IT Enterprise Architect for Kuwait Finance House.</a:t>
            </a:r>
          </a:p>
          <a:p>
            <a:pPr marL="285750" indent="-285750">
              <a:lnSpc>
                <a:spcPct val="110000"/>
              </a:lnSpc>
            </a:pPr>
            <a:r>
              <a:rPr lang="en-US" sz="1700" dirty="0"/>
              <a:t>+10 years of experience in the IT and banking industry. I participated multiple </a:t>
            </a:r>
            <a:r>
              <a:rPr lang="en-US" sz="1700" dirty="0" smtClean="0"/>
              <a:t>projects </a:t>
            </a:r>
            <a:r>
              <a:rPr lang="en-US" sz="1700" dirty="0"/>
              <a:t>range from SOA, EA, Core banking, Payment Solutions, Credit Cards, AML and Fraud, CRM, Retail, Finance, and IT service management solutions.</a:t>
            </a:r>
          </a:p>
          <a:p>
            <a:pPr indent="-228600"/>
            <a:endParaRPr lang="en-US" sz="1700" dirty="0">
              <a:solidFill>
                <a:schemeClr val="tx1"/>
              </a:solidFill>
            </a:endParaRPr>
          </a:p>
          <a:p>
            <a:pPr marL="0" indent="0">
              <a:buFont typeface="Arial" panose="020B0604020202020204" pitchFamily="34" charset="0"/>
              <a:buNone/>
            </a:pPr>
            <a:r>
              <a:rPr lang="en-US" sz="1700" b="1" dirty="0">
                <a:solidFill>
                  <a:schemeClr val="accent2"/>
                </a:solidFill>
                <a:latin typeface="Segoe UI Light (Headings)"/>
              </a:rPr>
              <a:t>Certifications</a:t>
            </a:r>
          </a:p>
          <a:p>
            <a:pPr indent="-228600"/>
            <a:r>
              <a:rPr lang="en-US" sz="1700" dirty="0"/>
              <a:t>TOGAF® </a:t>
            </a:r>
            <a:r>
              <a:rPr lang="en-US" sz="1700" dirty="0" smtClean="0"/>
              <a:t>9.</a:t>
            </a:r>
            <a:endParaRPr lang="en-US" sz="1700" dirty="0"/>
          </a:p>
          <a:p>
            <a:pPr indent="-228600"/>
            <a:r>
              <a:rPr lang="en-US" sz="1700" dirty="0" smtClean="0"/>
              <a:t>DevOps.</a:t>
            </a:r>
            <a:endParaRPr lang="en-US" sz="1700" dirty="0"/>
          </a:p>
          <a:p>
            <a:pPr indent="-228600"/>
            <a:r>
              <a:rPr lang="en-US" sz="1700" dirty="0"/>
              <a:t>MCTS: .NET Framework 4, Web Applications.</a:t>
            </a:r>
          </a:p>
          <a:p>
            <a:pPr indent="-228600"/>
            <a:r>
              <a:rPr lang="en-US" sz="1700" dirty="0" smtClean="0"/>
              <a:t>MCP</a:t>
            </a:r>
          </a:p>
          <a:p>
            <a:pPr indent="-228600"/>
            <a:r>
              <a:rPr lang="en-US" sz="1700" dirty="0" err="1" smtClean="0"/>
              <a:t>ICPAgile</a:t>
            </a:r>
            <a:r>
              <a:rPr lang="en-US" sz="1700" dirty="0"/>
              <a:t> </a:t>
            </a:r>
            <a:r>
              <a:rPr lang="en-US" sz="1700" dirty="0" smtClean="0"/>
              <a:t>– ICP	</a:t>
            </a:r>
            <a:endParaRPr lang="en-US" sz="1700" dirty="0"/>
          </a:p>
          <a:p>
            <a:pPr indent="-228600"/>
            <a:endParaRPr lang="en-US" sz="1700" dirty="0">
              <a:solidFill>
                <a:schemeClr val="tx1"/>
              </a:solidFill>
            </a:endParaRPr>
          </a:p>
          <a:p>
            <a:pPr marL="0" indent="0">
              <a:buFont typeface="Arial" panose="020B0604020202020204" pitchFamily="34" charset="0"/>
              <a:buNone/>
            </a:pPr>
            <a:r>
              <a:rPr lang="en-US" sz="1700" b="1" dirty="0">
                <a:solidFill>
                  <a:schemeClr val="accent2"/>
                </a:solidFill>
                <a:latin typeface="Segoe UI Light (Headings)"/>
              </a:rPr>
              <a:t>Contact</a:t>
            </a:r>
            <a:r>
              <a:rPr lang="en-US" sz="1700" b="1" dirty="0">
                <a:solidFill>
                  <a:schemeClr val="accent2"/>
                </a:solidFill>
              </a:rPr>
              <a:t> </a:t>
            </a:r>
            <a:r>
              <a:rPr lang="en-US" sz="1700" b="1" dirty="0">
                <a:solidFill>
                  <a:schemeClr val="accent2"/>
                </a:solidFill>
                <a:latin typeface="Segoe UI Light (Headings)"/>
              </a:rPr>
              <a:t>Details</a:t>
            </a:r>
          </a:p>
          <a:p>
            <a:pPr marL="38100" indent="0">
              <a:buFont typeface="Arial" panose="020B0604020202020204" pitchFamily="34" charset="0"/>
              <a:buNone/>
            </a:pPr>
            <a:r>
              <a:rPr lang="en-US" sz="1700" dirty="0"/>
              <a:t>    </a:t>
            </a:r>
            <a:r>
              <a:rPr lang="en-US" sz="1700" dirty="0">
                <a:solidFill>
                  <a:srgbClr val="00B0F0"/>
                </a:solidFill>
                <a:hlinkClick r:id="rId3">
                  <a:extLst>
                    <a:ext uri="{A12FA001-AC4F-418D-AE19-62706E023703}">
                      <ahyp:hlinkClr xmlns="" xmlns:ahyp="http://schemas.microsoft.com/office/drawing/2018/hyperlinkcolor" val="tx"/>
                    </a:ext>
                  </a:extLst>
                </a:hlinkClick>
              </a:rPr>
              <a:t>https://www.linkedin.com/in/tariq-abubaker/</a:t>
            </a:r>
            <a:endParaRPr lang="en-US" sz="1700" dirty="0">
              <a:solidFill>
                <a:srgbClr val="00B0F0"/>
              </a:solidFill>
            </a:endParaRPr>
          </a:p>
          <a:p>
            <a:pPr marL="38100" indent="0">
              <a:buNone/>
            </a:pPr>
            <a:r>
              <a:rPr lang="en-US" sz="1700" dirty="0">
                <a:solidFill>
                  <a:srgbClr val="00B0F0"/>
                </a:solidFill>
              </a:rPr>
              <a:t>    </a:t>
            </a:r>
            <a:r>
              <a:rPr lang="en-US" sz="1700" dirty="0">
                <a:solidFill>
                  <a:srgbClr val="00B0F0"/>
                </a:solidFill>
                <a:hlinkClick r:id="rId4"/>
              </a:rPr>
              <a:t>@</a:t>
            </a:r>
            <a:r>
              <a:rPr lang="en-US" sz="1700" dirty="0" err="1">
                <a:solidFill>
                  <a:srgbClr val="00B0F0"/>
                </a:solidFill>
                <a:hlinkClick r:id="rId4"/>
              </a:rPr>
              <a:t>taq_abubaker</a:t>
            </a:r>
            <a:endParaRPr lang="en-US" sz="1700" dirty="0">
              <a:solidFill>
                <a:srgbClr val="00B0F0"/>
              </a:solidFill>
            </a:endParaRPr>
          </a:p>
          <a:p>
            <a:pPr marL="38100" indent="0">
              <a:buFont typeface="Arial" panose="020B0604020202020204" pitchFamily="34" charset="0"/>
              <a:buNone/>
            </a:pPr>
            <a:endParaRPr lang="en-US" sz="1300" dirty="0">
              <a:solidFill>
                <a:srgbClr val="00B0F0"/>
              </a:solidFill>
            </a:endParaRPr>
          </a:p>
        </p:txBody>
      </p:sp>
      <p:pic>
        <p:nvPicPr>
          <p:cNvPr id="47" name="LinkedIn">
            <a:extLst>
              <a:ext uri="{FF2B5EF4-FFF2-40B4-BE49-F238E27FC236}">
                <a16:creationId xmlns="" xmlns:a16="http://schemas.microsoft.com/office/drawing/2014/main" id="{C1D2BC07-7700-488E-92CB-4BE1358E376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431" y="6091230"/>
            <a:ext cx="166379" cy="152118"/>
          </a:xfrm>
          <a:prstGeom prst="rect">
            <a:avLst/>
          </a:prstGeom>
        </p:spPr>
      </p:pic>
      <p:pic>
        <p:nvPicPr>
          <p:cNvPr id="49" name="Twitter">
            <a:extLst>
              <a:ext uri="{FF2B5EF4-FFF2-40B4-BE49-F238E27FC236}">
                <a16:creationId xmlns="" xmlns:a16="http://schemas.microsoft.com/office/drawing/2014/main" id="{6D82A7D7-5CF1-400B-B413-6C03FDD276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431" y="6363708"/>
            <a:ext cx="226603" cy="226603"/>
          </a:xfrm>
          <a:prstGeom prst="rect">
            <a:avLst/>
          </a:prstGeom>
        </p:spPr>
      </p:pic>
      <p:cxnSp>
        <p:nvCxnSpPr>
          <p:cNvPr id="8" name="Straight Connector 7"/>
          <p:cNvCxnSpPr/>
          <p:nvPr/>
        </p:nvCxnSpPr>
        <p:spPr>
          <a:xfrm>
            <a:off x="562188" y="1583786"/>
            <a:ext cx="46439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89047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lIns="91440" tIns="45720" rIns="91440" bIns="45720" rtlCol="0" anchor="ctr">
            <a:normAutofit/>
          </a:bodyPr>
          <a:lstStyle/>
          <a:p>
            <a:r>
              <a:rPr lang="en-US" sz="3600" b="1" dirty="0">
                <a:solidFill>
                  <a:schemeClr val="accent2"/>
                </a:solidFill>
                <a:latin typeface="Corbel (Headings)"/>
              </a:rPr>
              <a:t>Change Feed in Azure Cosmos DB</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50" y="1084242"/>
            <a:ext cx="9306983" cy="1019725"/>
          </a:xfrm>
          <a:prstGeom prst="rect">
            <a:avLst/>
          </a:prstGeom>
        </p:spPr>
        <p:txBody>
          <a:bodyPr vert="horz" lIns="91440" tIns="45720" rIns="91440" bIns="45720" rtlCol="0" anchor="t">
            <a:noAutofit/>
          </a:bodyPr>
          <a:lstStyle/>
          <a:p>
            <a:pPr marL="173038" lvl="1"/>
            <a:r>
              <a:rPr lang="en-US" sz="2400" b="1" dirty="0" smtClean="0">
                <a:solidFill>
                  <a:srgbClr val="FF0000"/>
                </a:solidFill>
              </a:rPr>
              <a:t>NOTE: </a:t>
            </a:r>
          </a:p>
          <a:p>
            <a:pPr marL="171450" lvl="1"/>
            <a:r>
              <a:rPr lang="en-US" dirty="0" smtClean="0">
                <a:solidFill>
                  <a:srgbClr val="FF0000"/>
                </a:solidFill>
              </a:rPr>
              <a:t>You </a:t>
            </a:r>
            <a:r>
              <a:rPr lang="en-US" dirty="0">
                <a:solidFill>
                  <a:srgbClr val="FF0000"/>
                </a:solidFill>
              </a:rPr>
              <a:t>are </a:t>
            </a:r>
            <a:r>
              <a:rPr lang="en-US" dirty="0" smtClean="0">
                <a:solidFill>
                  <a:srgbClr val="FF0000"/>
                </a:solidFill>
              </a:rPr>
              <a:t>charged for </a:t>
            </a:r>
            <a:r>
              <a:rPr lang="en-US" dirty="0">
                <a:solidFill>
                  <a:srgbClr val="FF0000"/>
                </a:solidFill>
              </a:rPr>
              <a:t>RUs consumed, </a:t>
            </a:r>
            <a:r>
              <a:rPr lang="en-US" dirty="0" smtClean="0">
                <a:solidFill>
                  <a:srgbClr val="FF0000"/>
                </a:solidFill>
              </a:rPr>
              <a:t>since </a:t>
            </a:r>
            <a:r>
              <a:rPr lang="en-US" dirty="0">
                <a:solidFill>
                  <a:srgbClr val="FF0000"/>
                </a:solidFill>
              </a:rPr>
              <a:t>data </a:t>
            </a:r>
            <a:r>
              <a:rPr lang="en-US" dirty="0" smtClean="0">
                <a:solidFill>
                  <a:srgbClr val="FF0000"/>
                </a:solidFill>
              </a:rPr>
              <a:t>movement </a:t>
            </a:r>
            <a:r>
              <a:rPr lang="en-US" dirty="0">
                <a:solidFill>
                  <a:srgbClr val="FF0000"/>
                </a:solidFill>
              </a:rPr>
              <a:t>in and </a:t>
            </a:r>
            <a:r>
              <a:rPr lang="en-US" dirty="0" smtClean="0">
                <a:solidFill>
                  <a:srgbClr val="FF0000"/>
                </a:solidFill>
              </a:rPr>
              <a:t>out </a:t>
            </a:r>
            <a:r>
              <a:rPr lang="en-US" dirty="0">
                <a:solidFill>
                  <a:srgbClr val="FF0000"/>
                </a:solidFill>
              </a:rPr>
              <a:t>of Cosmos </a:t>
            </a:r>
            <a:r>
              <a:rPr lang="en-US" dirty="0" smtClean="0">
                <a:solidFill>
                  <a:srgbClr val="FF0000"/>
                </a:solidFill>
              </a:rPr>
              <a:t>containers always </a:t>
            </a:r>
            <a:r>
              <a:rPr lang="en-US" dirty="0">
                <a:solidFill>
                  <a:srgbClr val="FF0000"/>
                </a:solidFill>
              </a:rPr>
              <a:t>consumes RUs. </a:t>
            </a:r>
            <a:r>
              <a:rPr lang="en-US" dirty="0" smtClean="0">
                <a:solidFill>
                  <a:srgbClr val="FF0000"/>
                </a:solidFill>
              </a:rPr>
              <a:t>You </a:t>
            </a:r>
            <a:r>
              <a:rPr lang="en-US" dirty="0">
                <a:solidFill>
                  <a:srgbClr val="FF0000"/>
                </a:solidFill>
              </a:rPr>
              <a:t>are charged </a:t>
            </a:r>
            <a:r>
              <a:rPr lang="en-US" dirty="0" smtClean="0">
                <a:solidFill>
                  <a:srgbClr val="FF0000"/>
                </a:solidFill>
              </a:rPr>
              <a:t>for </a:t>
            </a:r>
            <a:r>
              <a:rPr lang="en-US" dirty="0">
                <a:solidFill>
                  <a:srgbClr val="FF0000"/>
                </a:solidFill>
              </a:rPr>
              <a:t>RUs consumed </a:t>
            </a:r>
            <a:r>
              <a:rPr lang="en-US" dirty="0" smtClean="0">
                <a:solidFill>
                  <a:srgbClr val="FF0000"/>
                </a:solidFill>
              </a:rPr>
              <a:t>by </a:t>
            </a:r>
            <a:r>
              <a:rPr lang="en-US" dirty="0">
                <a:solidFill>
                  <a:srgbClr val="FF0000"/>
                </a:solidFill>
              </a:rPr>
              <a:t>the lease </a:t>
            </a:r>
            <a:r>
              <a:rPr lang="en-US" dirty="0" smtClean="0">
                <a:solidFill>
                  <a:srgbClr val="FF0000"/>
                </a:solidFill>
              </a:rPr>
              <a:t>container</a:t>
            </a:r>
            <a:endParaRPr lang="en-US" b="1" dirty="0">
              <a:solidFill>
                <a:srgbClr val="FF0000"/>
              </a:solidFill>
            </a:endParaRPr>
          </a:p>
          <a:p>
            <a:pPr lvl="1" indent="-285750">
              <a:buFont typeface="Arial" panose="020B0604020202020204" pitchFamily="34" charset="0"/>
              <a:buChar char="•"/>
            </a:pPr>
            <a:endParaRPr lang="en-US" sz="2400"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933" y="2036234"/>
            <a:ext cx="8470899" cy="4655959"/>
          </a:xfrm>
          <a:prstGeom prst="rect">
            <a:avLst/>
          </a:prstGeom>
        </p:spPr>
      </p:pic>
    </p:spTree>
    <p:extLst>
      <p:ext uri="{BB962C8B-B14F-4D97-AF65-F5344CB8AC3E}">
        <p14:creationId xmlns:p14="http://schemas.microsoft.com/office/powerpoint/2010/main" val="2743173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10">
            <a:extLst>
              <a:ext uri="{FF2B5EF4-FFF2-40B4-BE49-F238E27FC236}">
                <a16:creationId xmlns="" xmlns:a16="http://schemas.microsoft.com/office/drawing/2014/main" id="{15911E3A-C35B-4EF7-A355-B84E9A14A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0" name="Group 12">
            <a:extLst>
              <a:ext uri="{FF2B5EF4-FFF2-40B4-BE49-F238E27FC236}">
                <a16:creationId xmlns="" xmlns:a16="http://schemas.microsoft.com/office/drawing/2014/main" id="{E21ADB3D-AD65-44B4-847D-5E90E90A5D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 xmlns:a16="http://schemas.microsoft.com/office/drawing/2014/main" id="{CF580C70-814C-4845-B645-919BFFBD16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 xmlns:a16="http://schemas.microsoft.com/office/drawing/2014/main" id="{34D7BF57-4CAA-45B2-9EF0-0AA1FCF70B1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 xmlns:a16="http://schemas.microsoft.com/office/drawing/2014/main" id="{7886F306-C03A-40C6-8FD5-DCE3D4595D6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 xmlns:a16="http://schemas.microsoft.com/office/drawing/2014/main" id="{2FDC9A36-C7C3-47D7-A64E-ED25C47EC7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 xmlns:a16="http://schemas.microsoft.com/office/drawing/2014/main" id="{BB19BC37-158A-43DC-9A9E-E45CC71954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 xmlns:a16="http://schemas.microsoft.com/office/drawing/2014/main" id="{077654CC-108F-48D5-B5E9-437F164F52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 xmlns:a16="http://schemas.microsoft.com/office/drawing/2014/main" id="{A3CF3A63-1C1E-4E85-A78A-FDC16431E3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 xmlns:a16="http://schemas.microsoft.com/office/drawing/2014/main" id="{8740FC9A-72DD-4D9B-BA25-1CCED13524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 xmlns:a16="http://schemas.microsoft.com/office/drawing/2014/main" id="{7FBF5743-F2AE-4D0D-BCD1-01F7686D01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 xmlns:a16="http://schemas.microsoft.com/office/drawing/2014/main" id="{CED32316-D4F7-4795-BBE0-DEBB60E27C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 xmlns:a16="http://schemas.microsoft.com/office/drawing/2014/main" id="{583B23C9-B9B7-4E93-9538-CBE316F83FD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 xmlns:a16="http://schemas.microsoft.com/office/drawing/2014/main" id="{5B144260-9F2C-4ADB-A37C-1CFB4B428B1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 xmlns:a16="http://schemas.microsoft.com/office/drawing/2014/main" id="{53FF918D-79D3-4F55-A68C-0DD5880DAB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 xmlns:a16="http://schemas.microsoft.com/office/drawing/2014/main" id="{B9FC1440-933F-44FE-8D77-4827DD0F99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 xmlns:a16="http://schemas.microsoft.com/office/drawing/2014/main" id="{0F67F308-A67C-4D2E-B081-59BB31D8EC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 xmlns:a16="http://schemas.microsoft.com/office/drawing/2014/main" id="{80112F01-90EB-4AEC-A39C-5C6875FFB9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 xmlns:a16="http://schemas.microsoft.com/office/drawing/2014/main" id="{893F6B05-90EB-4C75-A0F0-C7247553BD8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 xmlns:a16="http://schemas.microsoft.com/office/drawing/2014/main" id="{227B563B-E0C0-4D81-966D-B5E2DBAAE8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 xmlns:a16="http://schemas.microsoft.com/office/drawing/2014/main" id="{130DF93D-D1FF-477A-BDCE-C8B01C3B47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4">
              <a:extLst>
                <a:ext uri="{FF2B5EF4-FFF2-40B4-BE49-F238E27FC236}">
                  <a16:creationId xmlns="" xmlns:a16="http://schemas.microsoft.com/office/drawing/2014/main" id="{44ED67A1-C6FE-4AC8-8473-11DAC03DCD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5">
              <a:extLst>
                <a:ext uri="{FF2B5EF4-FFF2-40B4-BE49-F238E27FC236}">
                  <a16:creationId xmlns="" xmlns:a16="http://schemas.microsoft.com/office/drawing/2014/main" id="{213A54F3-15FA-4C8F-8ABF-CE77E721965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 name="Title 4">
            <a:extLst>
              <a:ext uri="{FF2B5EF4-FFF2-40B4-BE49-F238E27FC236}">
                <a16:creationId xmlns="" xmlns:a16="http://schemas.microsoft.com/office/drawing/2014/main" id="{2E711B4B-5A81-450A-B7EA-001081F93036}"/>
              </a:ext>
            </a:extLst>
          </p:cNvPr>
          <p:cNvSpPr>
            <a:spLocks noGrp="1"/>
          </p:cNvSpPr>
          <p:nvPr>
            <p:ph type="title"/>
          </p:nvPr>
        </p:nvSpPr>
        <p:spPr>
          <a:xfrm>
            <a:off x="261937" y="3170090"/>
            <a:ext cx="11553825" cy="1828948"/>
          </a:xfrm>
          <a:solidFill>
            <a:schemeClr val="accent1"/>
          </a:solidFill>
          <a:effectLst>
            <a:softEdge rad="101600"/>
          </a:effectLst>
        </p:spPr>
        <p:txBody>
          <a:bodyPr vert="horz" lIns="91440" tIns="45720" rIns="91440" bIns="45720" rtlCol="0" anchor="ctr">
            <a:normAutofit/>
          </a:bodyPr>
          <a:lstStyle/>
          <a:p>
            <a:r>
              <a:rPr lang="en-US" sz="4000" kern="1200" dirty="0" smtClean="0">
                <a:solidFill>
                  <a:srgbClr val="FFFFFF"/>
                </a:solidFill>
                <a:latin typeface="+mj-lt"/>
                <a:ea typeface="+mj-ea"/>
                <a:cs typeface="+mj-cs"/>
              </a:rPr>
              <a:t>  Demo</a:t>
            </a:r>
            <a:endParaRPr lang="en-US" sz="4000" kern="1200" dirty="0">
              <a:solidFill>
                <a:srgbClr val="FFFFFF"/>
              </a:solidFill>
              <a:latin typeface="+mj-lt"/>
              <a:ea typeface="+mj-ea"/>
              <a:cs typeface="+mj-cs"/>
            </a:endParaRPr>
          </a:p>
        </p:txBody>
      </p:sp>
      <p:sp>
        <p:nvSpPr>
          <p:cNvPr id="41" name="Title 7">
            <a:extLst>
              <a:ext uri="{FF2B5EF4-FFF2-40B4-BE49-F238E27FC236}">
                <a16:creationId xmlns="" xmlns:a16="http://schemas.microsoft.com/office/drawing/2014/main" id="{5D5961E0-3117-4E1A-84EA-A62AC6FA43E5}"/>
              </a:ext>
            </a:extLst>
          </p:cNvPr>
          <p:cNvSpPr txBox="1">
            <a:spLocks/>
          </p:cNvSpPr>
          <p:nvPr/>
        </p:nvSpPr>
        <p:spPr>
          <a:xfrm>
            <a:off x="209549" y="361803"/>
            <a:ext cx="11077576" cy="895350"/>
          </a:xfrm>
          <a:prstGeom prst="rect">
            <a:avLst/>
          </a:prstGeom>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3600" b="1" dirty="0" smtClean="0">
                <a:solidFill>
                  <a:srgbClr val="FF0000"/>
                </a:solidFill>
                <a:latin typeface="Corbel (Headings)"/>
              </a:rPr>
              <a:t>Change Feed in </a:t>
            </a:r>
            <a:r>
              <a:rPr lang="en-US" sz="3600" b="1" dirty="0">
                <a:solidFill>
                  <a:srgbClr val="FF0000"/>
                </a:solidFill>
                <a:latin typeface="Corbel (Headings)"/>
              </a:rPr>
              <a:t>Azure Cosmos DB</a:t>
            </a:r>
            <a:endParaRPr lang="en-US" sz="3600" b="1" dirty="0" smtClean="0">
              <a:solidFill>
                <a:srgbClr val="FF0000"/>
              </a:solidFill>
              <a:latin typeface="Corbel (Headings)"/>
            </a:endParaRPr>
          </a:p>
          <a:p>
            <a:endParaRPr lang="en-US" sz="3600" b="1" dirty="0">
              <a:solidFill>
                <a:srgbClr val="FF0000"/>
              </a:solidFill>
              <a:latin typeface="Corbel (Headings)"/>
            </a:endParaRPr>
          </a:p>
        </p:txBody>
      </p:sp>
    </p:spTree>
    <p:extLst>
      <p:ext uri="{BB962C8B-B14F-4D97-AF65-F5344CB8AC3E}">
        <p14:creationId xmlns:p14="http://schemas.microsoft.com/office/powerpoint/2010/main" val="1300459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9075"/>
            <a:ext cx="9776883" cy="865166"/>
          </a:xfrm>
        </p:spPr>
        <p:txBody>
          <a:bodyPr vert="horz" wrap="square" lIns="91440" tIns="45720" rIns="91440" bIns="45720" rtlCol="0" anchor="ctr">
            <a:normAutofit/>
          </a:bodyPr>
          <a:lstStyle/>
          <a:p>
            <a:r>
              <a:rPr lang="en-US" sz="3600" b="1" dirty="0">
                <a:solidFill>
                  <a:srgbClr val="FF0000"/>
                </a:solidFill>
                <a:latin typeface="Corbel (Headings)"/>
              </a:rPr>
              <a:t>Cosmos DB vs Dynamo DB vs Firebase</a:t>
            </a:r>
          </a:p>
        </p:txBody>
      </p:sp>
      <p:sp>
        <p:nvSpPr>
          <p:cNvPr id="4" name="Rectangle 3">
            <a:extLst>
              <a:ext uri="{FF2B5EF4-FFF2-40B4-BE49-F238E27FC236}">
                <a16:creationId xmlns="" xmlns:a16="http://schemas.microsoft.com/office/drawing/2014/main" id="{27ACE96D-E327-4A4A-BADE-AA01A6AFC03A}"/>
              </a:ext>
            </a:extLst>
          </p:cNvPr>
          <p:cNvSpPr/>
          <p:nvPr/>
        </p:nvSpPr>
        <p:spPr>
          <a:xfrm>
            <a:off x="209549" y="1435629"/>
            <a:ext cx="8680451" cy="4584171"/>
          </a:xfrm>
          <a:prstGeom prst="rect">
            <a:avLst/>
          </a:prstGeom>
        </p:spPr>
        <p:txBody>
          <a:bodyPr vert="horz" lIns="91440" tIns="45720" rIns="91440" bIns="45720" rtlCol="0" anchor="t">
            <a:normAutofit/>
          </a:bodyPr>
          <a:lstStyle/>
          <a:p>
            <a:pPr marL="266700" lvl="1" indent="-266700">
              <a:lnSpc>
                <a:spcPct val="90000"/>
              </a:lnSpc>
              <a:spcBef>
                <a:spcPts val="1000"/>
              </a:spcBef>
              <a:spcAft>
                <a:spcPts val="600"/>
              </a:spcAft>
              <a:buFont typeface="Wingdings" panose="05000000000000000000" pitchFamily="2" charset="2"/>
              <a:buChar char="Ø"/>
            </a:pPr>
            <a:r>
              <a:rPr lang="en-US" sz="2400" b="1" dirty="0">
                <a:solidFill>
                  <a:schemeClr val="tx1">
                    <a:lumMod val="75000"/>
                    <a:lumOff val="25000"/>
                  </a:schemeClr>
                </a:solidFill>
              </a:rPr>
              <a:t>System Properties Comparison</a:t>
            </a:r>
          </a:p>
          <a:p>
            <a:pPr lvl="1"/>
            <a:r>
              <a:rPr lang="en-US" dirty="0" smtClean="0">
                <a:hlinkClick r:id="rId2"/>
              </a:rPr>
              <a:t>https</a:t>
            </a:r>
            <a:r>
              <a:rPr lang="en-US" dirty="0">
                <a:hlinkClick r:id="rId2"/>
              </a:rPr>
              <a:t>://</a:t>
            </a:r>
            <a:r>
              <a:rPr lang="en-US" dirty="0" smtClean="0">
                <a:hlinkClick r:id="rId2"/>
              </a:rPr>
              <a:t>db-engines.com/en/system/Amazon+DynamoDB%3BFirebase+Realtime+Database%3BMicrosoft+Azure+Cosmos+DB</a:t>
            </a:r>
            <a:endParaRPr lang="en-US" dirty="0" smtClean="0"/>
          </a:p>
          <a:p>
            <a:pPr lvl="1" indent="-285750">
              <a:buFont typeface="Arial" panose="020B0604020202020204" pitchFamily="34" charset="0"/>
              <a:buChar char="•"/>
            </a:pPr>
            <a:endParaRPr lang="en-US" dirty="0"/>
          </a:p>
          <a:p>
            <a:pPr lvl="1" indent="-285750">
              <a:buFont typeface="Arial" panose="020B0604020202020204" pitchFamily="34" charset="0"/>
              <a:buChar char="•"/>
            </a:pPr>
            <a:endParaRPr lang="en-US" dirty="0"/>
          </a:p>
          <a:p>
            <a:pPr marL="266700" lvl="1" indent="-266700">
              <a:lnSpc>
                <a:spcPct val="90000"/>
              </a:lnSpc>
              <a:spcBef>
                <a:spcPts val="1000"/>
              </a:spcBef>
              <a:spcAft>
                <a:spcPts val="600"/>
              </a:spcAft>
              <a:buFont typeface="Wingdings" panose="05000000000000000000" pitchFamily="2" charset="2"/>
              <a:buChar char="Ø"/>
            </a:pPr>
            <a:r>
              <a:rPr lang="en-US" sz="2400" b="1" dirty="0">
                <a:solidFill>
                  <a:schemeClr val="tx1">
                    <a:lumMod val="75000"/>
                    <a:lumOff val="25000"/>
                  </a:schemeClr>
                </a:solidFill>
              </a:rPr>
              <a:t>DB-Engines Ranking</a:t>
            </a:r>
          </a:p>
          <a:p>
            <a:pPr lvl="1"/>
            <a:r>
              <a:rPr lang="en-US" dirty="0" smtClean="0">
                <a:hlinkClick r:id="rId3"/>
              </a:rPr>
              <a:t>https</a:t>
            </a:r>
            <a:r>
              <a:rPr lang="en-US" dirty="0">
                <a:hlinkClick r:id="rId3"/>
              </a:rPr>
              <a:t>://db-engines.com/en/ranking_trend/system/Amazon+DynamoDB%3BFirebase+Realtime+Database%3BMicrosoft+Azure+Cosmos+DB</a:t>
            </a:r>
            <a:endParaRPr lang="en-US" dirty="0"/>
          </a:p>
          <a:p>
            <a:pPr lvl="1"/>
            <a:endParaRPr lang="en-US" dirty="0" smtClean="0"/>
          </a:p>
          <a:p>
            <a:pPr lvl="1" indent="-285750">
              <a:buFont typeface="Arial" panose="020B0604020202020204" pitchFamily="34" charset="0"/>
              <a:buChar char="•"/>
            </a:pPr>
            <a:endParaRPr lang="en-US" b="1" dirty="0" smtClean="0"/>
          </a:p>
        </p:txBody>
      </p:sp>
    </p:spTree>
    <p:extLst>
      <p:ext uri="{BB962C8B-B14F-4D97-AF65-F5344CB8AC3E}">
        <p14:creationId xmlns:p14="http://schemas.microsoft.com/office/powerpoint/2010/main" val="1889819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60F281-4FF6-4617-A809-AC9C15ECF18A}"/>
              </a:ext>
            </a:extLst>
          </p:cNvPr>
          <p:cNvSpPr>
            <a:spLocks noGrp="1"/>
          </p:cNvSpPr>
          <p:nvPr>
            <p:ph type="title"/>
          </p:nvPr>
        </p:nvSpPr>
        <p:spPr/>
        <p:txBody>
          <a:bodyPr vert="horz" wrap="square" lIns="91440" tIns="45720" rIns="91440" bIns="45720" rtlCol="0" anchor="ctr">
            <a:noAutofit/>
          </a:bodyPr>
          <a:lstStyle/>
          <a:p>
            <a:r>
              <a:rPr lang="en-US" sz="3400" b="1" dirty="0">
                <a:solidFill>
                  <a:srgbClr val="FF0000"/>
                </a:solidFill>
                <a:latin typeface="Corbel (Headings)"/>
              </a:rPr>
              <a:t>Recommended Readings</a:t>
            </a:r>
          </a:p>
        </p:txBody>
      </p:sp>
      <p:sp>
        <p:nvSpPr>
          <p:cNvPr id="6" name="Content Placeholder 5">
            <a:extLst>
              <a:ext uri="{FF2B5EF4-FFF2-40B4-BE49-F238E27FC236}">
                <a16:creationId xmlns="" xmlns:a16="http://schemas.microsoft.com/office/drawing/2014/main" id="{A32DF3B0-1DB0-4016-94C3-89F6EA49E23A}"/>
              </a:ext>
            </a:extLst>
          </p:cNvPr>
          <p:cNvSpPr>
            <a:spLocks noGrp="1"/>
          </p:cNvSpPr>
          <p:nvPr>
            <p:ph idx="1"/>
          </p:nvPr>
        </p:nvSpPr>
        <p:spPr>
          <a:xfrm>
            <a:off x="432000" y="1040470"/>
            <a:ext cx="8958184" cy="5552293"/>
          </a:xfrm>
        </p:spPr>
        <p:txBody>
          <a:bodyPr/>
          <a:lstStyle/>
          <a:p>
            <a:pPr>
              <a:spcAft>
                <a:spcPts val="600"/>
              </a:spcAft>
              <a:buFont typeface="Wingdings" panose="05000000000000000000" pitchFamily="2" charset="2"/>
              <a:buChar char="Ø"/>
            </a:pPr>
            <a:r>
              <a:rPr lang="en-US" sz="2000" b="1" dirty="0"/>
              <a:t>Work with NoSQL data in Azure Cosmos </a:t>
            </a:r>
            <a:r>
              <a:rPr lang="en-US" sz="2000" b="1" dirty="0" smtClean="0"/>
              <a:t>DB</a:t>
            </a:r>
          </a:p>
          <a:p>
            <a:pPr marL="287338" indent="0">
              <a:spcAft>
                <a:spcPts val="600"/>
              </a:spcAft>
              <a:buNone/>
            </a:pPr>
            <a:r>
              <a:rPr lang="en-US" dirty="0" smtClean="0">
                <a:hlinkClick r:id="rId2"/>
              </a:rPr>
              <a:t>https://docs.microsoft.com/en-us/learn/paths/work-with-nosql-data-in-azure-cosmos-db/</a:t>
            </a:r>
            <a:endParaRPr lang="en-US" dirty="0" smtClean="0"/>
          </a:p>
          <a:p>
            <a:pPr>
              <a:spcAft>
                <a:spcPts val="600"/>
              </a:spcAft>
              <a:buFont typeface="Wingdings" panose="05000000000000000000" pitchFamily="2" charset="2"/>
              <a:buChar char="Ø"/>
            </a:pPr>
            <a:r>
              <a:rPr lang="it-IT" sz="2000" b="1" dirty="0"/>
              <a:t>Data </a:t>
            </a:r>
            <a:r>
              <a:rPr lang="it-IT" sz="2000" b="1" dirty="0"/>
              <a:t>modeling in Azure Cosmos DB</a:t>
            </a:r>
          </a:p>
          <a:p>
            <a:pPr marL="287338" indent="0">
              <a:spcAft>
                <a:spcPts val="600"/>
              </a:spcAft>
              <a:buNone/>
            </a:pPr>
            <a:r>
              <a:rPr lang="en-US" dirty="0">
                <a:hlinkClick r:id="rId3"/>
              </a:rPr>
              <a:t>https://docs.microsoft.com/en-us/azure/cosmos-db/modeling-data</a:t>
            </a:r>
            <a:endParaRPr lang="en-US" dirty="0"/>
          </a:p>
          <a:p>
            <a:pPr>
              <a:spcAft>
                <a:spcPts val="600"/>
              </a:spcAft>
              <a:buFont typeface="Wingdings" panose="05000000000000000000" pitchFamily="2" charset="2"/>
              <a:buChar char="Ø"/>
            </a:pPr>
            <a:r>
              <a:rPr lang="en-US" sz="2000" b="1" dirty="0"/>
              <a:t>How </a:t>
            </a:r>
            <a:r>
              <a:rPr lang="en-US" sz="2000" b="1" dirty="0"/>
              <a:t>to model and partition data on Azure Cosmos DB using a real-world </a:t>
            </a:r>
            <a:r>
              <a:rPr lang="en-US" sz="2000" b="1" dirty="0"/>
              <a:t>example</a:t>
            </a:r>
          </a:p>
          <a:p>
            <a:pPr marL="266700" lvl="1" indent="0">
              <a:spcAft>
                <a:spcPts val="600"/>
              </a:spcAft>
              <a:buNone/>
            </a:pPr>
            <a:r>
              <a:rPr lang="en-US" sz="1800" dirty="0">
                <a:hlinkClick r:id="rId4"/>
              </a:rPr>
              <a:t>https</a:t>
            </a:r>
            <a:r>
              <a:rPr lang="en-US" sz="1800" dirty="0">
                <a:hlinkClick r:id="rId4"/>
              </a:rPr>
              <a:t>://docs.microsoft.com/en-us/azure/cosmos-db/how-to-model-partition-example</a:t>
            </a:r>
            <a:endParaRPr lang="en-US" sz="1800" dirty="0"/>
          </a:p>
          <a:p>
            <a:pPr>
              <a:spcAft>
                <a:spcPts val="600"/>
              </a:spcAft>
              <a:buFont typeface="Wingdings" panose="05000000000000000000" pitchFamily="2" charset="2"/>
              <a:buChar char="Ø"/>
            </a:pPr>
            <a:r>
              <a:rPr lang="en-US" sz="2000" b="1" dirty="0"/>
              <a:t>Azure </a:t>
            </a:r>
            <a:r>
              <a:rPr lang="en-US" sz="2000" b="1" dirty="0"/>
              <a:t>Cosmos DB partitioning design </a:t>
            </a:r>
            <a:r>
              <a:rPr lang="en-US" sz="2000" b="1" dirty="0"/>
              <a:t>patterns</a:t>
            </a:r>
          </a:p>
          <a:p>
            <a:pPr marL="266700" lvl="1" indent="0">
              <a:spcAft>
                <a:spcPts val="600"/>
              </a:spcAft>
              <a:buNone/>
            </a:pPr>
            <a:r>
              <a:rPr lang="en-US" sz="1800" dirty="0">
                <a:hlinkClick r:id="rId5"/>
              </a:rPr>
              <a:t>https</a:t>
            </a:r>
            <a:r>
              <a:rPr lang="en-US" sz="1800" dirty="0">
                <a:hlinkClick r:id="rId5"/>
              </a:rPr>
              <a:t>://azure.microsoft.com/en-us/blog/azure-cosmos-db-partitioning-design-patterns-part-1</a:t>
            </a:r>
            <a:r>
              <a:rPr lang="en-US" sz="1800" dirty="0" smtClean="0">
                <a:hlinkClick r:id="rId5"/>
              </a:rPr>
              <a:t>/</a:t>
            </a:r>
            <a:endParaRPr lang="en-US" sz="1800" dirty="0" smtClean="0"/>
          </a:p>
          <a:p>
            <a:pPr>
              <a:spcAft>
                <a:spcPts val="600"/>
              </a:spcAft>
              <a:buFont typeface="Wingdings" panose="05000000000000000000" pitchFamily="2" charset="2"/>
              <a:buChar char="Ø"/>
            </a:pPr>
            <a:r>
              <a:rPr lang="en-US" sz="2000" b="1" dirty="0" smtClean="0"/>
              <a:t>Azure Cosmos DB Architecture Guides</a:t>
            </a:r>
          </a:p>
          <a:p>
            <a:pPr marL="266700" lvl="1" indent="0">
              <a:spcAft>
                <a:spcPts val="600"/>
              </a:spcAft>
              <a:buNone/>
            </a:pPr>
            <a:r>
              <a:rPr lang="en-US" sz="1800" dirty="0" smtClean="0">
                <a:hlinkClick r:id="rId6"/>
              </a:rPr>
              <a:t>https://gotcosmos.com/architecture</a:t>
            </a:r>
            <a:endParaRPr lang="en-US" sz="1800" dirty="0"/>
          </a:p>
        </p:txBody>
      </p:sp>
      <p:sp>
        <p:nvSpPr>
          <p:cNvPr id="7" name="Slide Number Placeholder 2">
            <a:extLst>
              <a:ext uri="{FF2B5EF4-FFF2-40B4-BE49-F238E27FC236}">
                <a16:creationId xmlns="" xmlns:a16="http://schemas.microsoft.com/office/drawing/2014/main" id="{1A8B6393-D378-40BC-A6CB-48C547802DDB}"/>
              </a:ext>
            </a:extLst>
          </p:cNvPr>
          <p:cNvSpPr>
            <a:spLocks noGrp="1"/>
          </p:cNvSpPr>
          <p:nvPr>
            <p:ph type="sldNum" sz="quarter" idx="4"/>
          </p:nvPr>
        </p:nvSpPr>
        <p:spPr>
          <a:xfrm>
            <a:off x="11727656" y="6277243"/>
            <a:ext cx="464344" cy="400188"/>
          </a:xfrm>
        </p:spPr>
        <p:txBody>
          <a:bodyPr/>
          <a:lstStyle/>
          <a:p>
            <a:fld id="{19B51A1E-902D-48AF-9020-955120F399B6}" type="slidenum">
              <a:rPr lang="en-US" noProof="0" smtClean="0"/>
              <a:pPr/>
              <a:t>33</a:t>
            </a:fld>
            <a:endParaRPr lang="en-US" noProof="0" dirty="0"/>
          </a:p>
        </p:txBody>
      </p:sp>
    </p:spTree>
    <p:extLst>
      <p:ext uri="{BB962C8B-B14F-4D97-AF65-F5344CB8AC3E}">
        <p14:creationId xmlns:p14="http://schemas.microsoft.com/office/powerpoint/2010/main" val="3065332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60F281-4FF6-4617-A809-AC9C15ECF18A}"/>
              </a:ext>
            </a:extLst>
          </p:cNvPr>
          <p:cNvSpPr>
            <a:spLocks noGrp="1"/>
          </p:cNvSpPr>
          <p:nvPr>
            <p:ph type="title"/>
          </p:nvPr>
        </p:nvSpPr>
        <p:spPr/>
        <p:txBody>
          <a:bodyPr vert="horz" wrap="square" lIns="91440" tIns="45720" rIns="91440" bIns="45720" rtlCol="0" anchor="ctr">
            <a:noAutofit/>
          </a:bodyPr>
          <a:lstStyle/>
          <a:p>
            <a:r>
              <a:rPr lang="en-US" sz="3400" b="1" dirty="0">
                <a:solidFill>
                  <a:srgbClr val="FF0000"/>
                </a:solidFill>
                <a:latin typeface="Corbel (Headings)"/>
              </a:rPr>
              <a:t>Resources</a:t>
            </a:r>
          </a:p>
        </p:txBody>
      </p:sp>
      <p:sp>
        <p:nvSpPr>
          <p:cNvPr id="6" name="Content Placeholder 5">
            <a:extLst>
              <a:ext uri="{FF2B5EF4-FFF2-40B4-BE49-F238E27FC236}">
                <a16:creationId xmlns="" xmlns:a16="http://schemas.microsoft.com/office/drawing/2014/main" id="{A32DF3B0-1DB0-4016-94C3-89F6EA49E23A}"/>
              </a:ext>
            </a:extLst>
          </p:cNvPr>
          <p:cNvSpPr>
            <a:spLocks noGrp="1"/>
          </p:cNvSpPr>
          <p:nvPr>
            <p:ph idx="1"/>
          </p:nvPr>
        </p:nvSpPr>
        <p:spPr>
          <a:xfrm>
            <a:off x="432000" y="1540934"/>
            <a:ext cx="9142823" cy="4382963"/>
          </a:xfrm>
        </p:spPr>
        <p:txBody>
          <a:bodyPr/>
          <a:lstStyle/>
          <a:p>
            <a:pPr>
              <a:spcAft>
                <a:spcPts val="600"/>
              </a:spcAft>
              <a:buFont typeface="Wingdings" panose="05000000000000000000" pitchFamily="2" charset="2"/>
              <a:buChar char="Ø"/>
            </a:pPr>
            <a:r>
              <a:rPr lang="en-US" sz="2400" dirty="0" smtClean="0">
                <a:hlinkClick r:id="rId2"/>
              </a:rPr>
              <a:t>https://docs.microsoft.com/en-us/azure/cosmos-db</a:t>
            </a:r>
            <a:endParaRPr lang="en-US" sz="2400" dirty="0" smtClean="0"/>
          </a:p>
          <a:p>
            <a:pPr>
              <a:spcAft>
                <a:spcPts val="600"/>
              </a:spcAft>
            </a:pPr>
            <a:endParaRPr lang="en-US" sz="2400" dirty="0" smtClean="0"/>
          </a:p>
          <a:p>
            <a:pPr>
              <a:spcAft>
                <a:spcPts val="600"/>
              </a:spcAft>
              <a:buFont typeface="Wingdings" panose="05000000000000000000" pitchFamily="2" charset="2"/>
              <a:buChar char="Ø"/>
            </a:pPr>
            <a:r>
              <a:rPr lang="en-US" sz="2400" dirty="0" smtClean="0">
                <a:hlinkClick r:id="rId3"/>
              </a:rPr>
              <a:t>https</a:t>
            </a:r>
            <a:r>
              <a:rPr lang="en-US" sz="2400" dirty="0">
                <a:hlinkClick r:id="rId3"/>
              </a:rPr>
              <a:t>://</a:t>
            </a:r>
            <a:r>
              <a:rPr lang="en-US" sz="2400" dirty="0" smtClean="0">
                <a:hlinkClick r:id="rId3"/>
              </a:rPr>
              <a:t>en.wikipedia.org/wiki/NoSQL</a:t>
            </a:r>
            <a:endParaRPr lang="en-US" sz="2400" dirty="0" smtClean="0"/>
          </a:p>
          <a:p>
            <a:pPr>
              <a:spcAft>
                <a:spcPts val="600"/>
              </a:spcAft>
            </a:pPr>
            <a:endParaRPr lang="en-US" sz="2400" dirty="0" smtClean="0">
              <a:hlinkClick r:id="rId4"/>
            </a:endParaRPr>
          </a:p>
          <a:p>
            <a:pPr>
              <a:spcAft>
                <a:spcPts val="600"/>
              </a:spcAft>
              <a:buFont typeface="Wingdings" panose="05000000000000000000" pitchFamily="2" charset="2"/>
              <a:buChar char="Ø"/>
            </a:pPr>
            <a:r>
              <a:rPr lang="en-US" sz="2400" dirty="0" smtClean="0">
                <a:hlinkClick r:id="rId4"/>
              </a:rPr>
              <a:t>https</a:t>
            </a:r>
            <a:r>
              <a:rPr lang="en-US" sz="2400" dirty="0">
                <a:hlinkClick r:id="rId4"/>
              </a:rPr>
              <a:t>://</a:t>
            </a:r>
            <a:r>
              <a:rPr lang="en-US" sz="2400" dirty="0" smtClean="0">
                <a:hlinkClick r:id="rId4"/>
              </a:rPr>
              <a:t>www.mongodb.com/nosql-explained</a:t>
            </a:r>
            <a:endParaRPr lang="en-US" sz="2400" dirty="0" smtClean="0"/>
          </a:p>
          <a:p>
            <a:pPr>
              <a:spcAft>
                <a:spcPts val="600"/>
              </a:spcAft>
            </a:pPr>
            <a:endParaRPr lang="en-US" sz="2400" dirty="0" smtClean="0">
              <a:hlinkClick r:id="rId5"/>
            </a:endParaRPr>
          </a:p>
          <a:p>
            <a:pPr>
              <a:spcAft>
                <a:spcPts val="600"/>
              </a:spcAft>
              <a:buFont typeface="Wingdings" panose="05000000000000000000" pitchFamily="2" charset="2"/>
              <a:buChar char="Ø"/>
            </a:pPr>
            <a:r>
              <a:rPr lang="en-US" sz="2400" dirty="0" smtClean="0">
                <a:hlinkClick r:id="rId5"/>
              </a:rPr>
              <a:t>https://searchdatamanagement.techtarget.com/definition/NoSQL-Not-Only-SQL</a:t>
            </a:r>
            <a:endParaRPr lang="en-US" sz="2400" dirty="0">
              <a:solidFill>
                <a:schemeClr val="accent1"/>
              </a:solidFill>
            </a:endParaRPr>
          </a:p>
        </p:txBody>
      </p:sp>
      <p:sp>
        <p:nvSpPr>
          <p:cNvPr id="7" name="Slide Number Placeholder 2">
            <a:extLst>
              <a:ext uri="{FF2B5EF4-FFF2-40B4-BE49-F238E27FC236}">
                <a16:creationId xmlns="" xmlns:a16="http://schemas.microsoft.com/office/drawing/2014/main" id="{1A8B6393-D378-40BC-A6CB-48C547802DDB}"/>
              </a:ext>
            </a:extLst>
          </p:cNvPr>
          <p:cNvSpPr>
            <a:spLocks noGrp="1"/>
          </p:cNvSpPr>
          <p:nvPr>
            <p:ph type="sldNum" sz="quarter" idx="4"/>
          </p:nvPr>
        </p:nvSpPr>
        <p:spPr>
          <a:xfrm>
            <a:off x="11727656" y="6277243"/>
            <a:ext cx="464344" cy="400188"/>
          </a:xfrm>
        </p:spPr>
        <p:txBody>
          <a:bodyPr/>
          <a:lstStyle/>
          <a:p>
            <a:fld id="{19B51A1E-902D-48AF-9020-955120F399B6}" type="slidenum">
              <a:rPr lang="en-US" noProof="0" smtClean="0"/>
              <a:pPr/>
              <a:t>34</a:t>
            </a:fld>
            <a:endParaRPr lang="en-US" noProof="0" dirty="0"/>
          </a:p>
        </p:txBody>
      </p:sp>
    </p:spTree>
    <p:extLst>
      <p:ext uri="{BB962C8B-B14F-4D97-AF65-F5344CB8AC3E}">
        <p14:creationId xmlns:p14="http://schemas.microsoft.com/office/powerpoint/2010/main" val="4190500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2F8D0A-452B-4D1F-8815-5619B5989B81}"/>
              </a:ext>
            </a:extLst>
          </p:cNvPr>
          <p:cNvSpPr>
            <a:spLocks noGrp="1"/>
          </p:cNvSpPr>
          <p:nvPr>
            <p:ph type="title"/>
          </p:nvPr>
        </p:nvSpPr>
        <p:spPr/>
        <p:txBody>
          <a:bodyPr/>
          <a:lstStyle/>
          <a:p>
            <a:r>
              <a:rPr lang="en-US" dirty="0"/>
              <a:t>Contact Us</a:t>
            </a:r>
          </a:p>
        </p:txBody>
      </p:sp>
      <p:sp>
        <p:nvSpPr>
          <p:cNvPr id="29" name="Text Placeholder 28">
            <a:extLst>
              <a:ext uri="{FF2B5EF4-FFF2-40B4-BE49-F238E27FC236}">
                <a16:creationId xmlns="" xmlns:a16="http://schemas.microsoft.com/office/drawing/2014/main" id="{7520CAF7-9007-44DD-8944-598E6FEF446C}"/>
              </a:ext>
            </a:extLst>
          </p:cNvPr>
          <p:cNvSpPr>
            <a:spLocks noGrp="1"/>
          </p:cNvSpPr>
          <p:nvPr>
            <p:ph type="body" sz="quarter" idx="32"/>
          </p:nvPr>
        </p:nvSpPr>
        <p:spPr>
          <a:xfrm>
            <a:off x="387454" y="5248899"/>
            <a:ext cx="3600001" cy="432000"/>
          </a:xfrm>
        </p:spPr>
        <p:txBody>
          <a:bodyPr/>
          <a:lstStyle/>
          <a:p>
            <a:pPr algn="ctr"/>
            <a:r>
              <a:rPr lang="en-US" sz="3200" b="1" dirty="0"/>
              <a:t>@</a:t>
            </a:r>
            <a:r>
              <a:rPr lang="en-US" sz="3200" b="1" dirty="0" err="1"/>
              <a:t>dotnetkw</a:t>
            </a:r>
            <a:endParaRPr lang="en-US" sz="3200" b="1" dirty="0"/>
          </a:p>
        </p:txBody>
      </p:sp>
      <p:pic>
        <p:nvPicPr>
          <p:cNvPr id="42" name="Content Placeholder 41">
            <a:extLst>
              <a:ext uri="{FF2B5EF4-FFF2-40B4-BE49-F238E27FC236}">
                <a16:creationId xmlns="" xmlns:a16="http://schemas.microsoft.com/office/drawing/2014/main" id="{63E2E8B8-8D14-46E3-AFAE-D45878149D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005" y="1460343"/>
            <a:ext cx="3600450" cy="3600450"/>
          </a:xfrm>
        </p:spPr>
      </p:pic>
      <p:sp>
        <p:nvSpPr>
          <p:cNvPr id="4" name="Slide Number Placeholder 3">
            <a:extLst>
              <a:ext uri="{FF2B5EF4-FFF2-40B4-BE49-F238E27FC236}">
                <a16:creationId xmlns="" xmlns:a16="http://schemas.microsoft.com/office/drawing/2014/main" id="{5C64F472-2487-4906-8756-3E4E9A4DB484}"/>
              </a:ext>
            </a:extLst>
          </p:cNvPr>
          <p:cNvSpPr>
            <a:spLocks noGrp="1"/>
          </p:cNvSpPr>
          <p:nvPr>
            <p:ph type="sldNum" sz="quarter" idx="15"/>
          </p:nvPr>
        </p:nvSpPr>
        <p:spPr/>
        <p:txBody>
          <a:bodyPr/>
          <a:lstStyle/>
          <a:p>
            <a:fld id="{19B51A1E-902D-48AF-9020-955120F399B6}" type="slidenum">
              <a:rPr lang="en-US" noProof="0" smtClean="0"/>
              <a:pPr/>
              <a:t>35</a:t>
            </a:fld>
            <a:endParaRPr lang="en-US" noProof="0" dirty="0"/>
          </a:p>
        </p:txBody>
      </p:sp>
      <p:pic>
        <p:nvPicPr>
          <p:cNvPr id="44" name="Content Placeholder 43">
            <a:extLst>
              <a:ext uri="{FF2B5EF4-FFF2-40B4-BE49-F238E27FC236}">
                <a16:creationId xmlns="" xmlns:a16="http://schemas.microsoft.com/office/drawing/2014/main" id="{0C2AD76B-8DFE-4EC3-8EBA-60D555CE95D0}"/>
              </a:ext>
            </a:extLst>
          </p:cNvPr>
          <p:cNvPicPr>
            <a:picLocks noGrp="1" noChangeAspect="1"/>
          </p:cNvPicPr>
          <p:nvPr>
            <p:ph idx="33"/>
          </p:nvPr>
        </p:nvPicPr>
        <p:blipFill>
          <a:blip r:embed="rId3" cstate="print">
            <a:extLst>
              <a:ext uri="{28A0092B-C50C-407E-A947-70E740481C1C}">
                <a14:useLocalDpi xmlns:a14="http://schemas.microsoft.com/office/drawing/2010/main" val="0"/>
              </a:ext>
            </a:extLst>
          </a:blip>
          <a:stretch>
            <a:fillRect/>
          </a:stretch>
        </p:blipFill>
        <p:spPr>
          <a:xfrm>
            <a:off x="4257330" y="1460343"/>
            <a:ext cx="3600450" cy="3600450"/>
          </a:xfrm>
        </p:spPr>
      </p:pic>
      <p:pic>
        <p:nvPicPr>
          <p:cNvPr id="46" name="Content Placeholder 45">
            <a:extLst>
              <a:ext uri="{FF2B5EF4-FFF2-40B4-BE49-F238E27FC236}">
                <a16:creationId xmlns="" xmlns:a16="http://schemas.microsoft.com/office/drawing/2014/main" id="{8D925766-AB9D-4726-93B8-6D3AAD0FDF55}"/>
              </a:ext>
            </a:extLst>
          </p:cNvPr>
          <p:cNvPicPr>
            <a:picLocks noGrp="1" noChangeAspect="1"/>
          </p:cNvPicPr>
          <p:nvPr>
            <p:ph idx="34"/>
          </p:nvPr>
        </p:nvPicPr>
        <p:blipFill>
          <a:blip r:embed="rId4" cstate="print">
            <a:extLst>
              <a:ext uri="{28A0092B-C50C-407E-A947-70E740481C1C}">
                <a14:useLocalDpi xmlns:a14="http://schemas.microsoft.com/office/drawing/2010/main" val="0"/>
              </a:ext>
            </a:extLst>
          </a:blip>
          <a:stretch>
            <a:fillRect/>
          </a:stretch>
        </p:blipFill>
        <p:spPr>
          <a:xfrm>
            <a:off x="8127655" y="1461136"/>
            <a:ext cx="3598863" cy="3598863"/>
          </a:xfrm>
        </p:spPr>
      </p:pic>
      <p:sp>
        <p:nvSpPr>
          <p:cNvPr id="39" name="Text Placeholder 28">
            <a:extLst>
              <a:ext uri="{FF2B5EF4-FFF2-40B4-BE49-F238E27FC236}">
                <a16:creationId xmlns="" xmlns:a16="http://schemas.microsoft.com/office/drawing/2014/main" id="{26D78D83-D955-486D-A689-3CF7CF2C2C0A}"/>
              </a:ext>
            </a:extLst>
          </p:cNvPr>
          <p:cNvSpPr txBox="1">
            <a:spLocks/>
          </p:cNvSpPr>
          <p:nvPr/>
        </p:nvSpPr>
        <p:spPr>
          <a:xfrm>
            <a:off x="4257779" y="5248899"/>
            <a:ext cx="3600001" cy="432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200" b="1" dirty="0"/>
              <a:t>@</a:t>
            </a:r>
            <a:r>
              <a:rPr lang="en-US" sz="3200" b="1" dirty="0" err="1"/>
              <a:t>dotnetkw</a:t>
            </a:r>
            <a:endParaRPr lang="en-US" sz="3200" b="1" dirty="0"/>
          </a:p>
        </p:txBody>
      </p:sp>
      <p:sp>
        <p:nvSpPr>
          <p:cNvPr id="40" name="Text Placeholder 28">
            <a:extLst>
              <a:ext uri="{FF2B5EF4-FFF2-40B4-BE49-F238E27FC236}">
                <a16:creationId xmlns="" xmlns:a16="http://schemas.microsoft.com/office/drawing/2014/main" id="{A97D5C58-E4B8-4982-93CB-593C776FA568}"/>
              </a:ext>
            </a:extLst>
          </p:cNvPr>
          <p:cNvSpPr txBox="1">
            <a:spLocks/>
          </p:cNvSpPr>
          <p:nvPr/>
        </p:nvSpPr>
        <p:spPr>
          <a:xfrm>
            <a:off x="8127655" y="5248899"/>
            <a:ext cx="3600001" cy="432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200" b="1" dirty="0" err="1"/>
              <a:t>.Net</a:t>
            </a:r>
            <a:r>
              <a:rPr lang="en-US" sz="3200" b="1" dirty="0"/>
              <a:t> Kuwait</a:t>
            </a:r>
          </a:p>
        </p:txBody>
      </p:sp>
    </p:spTree>
    <p:extLst>
      <p:ext uri="{BB962C8B-B14F-4D97-AF65-F5344CB8AC3E}">
        <p14:creationId xmlns:p14="http://schemas.microsoft.com/office/powerpoint/2010/main" val="2276315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21A8004C-D351-452A-95F3-D7EF7C2AB54E}"/>
              </a:ext>
            </a:extLst>
          </p:cNvPr>
          <p:cNvSpPr txBox="1"/>
          <p:nvPr/>
        </p:nvSpPr>
        <p:spPr>
          <a:xfrm>
            <a:off x="7166226" y="813818"/>
            <a:ext cx="4385189" cy="1938992"/>
          </a:xfrm>
          <a:prstGeom prst="rect">
            <a:avLst/>
          </a:prstGeom>
          <a:noFill/>
        </p:spPr>
        <p:txBody>
          <a:bodyPr wrap="square" rtlCol="0">
            <a:spAutoFit/>
          </a:bodyPr>
          <a:lstStyle/>
          <a:p>
            <a:pPr algn="ctr"/>
            <a:r>
              <a:rPr lang="en-US" sz="4000" b="1" dirty="0">
                <a:latin typeface="Segoe UI" panose="020B0502040204020203" pitchFamily="34" charset="0"/>
                <a:cs typeface="Segoe UI" panose="020B0502040204020203" pitchFamily="34" charset="0"/>
              </a:rPr>
              <a:t>SCAN THE CODE &amp; START YOUR Migration today</a:t>
            </a:r>
            <a:endParaRPr lang="en-US" sz="4400" b="1"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 xmlns:a16="http://schemas.microsoft.com/office/drawing/2014/main" id="{EF948FAF-4993-4B76-AC36-4C5934F7EDFB}"/>
              </a:ext>
            </a:extLst>
          </p:cNvPr>
          <p:cNvPicPr>
            <a:picLocks noChangeAspect="1"/>
          </p:cNvPicPr>
          <p:nvPr/>
        </p:nvPicPr>
        <p:blipFill>
          <a:blip r:embed="rId2"/>
          <a:stretch>
            <a:fillRect/>
          </a:stretch>
        </p:blipFill>
        <p:spPr>
          <a:xfrm>
            <a:off x="0" y="0"/>
            <a:ext cx="6863782" cy="6858000"/>
          </a:xfrm>
          <a:prstGeom prst="rect">
            <a:avLst/>
          </a:prstGeom>
        </p:spPr>
      </p:pic>
      <p:sp>
        <p:nvSpPr>
          <p:cNvPr id="4" name="Rectangle 3">
            <a:extLst>
              <a:ext uri="{FF2B5EF4-FFF2-40B4-BE49-F238E27FC236}">
                <a16:creationId xmlns="" xmlns:a16="http://schemas.microsoft.com/office/drawing/2014/main" id="{D613B40B-D40E-41E5-9BD7-BEA7BA6EC3DA}"/>
              </a:ext>
            </a:extLst>
          </p:cNvPr>
          <p:cNvSpPr/>
          <p:nvPr/>
        </p:nvSpPr>
        <p:spPr>
          <a:xfrm>
            <a:off x="6957585" y="4105191"/>
            <a:ext cx="4802469" cy="646331"/>
          </a:xfrm>
          <a:prstGeom prst="rect">
            <a:avLst/>
          </a:prstGeom>
        </p:spPr>
        <p:txBody>
          <a:bodyPr wrap="none">
            <a:spAutoFit/>
          </a:bodyPr>
          <a:lstStyle/>
          <a:p>
            <a:r>
              <a:rPr lang="en-US" sz="3600" dirty="0">
                <a:solidFill>
                  <a:srgbClr val="0078D7"/>
                </a:solidFill>
                <a:latin typeface="-apple-system"/>
                <a:hlinkClick r:id="rId3"/>
              </a:rPr>
              <a:t>https://aka.ms/AA6923d</a:t>
            </a:r>
            <a:endParaRPr lang="en-US" sz="3600" dirty="0"/>
          </a:p>
        </p:txBody>
      </p:sp>
      <p:sp>
        <p:nvSpPr>
          <p:cNvPr id="7" name="Slide Number Placeholder 3">
            <a:extLst>
              <a:ext uri="{FF2B5EF4-FFF2-40B4-BE49-F238E27FC236}">
                <a16:creationId xmlns="" xmlns:a16="http://schemas.microsoft.com/office/drawing/2014/main" id="{45767FC9-2592-459B-8A15-5ABB732DB32D}"/>
              </a:ext>
            </a:extLst>
          </p:cNvPr>
          <p:cNvSpPr txBox="1">
            <a:spLocks/>
          </p:cNvSpPr>
          <p:nvPr/>
        </p:nvSpPr>
        <p:spPr>
          <a:xfrm>
            <a:off x="11727656" y="6277243"/>
            <a:ext cx="464344" cy="400188"/>
          </a:xfrm>
          <a:prstGeom prst="roundRect">
            <a:avLst>
              <a:gd name="adj" fmla="val 9526"/>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pPr/>
              <a:t>36</a:t>
            </a:fld>
            <a:endParaRPr lang="en-US" dirty="0"/>
          </a:p>
        </p:txBody>
      </p:sp>
    </p:spTree>
    <p:extLst>
      <p:ext uri="{BB962C8B-B14F-4D97-AF65-F5344CB8AC3E}">
        <p14:creationId xmlns:p14="http://schemas.microsoft.com/office/powerpoint/2010/main" val="2884469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21A8004C-D351-452A-95F3-D7EF7C2AB54E}"/>
              </a:ext>
            </a:extLst>
          </p:cNvPr>
          <p:cNvSpPr txBox="1"/>
          <p:nvPr/>
        </p:nvSpPr>
        <p:spPr>
          <a:xfrm>
            <a:off x="7150707" y="394257"/>
            <a:ext cx="4385189" cy="1938992"/>
          </a:xfrm>
          <a:prstGeom prst="rect">
            <a:avLst/>
          </a:prstGeom>
          <a:noFill/>
        </p:spPr>
        <p:txBody>
          <a:bodyPr wrap="square" rtlCol="0">
            <a:spAutoFit/>
          </a:bodyPr>
          <a:lstStyle/>
          <a:p>
            <a:pPr algn="ctr"/>
            <a:r>
              <a:rPr lang="en-US" sz="4000" b="1" dirty="0">
                <a:latin typeface="Segoe UI" panose="020B0502040204020203" pitchFamily="34" charset="0"/>
                <a:cs typeface="Segoe UI" panose="020B0502040204020203" pitchFamily="34" charset="0"/>
              </a:rPr>
              <a:t>SCAN THE CODE &amp; SEND US YOUR FEEDBACK!</a:t>
            </a:r>
            <a:endParaRPr lang="en-US" sz="4400" b="1"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 xmlns:a16="http://schemas.microsoft.com/office/drawing/2014/main" id="{EF948FAF-4993-4B76-AC36-4C5934F7E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57" y="100668"/>
            <a:ext cx="6751834" cy="6576763"/>
          </a:xfrm>
          <a:prstGeom prst="rect">
            <a:avLst/>
          </a:prstGeom>
        </p:spPr>
      </p:pic>
      <p:sp>
        <p:nvSpPr>
          <p:cNvPr id="4" name="Rectangle 3">
            <a:extLst>
              <a:ext uri="{FF2B5EF4-FFF2-40B4-BE49-F238E27FC236}">
                <a16:creationId xmlns="" xmlns:a16="http://schemas.microsoft.com/office/drawing/2014/main" id="{D613B40B-D40E-41E5-9BD7-BEA7BA6EC3DA}"/>
              </a:ext>
            </a:extLst>
          </p:cNvPr>
          <p:cNvSpPr/>
          <p:nvPr/>
        </p:nvSpPr>
        <p:spPr>
          <a:xfrm>
            <a:off x="6957585" y="4105191"/>
            <a:ext cx="4083169" cy="646331"/>
          </a:xfrm>
          <a:prstGeom prst="rect">
            <a:avLst/>
          </a:prstGeom>
        </p:spPr>
        <p:txBody>
          <a:bodyPr wrap="none">
            <a:spAutoFit/>
          </a:bodyPr>
          <a:lstStyle/>
          <a:p>
            <a:r>
              <a:rPr lang="en-US" sz="3600" dirty="0">
                <a:solidFill>
                  <a:srgbClr val="0078D7"/>
                </a:solidFill>
                <a:latin typeface="-apple-system"/>
                <a:hlinkClick r:id="rId3"/>
              </a:rPr>
              <a:t>http://bit.ly/2pDgRit</a:t>
            </a:r>
            <a:endParaRPr lang="en-US" sz="3600" dirty="0">
              <a:solidFill>
                <a:srgbClr val="0078D7"/>
              </a:solidFill>
              <a:latin typeface="-apple-system"/>
            </a:endParaRPr>
          </a:p>
        </p:txBody>
      </p:sp>
      <p:sp>
        <p:nvSpPr>
          <p:cNvPr id="7" name="Slide Number Placeholder 3">
            <a:extLst>
              <a:ext uri="{FF2B5EF4-FFF2-40B4-BE49-F238E27FC236}">
                <a16:creationId xmlns="" xmlns:a16="http://schemas.microsoft.com/office/drawing/2014/main" id="{45767FC9-2592-459B-8A15-5ABB732DB32D}"/>
              </a:ext>
            </a:extLst>
          </p:cNvPr>
          <p:cNvSpPr txBox="1">
            <a:spLocks/>
          </p:cNvSpPr>
          <p:nvPr/>
        </p:nvSpPr>
        <p:spPr>
          <a:xfrm>
            <a:off x="11727656" y="6277243"/>
            <a:ext cx="464344" cy="400188"/>
          </a:xfrm>
          <a:prstGeom prst="roundRect">
            <a:avLst>
              <a:gd name="adj" fmla="val 9526"/>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mtClean="0"/>
              <a:pPr/>
              <a:t>37</a:t>
            </a:fld>
            <a:endParaRPr lang="en-US" dirty="0"/>
          </a:p>
        </p:txBody>
      </p:sp>
    </p:spTree>
    <p:extLst>
      <p:ext uri="{BB962C8B-B14F-4D97-AF65-F5344CB8AC3E}">
        <p14:creationId xmlns:p14="http://schemas.microsoft.com/office/powerpoint/2010/main" val="204995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43417" y="198966"/>
            <a:ext cx="8401050" cy="1026033"/>
          </a:xfrm>
        </p:spPr>
        <p:txBody>
          <a:bodyPr vert="horz" lIns="91440" tIns="45720" rIns="91440" bIns="45720" rtlCol="0" anchor="ctr">
            <a:normAutofit/>
          </a:bodyPr>
          <a:lstStyle/>
          <a:p>
            <a:r>
              <a:rPr lang="en-US" sz="3600" b="1" kern="1200" dirty="0">
                <a:solidFill>
                  <a:schemeClr val="accent2"/>
                </a:solidFill>
                <a:latin typeface="Corbel (Headings)"/>
              </a:rPr>
              <a:t>What is </a:t>
            </a:r>
            <a:r>
              <a:rPr lang="en-US" sz="3600" b="1" kern="1200" dirty="0" smtClean="0">
                <a:solidFill>
                  <a:schemeClr val="accent2"/>
                </a:solidFill>
                <a:latin typeface="Corbel (Headings)"/>
              </a:rPr>
              <a:t>NoSQL?</a:t>
            </a:r>
            <a:endParaRPr lang="en-US" sz="3600" b="1" kern="1200" dirty="0">
              <a:solidFill>
                <a:schemeClr val="accent2"/>
              </a:solidFill>
              <a:latin typeface="Corbel (Headings)"/>
            </a:endParaRPr>
          </a:p>
        </p:txBody>
      </p:sp>
      <p:sp>
        <p:nvSpPr>
          <p:cNvPr id="10" name="Rectangle 9">
            <a:extLst>
              <a:ext uri="{FF2B5EF4-FFF2-40B4-BE49-F238E27FC236}">
                <a16:creationId xmlns="" xmlns:a16="http://schemas.microsoft.com/office/drawing/2014/main" id="{27ACE96D-E327-4A4A-BADE-AA01A6AFC03A}"/>
              </a:ext>
            </a:extLst>
          </p:cNvPr>
          <p:cNvSpPr/>
          <p:nvPr/>
        </p:nvSpPr>
        <p:spPr>
          <a:xfrm>
            <a:off x="243417" y="1262593"/>
            <a:ext cx="8582025" cy="3800474"/>
          </a:xfrm>
          <a:prstGeom prst="rect">
            <a:avLst/>
          </a:prstGeom>
        </p:spPr>
        <p:txBody>
          <a:bodyPr vert="horz" lIns="91440" tIns="45720" rIns="91440" bIns="45720" rtlCol="0" anchor="t">
            <a:normAutofit/>
          </a:bodyPr>
          <a:lstStyle/>
          <a:p>
            <a:pPr marL="342900" indent="-285750">
              <a:lnSpc>
                <a:spcPct val="90000"/>
              </a:lnSpc>
              <a:spcAft>
                <a:spcPts val="600"/>
              </a:spcAft>
              <a:buFont typeface="Wingdings" panose="05000000000000000000" pitchFamily="2" charset="2"/>
              <a:buChar char="Ø"/>
            </a:pPr>
            <a:r>
              <a:rPr lang="en-US" kern="1200" dirty="0" smtClean="0">
                <a:solidFill>
                  <a:schemeClr val="tx1"/>
                </a:solidFill>
                <a:latin typeface="Calibri Light (Body)"/>
              </a:rPr>
              <a:t>NoSQL (non SQL, non relational, Not only SQL) database.</a:t>
            </a:r>
          </a:p>
          <a:p>
            <a:pPr marL="342900" indent="-285750">
              <a:lnSpc>
                <a:spcPct val="90000"/>
              </a:lnSpc>
              <a:spcAft>
                <a:spcPts val="600"/>
              </a:spcAft>
              <a:buFont typeface="Wingdings" panose="05000000000000000000" pitchFamily="2" charset="2"/>
              <a:buChar char="Ø"/>
            </a:pPr>
            <a:endParaRPr lang="en-US" kern="1200" dirty="0" smtClean="0">
              <a:solidFill>
                <a:schemeClr val="tx1"/>
              </a:solidFill>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Exists since 1960s</a:t>
            </a:r>
          </a:p>
          <a:p>
            <a:pPr marL="342900" indent="-285750">
              <a:lnSpc>
                <a:spcPct val="90000"/>
              </a:lnSpc>
              <a:spcAft>
                <a:spcPts val="600"/>
              </a:spcAft>
              <a:buFont typeface="Wingdings" panose="05000000000000000000" pitchFamily="2" charset="2"/>
              <a:buChar char="Ø"/>
            </a:pPr>
            <a:endParaRPr lang="en-US" dirty="0">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NoSQL term is introduced by </a:t>
            </a:r>
            <a:r>
              <a:rPr lang="en-US" b="1" i="1" dirty="0" smtClean="0">
                <a:latin typeface="Calibri Light (Body)"/>
              </a:rPr>
              <a:t>Carlo </a:t>
            </a:r>
            <a:r>
              <a:rPr lang="en-US" b="1" i="1" dirty="0" err="1" smtClean="0">
                <a:latin typeface="Calibri Light (Body)"/>
              </a:rPr>
              <a:t>Strozz</a:t>
            </a:r>
            <a:r>
              <a:rPr lang="en-US" dirty="0" smtClean="0">
                <a:latin typeface="Calibri Light (Body)"/>
              </a:rPr>
              <a:t> in1998.</a:t>
            </a:r>
            <a:endParaRPr lang="en-US" dirty="0">
              <a:latin typeface="Calibri Light (Body)"/>
            </a:endParaRPr>
          </a:p>
          <a:p>
            <a:pPr marL="342900" indent="-285750">
              <a:lnSpc>
                <a:spcPct val="90000"/>
              </a:lnSpc>
              <a:spcAft>
                <a:spcPts val="600"/>
              </a:spcAft>
              <a:buFont typeface="Wingdings" panose="05000000000000000000" pitchFamily="2" charset="2"/>
              <a:buChar char="Ø"/>
            </a:pPr>
            <a:endParaRPr lang="en-US" kern="1200" dirty="0" smtClean="0">
              <a:solidFill>
                <a:schemeClr val="tx1"/>
              </a:solidFill>
              <a:latin typeface="Calibri Light (Body)"/>
            </a:endParaRPr>
          </a:p>
          <a:p>
            <a:pPr marL="342900" indent="-285750">
              <a:lnSpc>
                <a:spcPct val="90000"/>
              </a:lnSpc>
              <a:spcAft>
                <a:spcPts val="600"/>
              </a:spcAft>
              <a:buFont typeface="Wingdings" panose="05000000000000000000" pitchFamily="2" charset="2"/>
              <a:buChar char="Ø"/>
            </a:pPr>
            <a:r>
              <a:rPr lang="en-US" kern="1200" dirty="0" smtClean="0">
                <a:solidFill>
                  <a:schemeClr val="tx1"/>
                </a:solidFill>
                <a:latin typeface="Calibri Light (Body)"/>
              </a:rPr>
              <a:t>Increasingly used in </a:t>
            </a:r>
            <a:r>
              <a:rPr lang="en-US" b="1" kern="1200" dirty="0" smtClean="0">
                <a:solidFill>
                  <a:schemeClr val="tx1"/>
                </a:solidFill>
                <a:latin typeface="Calibri Light (Body)"/>
              </a:rPr>
              <a:t>Big Data</a:t>
            </a:r>
            <a:r>
              <a:rPr lang="en-US" kern="1200" dirty="0" smtClean="0">
                <a:solidFill>
                  <a:schemeClr val="tx1"/>
                </a:solidFill>
                <a:latin typeface="Calibri Light (Body)"/>
              </a:rPr>
              <a:t> and </a:t>
            </a:r>
            <a:r>
              <a:rPr lang="en-US" b="1" kern="1200" dirty="0" smtClean="0">
                <a:solidFill>
                  <a:schemeClr val="tx1"/>
                </a:solidFill>
                <a:latin typeface="Calibri Light (Body)"/>
              </a:rPr>
              <a:t>Real Time</a:t>
            </a:r>
            <a:r>
              <a:rPr lang="en-US" kern="1200" dirty="0" smtClean="0">
                <a:solidFill>
                  <a:schemeClr val="tx1"/>
                </a:solidFill>
                <a:latin typeface="Calibri Light (Body)"/>
              </a:rPr>
              <a:t> applications</a:t>
            </a:r>
          </a:p>
          <a:p>
            <a:pPr marL="342900" indent="-285750">
              <a:lnSpc>
                <a:spcPct val="90000"/>
              </a:lnSpc>
              <a:spcAft>
                <a:spcPts val="600"/>
              </a:spcAft>
              <a:buFont typeface="Wingdings" panose="05000000000000000000" pitchFamily="2" charset="2"/>
              <a:buChar char="Ø"/>
            </a:pPr>
            <a:endParaRPr lang="en-US" dirty="0" smtClean="0">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No Tables and Columns</a:t>
            </a:r>
          </a:p>
          <a:p>
            <a:pPr marL="342900" indent="-285750">
              <a:lnSpc>
                <a:spcPct val="90000"/>
              </a:lnSpc>
              <a:spcAft>
                <a:spcPts val="600"/>
              </a:spcAft>
              <a:buFont typeface="Wingdings" panose="05000000000000000000" pitchFamily="2" charset="2"/>
              <a:buChar char="Ø"/>
            </a:pPr>
            <a:endParaRPr lang="en-US" kern="1200" dirty="0">
              <a:solidFill>
                <a:schemeClr val="tx1"/>
              </a:solidFill>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Avoid Joins</a:t>
            </a:r>
            <a:endParaRPr lang="en-US" kern="12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2833" y="2588683"/>
            <a:ext cx="5139267" cy="367090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p:cNvSpPr txBox="1"/>
          <p:nvPr/>
        </p:nvSpPr>
        <p:spPr>
          <a:xfrm>
            <a:off x="5571067" y="6389157"/>
            <a:ext cx="6264535" cy="276999"/>
          </a:xfrm>
          <a:prstGeom prst="rect">
            <a:avLst/>
          </a:prstGeom>
          <a:noFill/>
        </p:spPr>
        <p:txBody>
          <a:bodyPr wrap="none" rtlCol="0">
            <a:spAutoFit/>
          </a:bodyPr>
          <a:lstStyle/>
          <a:p>
            <a:r>
              <a:rPr lang="en-US" sz="1200" dirty="0">
                <a:hlinkClick r:id="rId3"/>
              </a:rPr>
              <a:t>https://www.getfilecloud.com/blog/2014/08/leading-nosql-databases-to-consider/#.XfOxdegzaMq</a:t>
            </a:r>
            <a:endParaRPr lang="en-US" sz="1200" dirty="0"/>
          </a:p>
        </p:txBody>
      </p:sp>
    </p:spTree>
    <p:extLst>
      <p:ext uri="{BB962C8B-B14F-4D97-AF65-F5344CB8AC3E}">
        <p14:creationId xmlns:p14="http://schemas.microsoft.com/office/powerpoint/2010/main" val="1625723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212703"/>
            <a:ext cx="9184217" cy="1019197"/>
          </a:xfrm>
        </p:spPr>
        <p:txBody>
          <a:bodyPr vert="horz" lIns="91440" tIns="45720" rIns="91440" bIns="45720" rtlCol="0" anchor="ctr">
            <a:normAutofit/>
          </a:bodyPr>
          <a:lstStyle/>
          <a:p>
            <a:r>
              <a:rPr lang="en-US" sz="3600" b="1" kern="1200" dirty="0" smtClean="0">
                <a:solidFill>
                  <a:schemeClr val="accent2"/>
                </a:solidFill>
                <a:latin typeface="Corbel (Headings)"/>
              </a:rPr>
              <a:t>NoSQL Database </a:t>
            </a:r>
            <a:r>
              <a:rPr lang="en-US" sz="3600" b="1" dirty="0">
                <a:solidFill>
                  <a:schemeClr val="accent2"/>
                </a:solidFill>
                <a:latin typeface="Corbel (Headings)"/>
              </a:rPr>
              <a:t>C</a:t>
            </a:r>
            <a:r>
              <a:rPr lang="en-US" sz="3600" b="1" kern="1200" dirty="0" smtClean="0">
                <a:solidFill>
                  <a:schemeClr val="accent2"/>
                </a:solidFill>
                <a:latin typeface="Corbel (Headings)"/>
              </a:rPr>
              <a:t>haracteristics</a:t>
            </a:r>
            <a:endParaRPr lang="en-US" sz="3600" b="1" kern="1200" dirty="0">
              <a:solidFill>
                <a:schemeClr val="accent2"/>
              </a:solidFill>
              <a:latin typeface="Corbel (Headings)"/>
            </a:endParaRPr>
          </a:p>
        </p:txBody>
      </p:sp>
      <p:sp>
        <p:nvSpPr>
          <p:cNvPr id="10" name="Rectangle 9">
            <a:extLst>
              <a:ext uri="{FF2B5EF4-FFF2-40B4-BE49-F238E27FC236}">
                <a16:creationId xmlns="" xmlns:a16="http://schemas.microsoft.com/office/drawing/2014/main" id="{27ACE96D-E327-4A4A-BADE-AA01A6AFC03A}"/>
              </a:ext>
            </a:extLst>
          </p:cNvPr>
          <p:cNvSpPr/>
          <p:nvPr/>
        </p:nvSpPr>
        <p:spPr>
          <a:xfrm>
            <a:off x="209550" y="1223433"/>
            <a:ext cx="5615518" cy="5066240"/>
          </a:xfrm>
          <a:prstGeom prst="rect">
            <a:avLst/>
          </a:prstGeom>
        </p:spPr>
        <p:txBody>
          <a:bodyPr vert="horz" lIns="91440" tIns="45720" rIns="91440" bIns="45720" rtlCol="0" anchor="t">
            <a:normAutofit/>
          </a:bodyPr>
          <a:lstStyle/>
          <a:p>
            <a:pPr marL="342900" indent="-285750">
              <a:lnSpc>
                <a:spcPct val="90000"/>
              </a:lnSpc>
              <a:spcAft>
                <a:spcPts val="600"/>
              </a:spcAft>
              <a:buFont typeface="Wingdings" panose="05000000000000000000" pitchFamily="2" charset="2"/>
              <a:buChar char="Ø"/>
            </a:pPr>
            <a:r>
              <a:rPr lang="en-US" kern="1200" dirty="0" smtClean="0">
                <a:solidFill>
                  <a:schemeClr val="tx1"/>
                </a:solidFill>
                <a:latin typeface="Calibri Light (Body)"/>
              </a:rPr>
              <a:t>Simplicity</a:t>
            </a:r>
            <a:r>
              <a:rPr lang="en-US" dirty="0" smtClean="0">
                <a:latin typeface="Calibri Light (Body)"/>
              </a:rPr>
              <a:t> of design</a:t>
            </a:r>
          </a:p>
          <a:p>
            <a:pPr marL="342900" indent="-285750">
              <a:lnSpc>
                <a:spcPct val="90000"/>
              </a:lnSpc>
              <a:spcAft>
                <a:spcPts val="600"/>
              </a:spcAft>
              <a:buFont typeface="Wingdings" panose="05000000000000000000" pitchFamily="2" charset="2"/>
              <a:buChar char="Ø"/>
            </a:pPr>
            <a:endParaRPr lang="en-US" kern="1200" dirty="0" smtClean="0">
              <a:solidFill>
                <a:schemeClr val="tx1"/>
              </a:solidFill>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Easy to horizontal scaling to clusters</a:t>
            </a:r>
          </a:p>
          <a:p>
            <a:pPr marL="342900" indent="-285750">
              <a:lnSpc>
                <a:spcPct val="90000"/>
              </a:lnSpc>
              <a:spcAft>
                <a:spcPts val="600"/>
              </a:spcAft>
              <a:buFont typeface="Wingdings" panose="05000000000000000000" pitchFamily="2" charset="2"/>
              <a:buChar char="Ø"/>
            </a:pPr>
            <a:endParaRPr lang="en-US" dirty="0">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Control over availability</a:t>
            </a:r>
          </a:p>
          <a:p>
            <a:pPr marL="342900" indent="-285750">
              <a:lnSpc>
                <a:spcPct val="90000"/>
              </a:lnSpc>
              <a:spcAft>
                <a:spcPts val="600"/>
              </a:spcAft>
              <a:buFont typeface="Wingdings" panose="05000000000000000000" pitchFamily="2" charset="2"/>
              <a:buChar char="Ø"/>
            </a:pPr>
            <a:endParaRPr lang="en-US" dirty="0" smtClean="0">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Limiting the object relational impedance mismatch</a:t>
            </a:r>
          </a:p>
          <a:p>
            <a:pPr marL="342900" indent="-285750">
              <a:lnSpc>
                <a:spcPct val="90000"/>
              </a:lnSpc>
              <a:spcAft>
                <a:spcPts val="600"/>
              </a:spcAft>
              <a:buFont typeface="Wingdings" panose="05000000000000000000" pitchFamily="2" charset="2"/>
              <a:buChar char="Ø"/>
            </a:pPr>
            <a:endParaRPr lang="en-US" dirty="0">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No constraints on data types and consistency.</a:t>
            </a:r>
          </a:p>
          <a:p>
            <a:pPr marL="342900" indent="-285750">
              <a:lnSpc>
                <a:spcPct val="90000"/>
              </a:lnSpc>
              <a:spcAft>
                <a:spcPts val="600"/>
              </a:spcAft>
              <a:buFont typeface="Wingdings" panose="05000000000000000000" pitchFamily="2" charset="2"/>
              <a:buChar char="Ø"/>
            </a:pPr>
            <a:endParaRPr lang="en-US" dirty="0">
              <a:latin typeface="Calibri Light (Body)"/>
            </a:endParaRPr>
          </a:p>
          <a:p>
            <a:pPr marL="342900" indent="-285750">
              <a:lnSpc>
                <a:spcPct val="90000"/>
              </a:lnSpc>
              <a:spcAft>
                <a:spcPts val="600"/>
              </a:spcAft>
              <a:buFont typeface="Wingdings" panose="05000000000000000000" pitchFamily="2" charset="2"/>
              <a:buChar char="Ø"/>
            </a:pPr>
            <a:r>
              <a:rPr lang="en-US" dirty="0" smtClean="0">
                <a:latin typeface="Calibri Light (Body)"/>
              </a:rPr>
              <a:t>Fast and Flexible</a:t>
            </a:r>
          </a:p>
          <a:p>
            <a:pPr marL="57150">
              <a:lnSpc>
                <a:spcPct val="90000"/>
              </a:lnSpc>
              <a:spcAft>
                <a:spcPts val="600"/>
              </a:spcAft>
            </a:pPr>
            <a:endParaRPr lang="en-US" dirty="0">
              <a:latin typeface="Calibri Light (Body)"/>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9762" y="3495948"/>
            <a:ext cx="5896506" cy="3002850"/>
          </a:xfrm>
          <a:prstGeom prst="rect">
            <a:avLst/>
          </a:prstGeom>
        </p:spPr>
      </p:pic>
    </p:spTree>
    <p:extLst>
      <p:ext uri="{BB962C8B-B14F-4D97-AF65-F5344CB8AC3E}">
        <p14:creationId xmlns:p14="http://schemas.microsoft.com/office/powerpoint/2010/main" val="2967595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339703"/>
            <a:ext cx="9184217" cy="752497"/>
          </a:xfrm>
        </p:spPr>
        <p:txBody>
          <a:bodyPr vert="horz" lIns="91440" tIns="45720" rIns="91440" bIns="45720" rtlCol="0" anchor="t">
            <a:normAutofit/>
          </a:bodyPr>
          <a:lstStyle/>
          <a:p>
            <a:r>
              <a:rPr lang="en-US" sz="3600" b="1" kern="1200" dirty="0" smtClean="0">
                <a:solidFill>
                  <a:schemeClr val="accent2"/>
                </a:solidFill>
                <a:latin typeface="Corbel (Headings)"/>
              </a:rPr>
              <a:t>Types of NoSQL Databases</a:t>
            </a:r>
            <a:endParaRPr lang="en-US" sz="3600" b="1" kern="1200" dirty="0">
              <a:solidFill>
                <a:schemeClr val="accent2"/>
              </a:solidFill>
              <a:latin typeface="Corbel (Headings)"/>
            </a:endParaRPr>
          </a:p>
        </p:txBody>
      </p:sp>
      <p:sp>
        <p:nvSpPr>
          <p:cNvPr id="6" name="Rectangle 5">
            <a:extLst>
              <a:ext uri="{FF2B5EF4-FFF2-40B4-BE49-F238E27FC236}">
                <a16:creationId xmlns="" xmlns:a16="http://schemas.microsoft.com/office/drawing/2014/main" id="{27ACE96D-E327-4A4A-BADE-AA01A6AFC03A}"/>
              </a:ext>
            </a:extLst>
          </p:cNvPr>
          <p:cNvSpPr/>
          <p:nvPr/>
        </p:nvSpPr>
        <p:spPr>
          <a:xfrm>
            <a:off x="256116" y="1296459"/>
            <a:ext cx="7629868" cy="5066240"/>
          </a:xfrm>
          <a:prstGeom prst="rect">
            <a:avLst/>
          </a:prstGeom>
        </p:spPr>
        <p:txBody>
          <a:bodyPr vert="horz" lIns="91440" tIns="45720" rIns="91440" bIns="45720" rtlCol="0" anchor="t">
            <a:normAutofit fontScale="92500" lnSpcReduction="20000"/>
          </a:bodyPr>
          <a:lstStyle/>
          <a:p>
            <a:pPr marL="285750" indent="-228600">
              <a:lnSpc>
                <a:spcPct val="90000"/>
              </a:lnSpc>
              <a:spcAft>
                <a:spcPts val="600"/>
              </a:spcAft>
              <a:buFont typeface="Arial" panose="020B0604020202020204" pitchFamily="34" charset="0"/>
              <a:buChar char="•"/>
            </a:pPr>
            <a:r>
              <a:rPr lang="en-US" sz="2600" b="1" u="sng" dirty="0">
                <a:solidFill>
                  <a:schemeClr val="accent1"/>
                </a:solidFill>
              </a:rPr>
              <a:t>Graph Databases</a:t>
            </a:r>
          </a:p>
          <a:p>
            <a:pPr marL="285750" indent="-228600">
              <a:lnSpc>
                <a:spcPct val="90000"/>
              </a:lnSpc>
              <a:spcAft>
                <a:spcPts val="600"/>
              </a:spcAft>
              <a:buFont typeface="Arial" panose="020B0604020202020204" pitchFamily="34" charset="0"/>
              <a:buChar char="•"/>
            </a:pPr>
            <a:endParaRPr lang="en-US" sz="1300" b="1" u="sng" dirty="0" smtClean="0"/>
          </a:p>
          <a:p>
            <a:pPr marL="515938" lvl="1" indent="-342900">
              <a:lnSpc>
                <a:spcPct val="110000"/>
              </a:lnSpc>
              <a:spcAft>
                <a:spcPts val="600"/>
              </a:spcAft>
              <a:buFont typeface="Wingdings" panose="05000000000000000000" pitchFamily="2" charset="2"/>
              <a:buChar char="Ø"/>
            </a:pPr>
            <a:r>
              <a:rPr lang="en-US" sz="1900" dirty="0"/>
              <a:t>Nodes for data and edges for connections(relation).</a:t>
            </a:r>
          </a:p>
          <a:p>
            <a:pPr marL="515938" lvl="1" indent="-342900">
              <a:lnSpc>
                <a:spcPct val="110000"/>
              </a:lnSpc>
              <a:spcAft>
                <a:spcPts val="600"/>
              </a:spcAft>
              <a:buFont typeface="Wingdings" panose="05000000000000000000" pitchFamily="2" charset="2"/>
              <a:buChar char="Ø"/>
            </a:pPr>
            <a:r>
              <a:rPr lang="en-US" sz="1900" dirty="0"/>
              <a:t>Supports richer representation of data relationships.</a:t>
            </a:r>
          </a:p>
          <a:p>
            <a:pPr marL="515938" lvl="1" indent="-342900">
              <a:lnSpc>
                <a:spcPct val="110000"/>
              </a:lnSpc>
              <a:spcAft>
                <a:spcPts val="600"/>
              </a:spcAft>
              <a:buFont typeface="Wingdings" panose="05000000000000000000" pitchFamily="2" charset="2"/>
              <a:buChar char="Ø"/>
            </a:pPr>
            <a:r>
              <a:rPr lang="en-US" sz="1900" dirty="0"/>
              <a:t>Used in systems must map relationships like reservation systems and CRM</a:t>
            </a:r>
          </a:p>
          <a:p>
            <a:pPr marL="515938" lvl="1" indent="-342900">
              <a:lnSpc>
                <a:spcPct val="110000"/>
              </a:lnSpc>
              <a:spcAft>
                <a:spcPts val="600"/>
              </a:spcAft>
              <a:buFont typeface="Wingdings" panose="05000000000000000000" pitchFamily="2" charset="2"/>
              <a:buChar char="Ø"/>
            </a:pPr>
            <a:r>
              <a:rPr lang="en-US" sz="1900" dirty="0"/>
              <a:t>Ex : Neo4j, IBM Graph, Titan</a:t>
            </a:r>
          </a:p>
          <a:p>
            <a:pPr marL="514350" lvl="1">
              <a:lnSpc>
                <a:spcPct val="90000"/>
              </a:lnSpc>
              <a:spcAft>
                <a:spcPts val="600"/>
              </a:spcAft>
            </a:pPr>
            <a:endParaRPr lang="en-US" sz="2400" dirty="0" smtClean="0"/>
          </a:p>
          <a:p>
            <a:pPr marL="514350" lvl="1">
              <a:lnSpc>
                <a:spcPct val="90000"/>
              </a:lnSpc>
              <a:spcAft>
                <a:spcPts val="600"/>
              </a:spcAft>
            </a:pPr>
            <a:endParaRPr lang="en-US" sz="2600" dirty="0" smtClean="0"/>
          </a:p>
          <a:p>
            <a:pPr marL="285750" indent="-228600">
              <a:lnSpc>
                <a:spcPct val="90000"/>
              </a:lnSpc>
              <a:spcAft>
                <a:spcPts val="600"/>
              </a:spcAft>
              <a:buFont typeface="Arial" panose="020B0604020202020204" pitchFamily="34" charset="0"/>
              <a:buChar char="•"/>
            </a:pPr>
            <a:r>
              <a:rPr lang="en-US" sz="2600" b="1" u="sng" dirty="0">
                <a:solidFill>
                  <a:schemeClr val="accent1"/>
                </a:solidFill>
              </a:rPr>
              <a:t>Wide Column Databases</a:t>
            </a:r>
          </a:p>
          <a:p>
            <a:pPr marL="285750" indent="-228600">
              <a:lnSpc>
                <a:spcPct val="90000"/>
              </a:lnSpc>
              <a:spcAft>
                <a:spcPts val="600"/>
              </a:spcAft>
              <a:buFont typeface="Arial" panose="020B0604020202020204" pitchFamily="34" charset="0"/>
              <a:buChar char="•"/>
            </a:pPr>
            <a:endParaRPr lang="en-US" sz="1300" b="1" u="sng" dirty="0"/>
          </a:p>
          <a:p>
            <a:pPr marL="515938" lvl="1" indent="-342900">
              <a:lnSpc>
                <a:spcPct val="110000"/>
              </a:lnSpc>
              <a:spcAft>
                <a:spcPts val="600"/>
              </a:spcAft>
              <a:buFont typeface="Wingdings" panose="05000000000000000000" pitchFamily="2" charset="2"/>
              <a:buChar char="Ø"/>
            </a:pPr>
            <a:r>
              <a:rPr lang="en-US" sz="1900" dirty="0"/>
              <a:t>Organize data tables as columns not rows.</a:t>
            </a:r>
          </a:p>
          <a:p>
            <a:pPr marL="515938" lvl="1" indent="-342900">
              <a:lnSpc>
                <a:spcPct val="110000"/>
              </a:lnSpc>
              <a:spcAft>
                <a:spcPts val="600"/>
              </a:spcAft>
              <a:buFont typeface="Wingdings" panose="05000000000000000000" pitchFamily="2" charset="2"/>
              <a:buChar char="Ø"/>
            </a:pPr>
            <a:r>
              <a:rPr lang="en-US" sz="1900" dirty="0"/>
              <a:t>Exists in SQL and NoSQL</a:t>
            </a:r>
          </a:p>
          <a:p>
            <a:pPr marL="515938" lvl="1" indent="-342900">
              <a:lnSpc>
                <a:spcPct val="110000"/>
              </a:lnSpc>
              <a:spcAft>
                <a:spcPts val="600"/>
              </a:spcAft>
              <a:buFont typeface="Wingdings" panose="05000000000000000000" pitchFamily="2" charset="2"/>
              <a:buChar char="Ø"/>
            </a:pPr>
            <a:r>
              <a:rPr lang="en-US" sz="1900" dirty="0" smtClean="0"/>
              <a:t>Retrieving </a:t>
            </a:r>
            <a:r>
              <a:rPr lang="en-US" sz="1900" dirty="0"/>
              <a:t>data is faster than relational databases specially </a:t>
            </a:r>
            <a:endParaRPr lang="en-US" sz="1900" dirty="0" smtClean="0"/>
          </a:p>
          <a:p>
            <a:pPr marL="401638" lvl="1">
              <a:lnSpc>
                <a:spcPct val="110000"/>
              </a:lnSpc>
              <a:spcAft>
                <a:spcPts val="600"/>
              </a:spcAft>
            </a:pPr>
            <a:r>
              <a:rPr lang="en-US" sz="1900" dirty="0" smtClean="0"/>
              <a:t>  with </a:t>
            </a:r>
            <a:r>
              <a:rPr lang="en-US" sz="1900" dirty="0"/>
              <a:t>large data volumes.</a:t>
            </a:r>
          </a:p>
          <a:p>
            <a:pPr marL="515938" lvl="1" indent="-342900">
              <a:lnSpc>
                <a:spcPct val="110000"/>
              </a:lnSpc>
              <a:spcAft>
                <a:spcPts val="600"/>
              </a:spcAft>
              <a:buFont typeface="Wingdings" panose="05000000000000000000" pitchFamily="2" charset="2"/>
              <a:buChar char="Ø"/>
            </a:pPr>
            <a:r>
              <a:rPr lang="en-US" sz="1900" dirty="0"/>
              <a:t>Recommendation engines, fraud detection and catalogs.</a:t>
            </a:r>
          </a:p>
          <a:p>
            <a:pPr marL="515938" lvl="1" indent="-342900">
              <a:lnSpc>
                <a:spcPct val="110000"/>
              </a:lnSpc>
              <a:spcAft>
                <a:spcPts val="600"/>
              </a:spcAft>
              <a:buFont typeface="Wingdings" panose="05000000000000000000" pitchFamily="2" charset="2"/>
              <a:buChar char="Ø"/>
            </a:pPr>
            <a:r>
              <a:rPr lang="en-US" sz="1900" dirty="0"/>
              <a:t>Ex : Google </a:t>
            </a:r>
            <a:r>
              <a:rPr lang="en-US" sz="1900" dirty="0" err="1"/>
              <a:t>BigTable</a:t>
            </a:r>
            <a:r>
              <a:rPr lang="en-US" sz="1900" dirty="0"/>
              <a:t>, Cassandra, </a:t>
            </a:r>
            <a:r>
              <a:rPr lang="en-US" sz="1900" dirty="0" err="1"/>
              <a:t>HBase</a:t>
            </a:r>
            <a:endParaRPr lang="en-US" sz="19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smtClean="0">
              <a:latin typeface="Calibri Light (Body)"/>
            </a:endParaRPr>
          </a:p>
          <a:p>
            <a:pPr marL="57150">
              <a:lnSpc>
                <a:spcPct val="90000"/>
              </a:lnSpc>
              <a:spcAft>
                <a:spcPts val="600"/>
              </a:spcAft>
            </a:pPr>
            <a:endParaRPr lang="en-US" sz="2400" dirty="0">
              <a:latin typeface="Calibri Light (Body)"/>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857" y="948785"/>
            <a:ext cx="3246904" cy="261991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356" y="4154847"/>
            <a:ext cx="4689405" cy="2207852"/>
          </a:xfrm>
          <a:prstGeom prst="rect">
            <a:avLst/>
          </a:prstGeom>
        </p:spPr>
      </p:pic>
    </p:spTree>
    <p:extLst>
      <p:ext uri="{BB962C8B-B14F-4D97-AF65-F5344CB8AC3E}">
        <p14:creationId xmlns:p14="http://schemas.microsoft.com/office/powerpoint/2010/main" val="411595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49" y="339704"/>
            <a:ext cx="9184217" cy="773664"/>
          </a:xfrm>
        </p:spPr>
        <p:txBody>
          <a:bodyPr vert="horz" lIns="91440" tIns="45720" rIns="91440" bIns="45720" rtlCol="0" anchor="t">
            <a:normAutofit/>
          </a:bodyPr>
          <a:lstStyle/>
          <a:p>
            <a:r>
              <a:rPr lang="en-US" sz="3600" b="1" kern="1200" dirty="0" smtClean="0">
                <a:solidFill>
                  <a:schemeClr val="accent2"/>
                </a:solidFill>
                <a:latin typeface="Corbel (Headings)"/>
              </a:rPr>
              <a:t>Types of NoSQL Databases</a:t>
            </a:r>
            <a:endParaRPr lang="en-US" sz="3600" b="1" kern="1200" dirty="0">
              <a:solidFill>
                <a:schemeClr val="accent2"/>
              </a:solidFill>
              <a:latin typeface="Corbel (Headings)"/>
            </a:endParaRPr>
          </a:p>
        </p:txBody>
      </p:sp>
      <p:sp>
        <p:nvSpPr>
          <p:cNvPr id="6" name="Rectangle 5">
            <a:extLst>
              <a:ext uri="{FF2B5EF4-FFF2-40B4-BE49-F238E27FC236}">
                <a16:creationId xmlns="" xmlns:a16="http://schemas.microsoft.com/office/drawing/2014/main" id="{27ACE96D-E327-4A4A-BADE-AA01A6AFC03A}"/>
              </a:ext>
            </a:extLst>
          </p:cNvPr>
          <p:cNvSpPr/>
          <p:nvPr/>
        </p:nvSpPr>
        <p:spPr>
          <a:xfrm>
            <a:off x="256115" y="1271060"/>
            <a:ext cx="7115175" cy="5066240"/>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2400" b="1" u="sng" dirty="0">
                <a:solidFill>
                  <a:schemeClr val="accent1"/>
                </a:solidFill>
              </a:rPr>
              <a:t>Key-value Databases</a:t>
            </a:r>
          </a:p>
          <a:p>
            <a:pPr marL="285750" indent="-228600">
              <a:lnSpc>
                <a:spcPct val="90000"/>
              </a:lnSpc>
              <a:spcAft>
                <a:spcPts val="600"/>
              </a:spcAft>
              <a:buFont typeface="Arial" panose="020B0604020202020204" pitchFamily="34" charset="0"/>
              <a:buChar char="•"/>
            </a:pPr>
            <a:endParaRPr lang="en-US" sz="1300" b="1" u="sng" dirty="0" smtClean="0"/>
          </a:p>
          <a:p>
            <a:pPr marL="458788" lvl="1" indent="-285750">
              <a:lnSpc>
                <a:spcPct val="90000"/>
              </a:lnSpc>
              <a:spcAft>
                <a:spcPts val="600"/>
              </a:spcAft>
              <a:buFont typeface="Wingdings" panose="05000000000000000000" pitchFamily="2" charset="2"/>
              <a:buChar char="Ø"/>
            </a:pPr>
            <a:r>
              <a:rPr lang="en-US" dirty="0" smtClean="0"/>
              <a:t>Simple data model that pairs a unique key with its value in storing </a:t>
            </a:r>
          </a:p>
          <a:p>
            <a:pPr marL="401638" lvl="1">
              <a:lnSpc>
                <a:spcPct val="90000"/>
              </a:lnSpc>
              <a:spcAft>
                <a:spcPts val="600"/>
              </a:spcAft>
            </a:pPr>
            <a:r>
              <a:rPr lang="en-US" dirty="0" smtClean="0"/>
              <a:t>data element.</a:t>
            </a:r>
          </a:p>
          <a:p>
            <a:pPr marL="458788" lvl="1" indent="-285750">
              <a:lnSpc>
                <a:spcPct val="90000"/>
              </a:lnSpc>
              <a:spcAft>
                <a:spcPts val="600"/>
              </a:spcAft>
              <a:buFont typeface="Wingdings" panose="05000000000000000000" pitchFamily="2" charset="2"/>
              <a:buChar char="Ø"/>
            </a:pPr>
            <a:r>
              <a:rPr lang="en-US" dirty="0" smtClean="0"/>
              <a:t>Helpful in sessions management and caching.</a:t>
            </a:r>
          </a:p>
          <a:p>
            <a:pPr marL="458788" lvl="1" indent="-285750">
              <a:lnSpc>
                <a:spcPct val="90000"/>
              </a:lnSpc>
              <a:spcAft>
                <a:spcPts val="600"/>
              </a:spcAft>
              <a:buFont typeface="Wingdings" panose="05000000000000000000" pitchFamily="2" charset="2"/>
              <a:buChar char="Ø"/>
            </a:pPr>
            <a:r>
              <a:rPr lang="en-US" dirty="0" smtClean="0"/>
              <a:t>Ex : Aerospike, </a:t>
            </a:r>
            <a:r>
              <a:rPr lang="en-US" dirty="0" err="1" smtClean="0"/>
              <a:t>Redis</a:t>
            </a:r>
            <a:r>
              <a:rPr lang="en-US" dirty="0" smtClean="0"/>
              <a:t> and </a:t>
            </a:r>
            <a:r>
              <a:rPr lang="en-US" dirty="0" err="1" smtClean="0"/>
              <a:t>MemchacheDB</a:t>
            </a:r>
            <a:endParaRPr lang="en-US" dirty="0" smtClean="0"/>
          </a:p>
          <a:p>
            <a:pPr marL="514350" lvl="1">
              <a:lnSpc>
                <a:spcPct val="90000"/>
              </a:lnSpc>
              <a:spcAft>
                <a:spcPts val="600"/>
              </a:spcAft>
            </a:pPr>
            <a:endParaRPr lang="en-US" sz="2400" dirty="0" smtClean="0"/>
          </a:p>
          <a:p>
            <a:pPr marL="514350" lvl="1">
              <a:lnSpc>
                <a:spcPct val="90000"/>
              </a:lnSpc>
              <a:spcAft>
                <a:spcPts val="600"/>
              </a:spcAft>
            </a:pPr>
            <a:endParaRPr lang="en-US" sz="2400" dirty="0" smtClean="0"/>
          </a:p>
          <a:p>
            <a:pPr marL="285750" indent="-228600">
              <a:spcAft>
                <a:spcPts val="600"/>
              </a:spcAft>
              <a:buFont typeface="Arial" panose="020B0604020202020204" pitchFamily="34" charset="0"/>
              <a:buChar char="•"/>
            </a:pPr>
            <a:r>
              <a:rPr lang="en-US" sz="2400" b="1" u="sng" dirty="0">
                <a:solidFill>
                  <a:schemeClr val="accent1"/>
                </a:solidFill>
              </a:rPr>
              <a:t>Document Databases</a:t>
            </a:r>
          </a:p>
          <a:p>
            <a:pPr marL="285750" indent="-228600">
              <a:lnSpc>
                <a:spcPct val="90000"/>
              </a:lnSpc>
              <a:spcAft>
                <a:spcPts val="600"/>
              </a:spcAft>
              <a:buFont typeface="Arial" panose="020B0604020202020204" pitchFamily="34" charset="0"/>
              <a:buChar char="•"/>
            </a:pPr>
            <a:endParaRPr lang="en-US" sz="1300" b="1" u="sng" dirty="0"/>
          </a:p>
          <a:p>
            <a:pPr marL="458788" lvl="1" indent="-285750">
              <a:spcAft>
                <a:spcPts val="600"/>
              </a:spcAft>
              <a:buFont typeface="Wingdings" panose="05000000000000000000" pitchFamily="2" charset="2"/>
              <a:buChar char="Ø"/>
            </a:pPr>
            <a:r>
              <a:rPr lang="en-US" dirty="0"/>
              <a:t>Objects/Entities is represented as JSON.</a:t>
            </a:r>
          </a:p>
          <a:p>
            <a:pPr marL="458788" lvl="1" indent="-285750">
              <a:spcAft>
                <a:spcPts val="600"/>
              </a:spcAft>
              <a:buFont typeface="Wingdings" panose="05000000000000000000" pitchFamily="2" charset="2"/>
              <a:buChar char="Ø"/>
            </a:pPr>
            <a:r>
              <a:rPr lang="en-US" dirty="0"/>
              <a:t>Objects/Entities combined in containers or collections.</a:t>
            </a:r>
          </a:p>
          <a:p>
            <a:pPr marL="458788" lvl="1" indent="-285750">
              <a:spcAft>
                <a:spcPts val="600"/>
              </a:spcAft>
              <a:buFont typeface="Wingdings" panose="05000000000000000000" pitchFamily="2" charset="2"/>
              <a:buChar char="Ø"/>
            </a:pPr>
            <a:r>
              <a:rPr lang="en-US" dirty="0"/>
              <a:t>Can be used in Content Management and mobile application data handling.</a:t>
            </a:r>
          </a:p>
          <a:p>
            <a:pPr marL="458788" lvl="1" indent="-285750">
              <a:spcAft>
                <a:spcPts val="600"/>
              </a:spcAft>
              <a:buFont typeface="Wingdings" panose="05000000000000000000" pitchFamily="2" charset="2"/>
              <a:buChar char="Ø"/>
            </a:pPr>
            <a:r>
              <a:rPr lang="en-US" dirty="0"/>
              <a:t>Ex : </a:t>
            </a:r>
            <a:r>
              <a:rPr lang="en-US" dirty="0" smtClean="0"/>
              <a:t>Cosmos DB</a:t>
            </a:r>
            <a:r>
              <a:rPr lang="en-US" dirty="0"/>
              <a:t>, MongoDB, </a:t>
            </a:r>
            <a:r>
              <a:rPr lang="en-US" dirty="0" err="1"/>
              <a:t>CouchDB</a:t>
            </a:r>
            <a:endParaRPr lang="en-US"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smtClean="0">
              <a:latin typeface="Calibri Light (Body)"/>
            </a:endParaRPr>
          </a:p>
          <a:p>
            <a:pPr marL="57150">
              <a:lnSpc>
                <a:spcPct val="90000"/>
              </a:lnSpc>
              <a:spcAft>
                <a:spcPts val="600"/>
              </a:spcAft>
            </a:pPr>
            <a:endParaRPr lang="en-US" sz="2400" dirty="0">
              <a:latin typeface="Calibri Light (Body)"/>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1569" y="4013200"/>
            <a:ext cx="3079963" cy="18523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1569" y="1455737"/>
            <a:ext cx="2600325" cy="1762125"/>
          </a:xfrm>
          <a:prstGeom prst="rect">
            <a:avLst/>
          </a:prstGeom>
        </p:spPr>
      </p:pic>
    </p:spTree>
    <p:extLst>
      <p:ext uri="{BB962C8B-B14F-4D97-AF65-F5344CB8AC3E}">
        <p14:creationId xmlns:p14="http://schemas.microsoft.com/office/powerpoint/2010/main" val="981263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16852" y="1302850"/>
            <a:ext cx="7950835" cy="899665"/>
          </a:xfrm>
        </p:spPr>
        <p:txBody>
          <a:bodyPr vert="horz" lIns="91440" tIns="45720" rIns="91440" bIns="45720" rtlCol="0" anchor="ctr">
            <a:normAutofit/>
          </a:bodyPr>
          <a:lstStyle/>
          <a:p>
            <a:r>
              <a:rPr lang="en-US" sz="3600" b="1" kern="1200" dirty="0" smtClean="0">
                <a:solidFill>
                  <a:srgbClr val="FF0000"/>
                </a:solidFill>
                <a:latin typeface="Calibri Light" panose="020F0302020204030204" pitchFamily="34" charset="0"/>
                <a:cs typeface="Calibri Light" panose="020F0302020204030204" pitchFamily="34" charset="0"/>
              </a:rPr>
              <a:t>NoSQL</a:t>
            </a:r>
            <a:r>
              <a:rPr lang="en-US" sz="3600" b="1" dirty="0">
                <a:solidFill>
                  <a:srgbClr val="FF0000"/>
                </a:solidFill>
                <a:latin typeface="Calibri Light" panose="020F0302020204030204" pitchFamily="34" charset="0"/>
                <a:cs typeface="Calibri Light" panose="020F0302020204030204" pitchFamily="34" charset="0"/>
              </a:rPr>
              <a:t> </a:t>
            </a:r>
            <a:r>
              <a:rPr lang="en-US" sz="3600" b="1" dirty="0" smtClean="0">
                <a:solidFill>
                  <a:srgbClr val="FF0000"/>
                </a:solidFill>
                <a:latin typeface="Calibri Light" panose="020F0302020204030204" pitchFamily="34" charset="0"/>
                <a:cs typeface="Calibri Light" panose="020F0302020204030204" pitchFamily="34" charset="0"/>
              </a:rPr>
              <a:t>≠ No Schema or </a:t>
            </a:r>
            <a:r>
              <a:rPr lang="en-US" sz="3600" b="1" dirty="0" err="1">
                <a:solidFill>
                  <a:srgbClr val="FF0000"/>
                </a:solidFill>
                <a:latin typeface="Calibri Light" panose="020F0302020204030204" pitchFamily="34" charset="0"/>
                <a:cs typeface="Calibri Light" panose="020F0302020204030204" pitchFamily="34" charset="0"/>
              </a:rPr>
              <a:t>S</a:t>
            </a:r>
            <a:r>
              <a:rPr lang="en-US" sz="3600" b="1" dirty="0" err="1" smtClean="0">
                <a:solidFill>
                  <a:srgbClr val="FF0000"/>
                </a:solidFill>
                <a:latin typeface="Calibri Light" panose="020F0302020204030204" pitchFamily="34" charset="0"/>
                <a:cs typeface="Calibri Light" panose="020F0302020204030204" pitchFamily="34" charset="0"/>
              </a:rPr>
              <a:t>chemaless</a:t>
            </a:r>
            <a:endParaRPr lang="en-US" sz="3600" b="1" kern="1200" dirty="0">
              <a:solidFill>
                <a:srgbClr val="FF0000"/>
              </a:solidFill>
              <a:latin typeface="Calibri Light" panose="020F0302020204030204" pitchFamily="34" charset="0"/>
              <a:cs typeface="Calibri Light" panose="020F0302020204030204" pitchFamily="34" charset="0"/>
            </a:endParaRPr>
          </a:p>
        </p:txBody>
      </p:sp>
      <p:sp>
        <p:nvSpPr>
          <p:cNvPr id="5" name="Title 7">
            <a:extLst>
              <a:ext uri="{FF2B5EF4-FFF2-40B4-BE49-F238E27FC236}">
                <a16:creationId xmlns="" xmlns:a16="http://schemas.microsoft.com/office/drawing/2014/main" id="{5D5961E0-3117-4E1A-84EA-A62AC6FA43E5}"/>
              </a:ext>
            </a:extLst>
          </p:cNvPr>
          <p:cNvSpPr txBox="1">
            <a:spLocks/>
          </p:cNvSpPr>
          <p:nvPr/>
        </p:nvSpPr>
        <p:spPr>
          <a:xfrm>
            <a:off x="352424" y="2727701"/>
            <a:ext cx="8401050" cy="7981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sz="3600" b="1" dirty="0" smtClean="0">
                <a:solidFill>
                  <a:srgbClr val="25C6E3"/>
                </a:solidFill>
                <a:latin typeface="Calibri Light" panose="020F0302020204030204" pitchFamily="34" charset="0"/>
                <a:cs typeface="Calibri Light" panose="020F0302020204030204" pitchFamily="34" charset="0"/>
              </a:rPr>
              <a:t>NoSQL = Flexible Schema</a:t>
            </a:r>
            <a:endParaRPr lang="en-US" sz="3600" b="1" dirty="0">
              <a:solidFill>
                <a:srgbClr val="25C6E3"/>
              </a:solidFill>
              <a:latin typeface="Calibri Light" panose="020F0302020204030204" pitchFamily="34" charset="0"/>
              <a:cs typeface="Calibri Light" panose="020F03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3887" y="1516041"/>
            <a:ext cx="3048000" cy="2009775"/>
          </a:xfrm>
          <a:prstGeom prst="rect">
            <a:avLst/>
          </a:prstGeom>
        </p:spPr>
      </p:pic>
    </p:spTree>
    <p:extLst>
      <p:ext uri="{BB962C8B-B14F-4D97-AF65-F5344CB8AC3E}">
        <p14:creationId xmlns:p14="http://schemas.microsoft.com/office/powerpoint/2010/main" val="274694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D5961E0-3117-4E1A-84EA-A62AC6FA43E5}"/>
              </a:ext>
            </a:extLst>
          </p:cNvPr>
          <p:cNvSpPr>
            <a:spLocks noGrp="1"/>
          </p:cNvSpPr>
          <p:nvPr>
            <p:ph type="title"/>
          </p:nvPr>
        </p:nvSpPr>
        <p:spPr>
          <a:xfrm>
            <a:off x="209550" y="339703"/>
            <a:ext cx="8401050" cy="803297"/>
          </a:xfrm>
        </p:spPr>
        <p:txBody>
          <a:bodyPr vert="horz" lIns="91440" tIns="45720" rIns="91440" bIns="45720" rtlCol="0" anchor="ctr">
            <a:normAutofit/>
          </a:bodyPr>
          <a:lstStyle/>
          <a:p>
            <a:r>
              <a:rPr lang="en-US" sz="3600" b="1" kern="1200" dirty="0">
                <a:solidFill>
                  <a:srgbClr val="FF0000"/>
                </a:solidFill>
                <a:latin typeface="Corbel (Headings)"/>
              </a:rPr>
              <a:t>What </a:t>
            </a:r>
            <a:r>
              <a:rPr lang="en-US" sz="3600" b="1" kern="1200" dirty="0" smtClean="0">
                <a:solidFill>
                  <a:srgbClr val="FF0000"/>
                </a:solidFill>
                <a:latin typeface="Corbel (Headings)"/>
              </a:rPr>
              <a:t>is Azure </a:t>
            </a:r>
            <a:r>
              <a:rPr lang="en-US" sz="3600" b="1" dirty="0" smtClean="0">
                <a:solidFill>
                  <a:srgbClr val="FF0000"/>
                </a:solidFill>
                <a:latin typeface="Corbel (Headings)"/>
              </a:rPr>
              <a:t>Cosmos DB</a:t>
            </a:r>
            <a:r>
              <a:rPr lang="en-US" sz="3600" b="1" kern="1200" dirty="0" smtClean="0">
                <a:solidFill>
                  <a:srgbClr val="FF0000"/>
                </a:solidFill>
                <a:latin typeface="Corbel (Headings)"/>
              </a:rPr>
              <a:t>?</a:t>
            </a:r>
            <a:endParaRPr lang="en-US" sz="3600" b="1" kern="1200" dirty="0">
              <a:solidFill>
                <a:srgbClr val="FF0000"/>
              </a:solidFill>
              <a:latin typeface="Corbel (Headings)"/>
            </a:endParaRPr>
          </a:p>
        </p:txBody>
      </p:sp>
      <p:sp>
        <p:nvSpPr>
          <p:cNvPr id="10" name="Rectangle 9">
            <a:extLst>
              <a:ext uri="{FF2B5EF4-FFF2-40B4-BE49-F238E27FC236}">
                <a16:creationId xmlns="" xmlns:a16="http://schemas.microsoft.com/office/drawing/2014/main" id="{27ACE96D-E327-4A4A-BADE-AA01A6AFC03A}"/>
              </a:ext>
            </a:extLst>
          </p:cNvPr>
          <p:cNvSpPr/>
          <p:nvPr/>
        </p:nvSpPr>
        <p:spPr>
          <a:xfrm>
            <a:off x="119062" y="1359959"/>
            <a:ext cx="9448271" cy="2132541"/>
          </a:xfrm>
          <a:prstGeom prst="rect">
            <a:avLst/>
          </a:prstGeom>
        </p:spPr>
        <p:txBody>
          <a:bodyPr vert="horz" lIns="91440" tIns="45720" rIns="91440" bIns="45720" rtlCol="0" anchor="t">
            <a:normAutofit/>
          </a:bodyPr>
          <a:lstStyle/>
          <a:p>
            <a:pPr marL="400050" indent="-34290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Azure Cosmos DB is Microsoft's globally distributed, multi-model database service.</a:t>
            </a:r>
          </a:p>
          <a:p>
            <a:pPr marL="400050" indent="-342900">
              <a:lnSpc>
                <a:spcPct val="90000"/>
              </a:lnSpc>
              <a:spcAft>
                <a:spcPts val="600"/>
              </a:spcAft>
              <a:buFont typeface="Wingdings" panose="05000000000000000000" pitchFamily="2" charset="2"/>
              <a:buChar char="Ø"/>
            </a:pPr>
            <a:endParaRPr lang="en-US" dirty="0">
              <a:latin typeface="Calibri Light" panose="020F0302020204030204" pitchFamily="34" charset="0"/>
              <a:cs typeface="Calibri Light" panose="020F0302020204030204" pitchFamily="34" charset="0"/>
            </a:endParaRPr>
          </a:p>
          <a:p>
            <a:pPr marL="400050" indent="-342900">
              <a:lnSpc>
                <a:spcPct val="90000"/>
              </a:lnSpc>
              <a:spcAft>
                <a:spcPts val="600"/>
              </a:spcAft>
              <a:buFont typeface="Wingdings" panose="05000000000000000000" pitchFamily="2" charset="2"/>
              <a:buChar char="Ø"/>
            </a:pPr>
            <a:r>
              <a:rPr lang="en-US" dirty="0">
                <a:latin typeface="Calibri Light" panose="020F0302020204030204" pitchFamily="34" charset="0"/>
                <a:cs typeface="Calibri Light" panose="020F0302020204030204" pitchFamily="34" charset="0"/>
              </a:rPr>
              <a:t>It enables you to elastically and independently scale throughput and storage across any number of Azure regions worldwide</a:t>
            </a:r>
          </a:p>
          <a:p>
            <a:pPr marL="285750" indent="-228600">
              <a:lnSpc>
                <a:spcPct val="90000"/>
              </a:lnSpc>
              <a:spcAft>
                <a:spcPts val="600"/>
              </a:spcAft>
              <a:buFont typeface="Arial" panose="020B0604020202020204" pitchFamily="34" charset="0"/>
              <a:buChar char="•"/>
            </a:pPr>
            <a:endParaRPr lang="en-US" kern="1200" dirty="0" smtClean="0">
              <a:solidFill>
                <a:schemeClr val="tx1"/>
              </a:solidFill>
              <a:latin typeface="Calibri Light" panose="020F0302020204030204" pitchFamily="34" charset="0"/>
              <a:cs typeface="Calibri Light" panose="020F0302020204030204" pitchFamily="34" charset="0"/>
            </a:endParaRPr>
          </a:p>
          <a:p>
            <a:pPr marL="342900" indent="-285750">
              <a:lnSpc>
                <a:spcPct val="90000"/>
              </a:lnSpc>
              <a:spcAft>
                <a:spcPts val="600"/>
              </a:spcAft>
              <a:buFont typeface="Wingdings" panose="05000000000000000000" pitchFamily="2" charset="2"/>
              <a:buChar char="Ø"/>
            </a:pPr>
            <a:r>
              <a:rPr lang="en-US" dirty="0" smtClean="0">
                <a:latin typeface="Calibri Light" panose="020F0302020204030204" pitchFamily="34" charset="0"/>
                <a:cs typeface="Calibri Light" panose="020F0302020204030204" pitchFamily="34" charset="0"/>
              </a:rPr>
              <a:t>Using </a:t>
            </a:r>
            <a:r>
              <a:rPr lang="en-US" dirty="0">
                <a:latin typeface="Calibri Light" panose="020F0302020204030204" pitchFamily="34" charset="0"/>
                <a:cs typeface="Calibri Light" panose="020F0302020204030204" pitchFamily="34" charset="0"/>
              </a:rPr>
              <a:t>your favorite API including SQL, MongoDB, Cassandra, Tables, or </a:t>
            </a:r>
            <a:r>
              <a:rPr lang="en-US" dirty="0" smtClean="0">
                <a:latin typeface="Calibri Light" panose="020F0302020204030204" pitchFamily="34" charset="0"/>
                <a:cs typeface="Calibri Light" panose="020F0302020204030204" pitchFamily="34" charset="0"/>
              </a:rPr>
              <a:t>Gremlin.</a:t>
            </a:r>
            <a:endParaRPr lang="en-US" kern="1200" dirty="0">
              <a:solidFill>
                <a:schemeClr val="tx1"/>
              </a:solidFill>
              <a:latin typeface="Calibri Light" panose="020F0302020204030204" pitchFamily="34" charset="0"/>
              <a:cs typeface="Calibri Light" panose="020F03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929" y="3285596"/>
            <a:ext cx="5934075" cy="3343275"/>
          </a:xfrm>
          <a:prstGeom prst="rect">
            <a:avLst/>
          </a:prstGeom>
        </p:spPr>
      </p:pic>
    </p:spTree>
    <p:extLst>
      <p:ext uri="{BB962C8B-B14F-4D97-AF65-F5344CB8AC3E}">
        <p14:creationId xmlns:p14="http://schemas.microsoft.com/office/powerpoint/2010/main" val="1711229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13770</TotalTime>
  <Words>2301</Words>
  <Application>Microsoft Office PowerPoint</Application>
  <PresentationFormat>Widescreen</PresentationFormat>
  <Paragraphs>390</Paragraphs>
  <Slides>37</Slides>
  <Notes>0</Notes>
  <HiddenSlides>2</HiddenSlides>
  <MMClips>1</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37</vt:i4>
      </vt:variant>
    </vt:vector>
  </HeadingPairs>
  <TitlesOfParts>
    <vt:vector size="52" baseType="lpstr">
      <vt:lpstr>-apple-system</vt:lpstr>
      <vt:lpstr>Arial</vt:lpstr>
      <vt:lpstr>Calibri</vt:lpstr>
      <vt:lpstr>Calibri Light</vt:lpstr>
      <vt:lpstr>Calibri Light (Body)</vt:lpstr>
      <vt:lpstr>Consolas</vt:lpstr>
      <vt:lpstr>Corbel</vt:lpstr>
      <vt:lpstr>Corbel (Headings)</vt:lpstr>
      <vt:lpstr>Segoe UI</vt:lpstr>
      <vt:lpstr>Segoe UI Light</vt:lpstr>
      <vt:lpstr>Segoe UI Light (Headings)</vt:lpstr>
      <vt:lpstr>Times New Roman</vt:lpstr>
      <vt:lpstr>Wingdings</vt:lpstr>
      <vt:lpstr>2_Dotnet_Template</vt:lpstr>
      <vt:lpstr>Office Theme</vt:lpstr>
      <vt:lpstr>Introduction to Azure Cosmos DB</vt:lpstr>
      <vt:lpstr>PowerPoint Presentation</vt:lpstr>
      <vt:lpstr>Tariq Abubaker</vt:lpstr>
      <vt:lpstr>What is NoSQL?</vt:lpstr>
      <vt:lpstr>NoSQL Database Characteristics</vt:lpstr>
      <vt:lpstr>Types of NoSQL Databases</vt:lpstr>
      <vt:lpstr>Types of NoSQL Databases</vt:lpstr>
      <vt:lpstr>NoSQL ≠ No Schema or Schemaless</vt:lpstr>
      <vt:lpstr>What is Azure Cosmos DB?</vt:lpstr>
      <vt:lpstr>Benefits of Azure Cosmos DB</vt:lpstr>
      <vt:lpstr>Benefits of Azure Cosmos DB</vt:lpstr>
      <vt:lpstr>Benefits of Azure Cosmos DB</vt:lpstr>
      <vt:lpstr>PowerPoint Presentation</vt:lpstr>
      <vt:lpstr>Azure Cosmos DB Item metadata</vt:lpstr>
      <vt:lpstr>What is Request Unit (RU)?</vt:lpstr>
      <vt:lpstr>What is Request Unit (RU)?</vt:lpstr>
      <vt:lpstr>Request Unit (RU) basics</vt:lpstr>
      <vt:lpstr>Request Unit (RU) Considerations</vt:lpstr>
      <vt:lpstr>Request Unit (RU) Considerations</vt:lpstr>
      <vt:lpstr>Partitioning in Azure Cosmos DB</vt:lpstr>
      <vt:lpstr>Partitioning in Azure Cosmos DB</vt:lpstr>
      <vt:lpstr>  Demo</vt:lpstr>
      <vt:lpstr>Time to Live (TTL) in Azure Cosmos DB</vt:lpstr>
      <vt:lpstr>Time to Live (TTL) in Azure Cosmos DB</vt:lpstr>
      <vt:lpstr>  Demo</vt:lpstr>
      <vt:lpstr>Change Feed in Azure Cosmos DB</vt:lpstr>
      <vt:lpstr>Change Feed in Azure Cosmos DB</vt:lpstr>
      <vt:lpstr>Change Feed in Azure Cosmos DB</vt:lpstr>
      <vt:lpstr>Change Feed in Azure Cosmos DB</vt:lpstr>
      <vt:lpstr>Change Feed in Azure Cosmos DB</vt:lpstr>
      <vt:lpstr>  Demo</vt:lpstr>
      <vt:lpstr>Cosmos DB vs Dynamo DB vs Firebase</vt:lpstr>
      <vt:lpstr>Recommended Readings</vt:lpstr>
      <vt:lpstr>Resources</vt:lpstr>
      <vt:lpstr>Contact Us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Migrate Web App to Azure</dc:title>
  <dc:creator>Tariq Abubaker</dc:creator>
  <cp:lastModifiedBy>MIRO</cp:lastModifiedBy>
  <cp:revision>450</cp:revision>
  <dcterms:created xsi:type="dcterms:W3CDTF">2019-10-19T19:45:19Z</dcterms:created>
  <dcterms:modified xsi:type="dcterms:W3CDTF">2019-12-22T09:28:14Z</dcterms:modified>
</cp:coreProperties>
</file>