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07" r:id="rId2"/>
  </p:sldMasterIdLst>
  <p:notesMasterIdLst>
    <p:notesMasterId r:id="rId30"/>
  </p:notesMasterIdLst>
  <p:sldIdLst>
    <p:sldId id="2566" r:id="rId3"/>
    <p:sldId id="2548" r:id="rId4"/>
    <p:sldId id="2516" r:id="rId5"/>
    <p:sldId id="2549" r:id="rId6"/>
    <p:sldId id="2567" r:id="rId7"/>
    <p:sldId id="2569" r:id="rId8"/>
    <p:sldId id="2570" r:id="rId9"/>
    <p:sldId id="2571" r:id="rId10"/>
    <p:sldId id="2568" r:id="rId11"/>
    <p:sldId id="2572" r:id="rId12"/>
    <p:sldId id="2573" r:id="rId13"/>
    <p:sldId id="2574" r:id="rId14"/>
    <p:sldId id="2575" r:id="rId15"/>
    <p:sldId id="2576" r:id="rId16"/>
    <p:sldId id="2578" r:id="rId17"/>
    <p:sldId id="2577" r:id="rId18"/>
    <p:sldId id="2579" r:id="rId19"/>
    <p:sldId id="2580" r:id="rId20"/>
    <p:sldId id="2581" r:id="rId21"/>
    <p:sldId id="2582" r:id="rId22"/>
    <p:sldId id="2583" r:id="rId23"/>
    <p:sldId id="2584" r:id="rId24"/>
    <p:sldId id="2561" r:id="rId25"/>
    <p:sldId id="2565" r:id="rId26"/>
    <p:sldId id="2527" r:id="rId27"/>
    <p:sldId id="2560" r:id="rId28"/>
    <p:sldId id="25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  <a:srgbClr val="737373"/>
    <a:srgbClr val="E2068C"/>
    <a:srgbClr val="AD8CBB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82EE7-16FB-4027-8BE1-2D0B6D0DC94A}" v="57" dt="2019-09-20T15:56:35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q Abubaker" userId="432f6d09324bb7bc" providerId="LiveId" clId="{A7F82EE7-16FB-4027-8BE1-2D0B6D0DC94A}"/>
    <pc:docChg chg="undo custSel addSld delSld modSld sldOrd modMainMaster">
      <pc:chgData name="Tariq Abubaker" userId="432f6d09324bb7bc" providerId="LiveId" clId="{A7F82EE7-16FB-4027-8BE1-2D0B6D0DC94A}" dt="2019-09-20T15:56:35.856" v="1306"/>
      <pc:docMkLst>
        <pc:docMk/>
      </pc:docMkLst>
      <pc:sldChg chg="delSp modSp">
        <pc:chgData name="Tariq Abubaker" userId="432f6d09324bb7bc" providerId="LiveId" clId="{A7F82EE7-16FB-4027-8BE1-2D0B6D0DC94A}" dt="2019-09-14T15:17:45.014" v="474" actId="20577"/>
        <pc:sldMkLst>
          <pc:docMk/>
          <pc:sldMk cId="1232570880" sldId="258"/>
        </pc:sldMkLst>
        <pc:spChg chg="del">
          <ac:chgData name="Tariq Abubaker" userId="432f6d09324bb7bc" providerId="LiveId" clId="{A7F82EE7-16FB-4027-8BE1-2D0B6D0DC94A}" dt="2019-09-14T15:17:24.951" v="470" actId="478"/>
          <ac:spMkLst>
            <pc:docMk/>
            <pc:sldMk cId="1232570880" sldId="258"/>
            <ac:spMk id="4" creationId="{821BAF5C-1655-4B3B-B531-DD4153DBCC2D}"/>
          </ac:spMkLst>
        </pc:spChg>
        <pc:spChg chg="mod">
          <ac:chgData name="Tariq Abubaker" userId="432f6d09324bb7bc" providerId="LiveId" clId="{A7F82EE7-16FB-4027-8BE1-2D0B6D0DC94A}" dt="2019-09-14T15:17:45.014" v="474" actId="20577"/>
          <ac:spMkLst>
            <pc:docMk/>
            <pc:sldMk cId="1232570880" sldId="258"/>
            <ac:spMk id="5" creationId="{AA6F978A-E831-4DD1-8431-78B25B7EF769}"/>
          </ac:spMkLst>
        </pc:spChg>
      </pc:sldChg>
      <pc:sldChg chg="modSp">
        <pc:chgData name="Tariq Abubaker" userId="432f6d09324bb7bc" providerId="LiveId" clId="{A7F82EE7-16FB-4027-8BE1-2D0B6D0DC94A}" dt="2019-09-14T15:18:43.203" v="475" actId="208"/>
        <pc:sldMkLst>
          <pc:docMk/>
          <pc:sldMk cId="1329746698" sldId="283"/>
        </pc:sldMkLst>
        <pc:spChg chg="mod">
          <ac:chgData name="Tariq Abubaker" userId="432f6d09324bb7bc" providerId="LiveId" clId="{A7F82EE7-16FB-4027-8BE1-2D0B6D0DC94A}" dt="2019-09-14T15:18:43.203" v="475" actId="208"/>
          <ac:spMkLst>
            <pc:docMk/>
            <pc:sldMk cId="1329746698" sldId="283"/>
            <ac:spMk id="16" creationId="{F28CDBF8-0191-43F9-98FE-B98B08813979}"/>
          </ac:spMkLst>
        </pc:spChg>
      </pc:sldChg>
      <pc:sldChg chg="addSp delSp modSp add ord">
        <pc:chgData name="Tariq Abubaker" userId="432f6d09324bb7bc" providerId="LiveId" clId="{A7F82EE7-16FB-4027-8BE1-2D0B6D0DC94A}" dt="2019-09-14T16:08:13.380" v="954"/>
        <pc:sldMkLst>
          <pc:docMk/>
          <pc:sldMk cId="2575421478" sldId="295"/>
        </pc:sldMkLst>
        <pc:spChg chg="mod">
          <ac:chgData name="Tariq Abubaker" userId="432f6d09324bb7bc" providerId="LiveId" clId="{A7F82EE7-16FB-4027-8BE1-2D0B6D0DC94A}" dt="2019-09-14T16:02:46.104" v="916" actId="20577"/>
          <ac:spMkLst>
            <pc:docMk/>
            <pc:sldMk cId="2575421478" sldId="295"/>
            <ac:spMk id="2" creationId="{E7267129-D582-495A-8F4B-6B9075899DD6}"/>
          </ac:spMkLst>
        </pc:spChg>
        <pc:spChg chg="del mod">
          <ac:chgData name="Tariq Abubaker" userId="432f6d09324bb7bc" providerId="LiveId" clId="{A7F82EE7-16FB-4027-8BE1-2D0B6D0DC94A}" dt="2019-09-14T16:02:49.470" v="917" actId="478"/>
          <ac:spMkLst>
            <pc:docMk/>
            <pc:sldMk cId="2575421478" sldId="295"/>
            <ac:spMk id="3" creationId="{F204AFD2-303D-4B48-AA3E-C96B74D8127A}"/>
          </ac:spMkLst>
        </pc:spChg>
        <pc:spChg chg="add del mod">
          <ac:chgData name="Tariq Abubaker" userId="432f6d09324bb7bc" providerId="LiveId" clId="{A7F82EE7-16FB-4027-8BE1-2D0B6D0DC94A}" dt="2019-09-14T16:03:23.015" v="920" actId="1032"/>
          <ac:spMkLst>
            <pc:docMk/>
            <pc:sldMk cId="2575421478" sldId="295"/>
            <ac:spMk id="5" creationId="{708E78A9-95F8-4512-A962-F33034E2FD13}"/>
          </ac:spMkLst>
        </pc:spChg>
        <pc:graphicFrameChg chg="del">
          <ac:chgData name="Tariq Abubaker" userId="432f6d09324bb7bc" providerId="LiveId" clId="{A7F82EE7-16FB-4027-8BE1-2D0B6D0DC94A}" dt="2019-09-14T16:02:52.045" v="918" actId="478"/>
          <ac:graphicFrameMkLst>
            <pc:docMk/>
            <pc:sldMk cId="2575421478" sldId="295"/>
            <ac:graphicFrameMk id="4" creationId="{BEE0921D-4C1D-4106-9AC0-F73F30E8DA3C}"/>
          </ac:graphicFrameMkLst>
        </pc:graphicFrameChg>
        <pc:graphicFrameChg chg="add mod">
          <ac:chgData name="Tariq Abubaker" userId="432f6d09324bb7bc" providerId="LiveId" clId="{A7F82EE7-16FB-4027-8BE1-2D0B6D0DC94A}" dt="2019-09-14T16:07:02.881" v="952" actId="108"/>
          <ac:graphicFrameMkLst>
            <pc:docMk/>
            <pc:sldMk cId="2575421478" sldId="295"/>
            <ac:graphicFrameMk id="7" creationId="{77F32849-D677-4BDC-A25A-7240238AB3D7}"/>
          </ac:graphicFrameMkLst>
        </pc:graphicFrameChg>
      </pc:sldChg>
      <pc:sldChg chg="modSp">
        <pc:chgData name="Tariq Abubaker" userId="432f6d09324bb7bc" providerId="LiveId" clId="{A7F82EE7-16FB-4027-8BE1-2D0B6D0DC94A}" dt="2019-09-14T15:17:10.630" v="469" actId="207"/>
        <pc:sldMkLst>
          <pc:docMk/>
          <pc:sldMk cId="2453650499" sldId="2519"/>
        </pc:sldMkLst>
        <pc:graphicFrameChg chg="mod">
          <ac:chgData name="Tariq Abubaker" userId="432f6d09324bb7bc" providerId="LiveId" clId="{A7F82EE7-16FB-4027-8BE1-2D0B6D0DC94A}" dt="2019-09-14T15:17:10.630" v="469" actId="207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addSp delSp modSp add">
        <pc:chgData name="Tariq Abubaker" userId="432f6d09324bb7bc" providerId="LiveId" clId="{A7F82EE7-16FB-4027-8BE1-2D0B6D0DC94A}" dt="2019-09-14T15:37:36.542" v="749"/>
        <pc:sldMkLst>
          <pc:docMk/>
          <pc:sldMk cId="2701132360" sldId="2520"/>
        </pc:sldMkLst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3" creationId="{2A61140F-E6E3-4825-8E5D-0E1474C52BCB}"/>
          </ac:spMkLst>
        </pc:spChg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4" creationId="{7802CF48-1464-4282-BAA3-5ADB0EA1BCBC}"/>
          </ac:spMkLst>
        </pc:spChg>
        <pc:spChg chg="add mod">
          <ac:chgData name="Tariq Abubaker" userId="432f6d09324bb7bc" providerId="LiveId" clId="{A7F82EE7-16FB-4027-8BE1-2D0B6D0DC94A}" dt="2019-09-14T15:22:47.883" v="511" actId="20577"/>
          <ac:spMkLst>
            <pc:docMk/>
            <pc:sldMk cId="2701132360" sldId="2520"/>
            <ac:spMk id="5" creationId="{705E95A1-5676-4046-8006-1157A2A8543B}"/>
          </ac:spMkLst>
        </pc:spChg>
        <pc:spChg chg="add del mod">
          <ac:chgData name="Tariq Abubaker" userId="432f6d09324bb7bc" providerId="LiveId" clId="{A7F82EE7-16FB-4027-8BE1-2D0B6D0DC94A}" dt="2019-09-14T14:50:07.642" v="17" actId="1032"/>
          <ac:spMkLst>
            <pc:docMk/>
            <pc:sldMk cId="2701132360" sldId="2520"/>
            <ac:spMk id="6" creationId="{81BA76DF-4AF0-4622-91B7-5436CF38607E}"/>
          </ac:spMkLst>
        </pc:spChg>
        <pc:graphicFrameChg chg="add mod">
          <ac:chgData name="Tariq Abubaker" userId="432f6d09324bb7bc" providerId="LiveId" clId="{A7F82EE7-16FB-4027-8BE1-2D0B6D0DC94A}" dt="2019-09-14T15:37:36.542" v="749"/>
          <ac:graphicFrameMkLst>
            <pc:docMk/>
            <pc:sldMk cId="2701132360" sldId="2520"/>
            <ac:graphicFrameMk id="7" creationId="{3F8F31A7-2CE3-47F2-8094-52BEE2090CD0}"/>
          </ac:graphicFrameMkLst>
        </pc:graphicFrameChg>
      </pc:sldChg>
      <pc:sldChg chg="addSp delSp modSp add ord">
        <pc:chgData name="Tariq Abubaker" userId="432f6d09324bb7bc" providerId="LiveId" clId="{A7F82EE7-16FB-4027-8BE1-2D0B6D0DC94A}" dt="2019-09-20T15:56:35.856" v="1306"/>
        <pc:sldMkLst>
          <pc:docMk/>
          <pc:sldMk cId="1442880443" sldId="2521"/>
        </pc:sldMkLst>
        <pc:spChg chg="del">
          <ac:chgData name="Tariq Abubaker" userId="432f6d09324bb7bc" providerId="LiveId" clId="{A7F82EE7-16FB-4027-8BE1-2D0B6D0DC94A}" dt="2019-09-14T15:26:06.599" v="513" actId="931"/>
          <ac:spMkLst>
            <pc:docMk/>
            <pc:sldMk cId="1442880443" sldId="2521"/>
            <ac:spMk id="2" creationId="{694E2A2E-91CC-4440-900F-70B8647562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3" creationId="{859CB320-D96F-4CA1-AA48-7F8DE4EF858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4" creationId="{5975409B-CCFE-4952-93E3-A78B0A7C75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5" creationId="{B6A88C2B-61A1-4E51-8AA8-564C5EF4F40F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7" creationId="{6C88F3C2-021D-4598-80C6-D001632DE79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8" creationId="{CEA4C7D1-85F5-41BA-A74A-79ED4D798D95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1" creationId="{B333C652-FDCD-4E8B-BE34-01DACB773450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2" creationId="{AC4AE069-D099-4EFB-B2D8-C325291802CB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3" creationId="{7810D3AF-3AE5-4F2F-ACDC-8B38EBF6BFB7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4" creationId="{3DD179C8-2512-40E5-92D9-7584AD6508F8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5" creationId="{0B48ED27-6503-48DA-B5AA-76C02E00141B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6" creationId="{77E65E99-8356-4C97-BFB3-9E159AF21782}"/>
          </ac:spMkLst>
        </pc:spChg>
        <pc:spChg chg="add mod">
          <ac:chgData name="Tariq Abubaker" userId="432f6d09324bb7bc" providerId="LiveId" clId="{A7F82EE7-16FB-4027-8BE1-2D0B6D0DC94A}" dt="2019-09-14T15:38:05.240" v="761" actId="20577"/>
          <ac:spMkLst>
            <pc:docMk/>
            <pc:sldMk cId="1442880443" sldId="2521"/>
            <ac:spMk id="17" creationId="{760EEEB5-6BC3-41EB-B4B4-FF7C3EEAEAED}"/>
          </ac:spMkLst>
        </pc:spChg>
        <pc:spChg chg="add del mod">
          <ac:chgData name="Tariq Abubaker" userId="432f6d09324bb7bc" providerId="LiveId" clId="{A7F82EE7-16FB-4027-8BE1-2D0B6D0DC94A}" dt="2019-09-14T15:29:09.893" v="621" actId="1032"/>
          <ac:spMkLst>
            <pc:docMk/>
            <pc:sldMk cId="1442880443" sldId="2521"/>
            <ac:spMk id="18" creationId="{124ADA4C-31BE-4ADE-A4C9-1B10AD3C5437}"/>
          </ac:spMkLst>
        </pc:spChg>
        <pc:spChg chg="add del mod">
          <ac:chgData name="Tariq Abubaker" userId="432f6d09324bb7bc" providerId="LiveId" clId="{A7F82EE7-16FB-4027-8BE1-2D0B6D0DC94A}" dt="2019-09-14T15:28:01.146" v="583" actId="478"/>
          <ac:spMkLst>
            <pc:docMk/>
            <pc:sldMk cId="1442880443" sldId="2521"/>
            <ac:spMk id="19" creationId="{F359961B-2228-4BFF-9AE1-92B4AC49013B}"/>
          </ac:spMkLst>
        </pc:spChg>
        <pc:graphicFrameChg chg="add mod">
          <ac:chgData name="Tariq Abubaker" userId="432f6d09324bb7bc" providerId="LiveId" clId="{A7F82EE7-16FB-4027-8BE1-2D0B6D0DC94A}" dt="2019-09-14T15:37:42.243" v="752" actId="108"/>
          <ac:graphicFrameMkLst>
            <pc:docMk/>
            <pc:sldMk cId="1442880443" sldId="2521"/>
            <ac:graphicFrameMk id="20" creationId="{B0017476-8A7D-40BB-9DD8-1EF5DF84B007}"/>
          </ac:graphicFrameMkLst>
        </pc:graphicFrameChg>
        <pc:picChg chg="add mod">
          <ac:chgData name="Tariq Abubaker" userId="432f6d09324bb7bc" providerId="LiveId" clId="{A7F82EE7-16FB-4027-8BE1-2D0B6D0DC94A}" dt="2019-09-14T15:53:35.642" v="788" actId="14826"/>
          <ac:picMkLst>
            <pc:docMk/>
            <pc:sldMk cId="1442880443" sldId="2521"/>
            <ac:picMk id="10" creationId="{F55ADF9B-9EA0-4663-B576-0EBE7E7707B9}"/>
          </ac:picMkLst>
        </pc:picChg>
      </pc:sldChg>
      <pc:sldChg chg="addSp delSp modSp add mod ord">
        <pc:chgData name="Tariq Abubaker" userId="432f6d09324bb7bc" providerId="LiveId" clId="{A7F82EE7-16FB-4027-8BE1-2D0B6D0DC94A}" dt="2019-09-14T15:59:39.048" v="847"/>
        <pc:sldMkLst>
          <pc:docMk/>
          <pc:sldMk cId="952195525" sldId="2522"/>
        </pc:sldMkLst>
        <pc:spChg chg="del">
          <ac:chgData name="Tariq Abubaker" userId="432f6d09324bb7bc" providerId="LiveId" clId="{A7F82EE7-16FB-4027-8BE1-2D0B6D0DC94A}" dt="2019-09-14T15:54:35.879" v="789" actId="931"/>
          <ac:spMkLst>
            <pc:docMk/>
            <pc:sldMk cId="952195525" sldId="2522"/>
            <ac:spMk id="2" creationId="{C64AB7F9-5531-4192-A437-76B9B285DC9B}"/>
          </ac:spMkLst>
        </pc:spChg>
        <pc:spChg chg="mod">
          <ac:chgData name="Tariq Abubaker" userId="432f6d09324bb7bc" providerId="LiveId" clId="{A7F82EE7-16FB-4027-8BE1-2D0B6D0DC94A}" dt="2019-09-14T15:58:58.147" v="841" actId="14100"/>
          <ac:spMkLst>
            <pc:docMk/>
            <pc:sldMk cId="952195525" sldId="2522"/>
            <ac:spMk id="3" creationId="{EEAAFC15-778B-41FF-89E0-52DE4DDDDCD9}"/>
          </ac:spMkLst>
        </pc:spChg>
        <pc:spChg chg="del">
          <ac:chgData name="Tariq Abubaker" userId="432f6d09324bb7bc" providerId="LiveId" clId="{A7F82EE7-16FB-4027-8BE1-2D0B6D0DC94A}" dt="2019-09-14T15:41:27.383" v="782" actId="478"/>
          <ac:spMkLst>
            <pc:docMk/>
            <pc:sldMk cId="952195525" sldId="2522"/>
            <ac:spMk id="4" creationId="{CF75A6E1-5940-4C71-9E40-7B3357960F96}"/>
          </ac:spMkLst>
        </pc:spChg>
        <pc:spChg chg="add del mod">
          <ac:chgData name="Tariq Abubaker" userId="432f6d09324bb7bc" providerId="LiveId" clId="{A7F82EE7-16FB-4027-8BE1-2D0B6D0DC94A}" dt="2019-09-14T15:55:44.058" v="802" actId="931"/>
          <ac:spMkLst>
            <pc:docMk/>
            <pc:sldMk cId="952195525" sldId="2522"/>
            <ac:spMk id="5" creationId="{E3C7F904-A9E7-4F87-9C1A-A4F4A102C6EB}"/>
          </ac:spMkLst>
        </pc:spChg>
        <pc:spChg chg="add del mod">
          <ac:chgData name="Tariq Abubaker" userId="432f6d09324bb7bc" providerId="LiveId" clId="{A7F82EE7-16FB-4027-8BE1-2D0B6D0DC94A}" dt="2019-09-14T15:56:10.942" v="806" actId="478"/>
          <ac:spMkLst>
            <pc:docMk/>
            <pc:sldMk cId="952195525" sldId="2522"/>
            <ac:spMk id="12" creationId="{FC6996DF-1901-4676-A2AE-09091DDC506A}"/>
          </ac:spMkLst>
        </pc:spChg>
        <pc:spChg chg="add del mod">
          <ac:chgData name="Tariq Abubaker" userId="432f6d09324bb7bc" providerId="LiveId" clId="{A7F82EE7-16FB-4027-8BE1-2D0B6D0DC94A}" dt="2019-09-14T15:56:02.575" v="804"/>
          <ac:spMkLst>
            <pc:docMk/>
            <pc:sldMk cId="952195525" sldId="2522"/>
            <ac:spMk id="16" creationId="{E5CEFBC2-0E61-4E79-BC9B-EACF4F8238D4}"/>
          </ac:spMkLst>
        </pc:spChg>
        <pc:spChg chg="add del mod">
          <ac:chgData name="Tariq Abubaker" userId="432f6d09324bb7bc" providerId="LiveId" clId="{A7F82EE7-16FB-4027-8BE1-2D0B6D0DC94A}" dt="2019-09-14T15:57:13.224" v="826"/>
          <ac:spMkLst>
            <pc:docMk/>
            <pc:sldMk cId="952195525" sldId="2522"/>
            <ac:spMk id="17" creationId="{7BBD5C3B-0D2D-4C64-848A-82EE8D3D07C1}"/>
          </ac:spMkLst>
        </pc:spChg>
        <pc:spChg chg="add mod">
          <ac:chgData name="Tariq Abubaker" userId="432f6d09324bb7bc" providerId="LiveId" clId="{A7F82EE7-16FB-4027-8BE1-2D0B6D0DC94A}" dt="2019-09-14T15:58:46.857" v="840" actId="1076"/>
          <ac:spMkLst>
            <pc:docMk/>
            <pc:sldMk cId="952195525" sldId="2522"/>
            <ac:spMk id="18" creationId="{CA8AC0A8-4E6D-46A4-AB88-842C646829B5}"/>
          </ac:spMkLst>
        </pc:spChg>
        <pc:graphicFrameChg chg="add del mod">
          <ac:chgData name="Tariq Abubaker" userId="432f6d09324bb7bc" providerId="LiveId" clId="{A7F82EE7-16FB-4027-8BE1-2D0B6D0DC94A}" dt="2019-09-14T15:43:11.917" v="786" actId="1957"/>
          <ac:graphicFrameMkLst>
            <pc:docMk/>
            <pc:sldMk cId="952195525" sldId="2522"/>
            <ac:graphicFrameMk id="9" creationId="{6D25F995-AA57-494A-9783-4DB779FE80CA}"/>
          </ac:graphicFrameMkLst>
        </pc:graphicFrameChg>
        <pc:picChg chg="add del mod">
          <ac:chgData name="Tariq Abubaker" userId="432f6d09324bb7bc" providerId="LiveId" clId="{A7F82EE7-16FB-4027-8BE1-2D0B6D0DC94A}" dt="2019-09-14T15:55:52.870" v="803" actId="478"/>
          <ac:picMkLst>
            <pc:docMk/>
            <pc:sldMk cId="952195525" sldId="2522"/>
            <ac:picMk id="11" creationId="{307BC971-8DB6-4DCE-82E7-2D11549D0DF9}"/>
          </ac:picMkLst>
        </pc:picChg>
        <pc:picChg chg="add mod">
          <ac:chgData name="Tariq Abubaker" userId="432f6d09324bb7bc" providerId="LiveId" clId="{A7F82EE7-16FB-4027-8BE1-2D0B6D0DC94A}" dt="2019-09-14T15:59:15.113" v="845" actId="14100"/>
          <ac:picMkLst>
            <pc:docMk/>
            <pc:sldMk cId="952195525" sldId="2522"/>
            <ac:picMk id="14" creationId="{5535F083-4054-477B-A9D1-2104018349C5}"/>
          </ac:picMkLst>
        </pc:picChg>
      </pc:sldChg>
      <pc:sldChg chg="addSp delSp modSp add del">
        <pc:chgData name="Tariq Abubaker" userId="432f6d09324bb7bc" providerId="LiveId" clId="{A7F82EE7-16FB-4027-8BE1-2D0B6D0DC94A}" dt="2019-09-14T16:09:22.461" v="979" actId="108"/>
        <pc:sldMkLst>
          <pc:docMk/>
          <pc:sldMk cId="987504140" sldId="2523"/>
        </pc:sldMkLst>
        <pc:spChg chg="del">
          <ac:chgData name="Tariq Abubaker" userId="432f6d09324bb7bc" providerId="LiveId" clId="{A7F82EE7-16FB-4027-8BE1-2D0B6D0DC94A}" dt="2019-09-14T16:09:00.814" v="978" actId="931"/>
          <ac:spMkLst>
            <pc:docMk/>
            <pc:sldMk cId="987504140" sldId="2523"/>
            <ac:spMk id="2" creationId="{3B30CE3C-9D39-4219-AD30-5522BF3C5D9A}"/>
          </ac:spMkLst>
        </pc:spChg>
        <pc:spChg chg="mod">
          <ac:chgData name="Tariq Abubaker" userId="432f6d09324bb7bc" providerId="LiveId" clId="{A7F82EE7-16FB-4027-8BE1-2D0B6D0DC94A}" dt="2019-09-14T16:08:47.482" v="977" actId="20577"/>
          <ac:spMkLst>
            <pc:docMk/>
            <pc:sldMk cId="987504140" sldId="2523"/>
            <ac:spMk id="3" creationId="{AA04DD0D-B0F4-45F7-AB27-7826BA09CE10}"/>
          </ac:spMkLst>
        </pc:spChg>
        <pc:picChg chg="add mod">
          <ac:chgData name="Tariq Abubaker" userId="432f6d09324bb7bc" providerId="LiveId" clId="{A7F82EE7-16FB-4027-8BE1-2D0B6D0DC94A}" dt="2019-09-14T16:09:22.461" v="979" actId="108"/>
          <ac:picMkLst>
            <pc:docMk/>
            <pc:sldMk cId="987504140" sldId="2523"/>
            <ac:picMk id="9" creationId="{49FB970D-F185-4A3F-8143-F76DB787011A}"/>
          </ac:picMkLst>
        </pc:picChg>
      </pc:sldChg>
      <pc:sldChg chg="addSp delSp modSp add modTransition">
        <pc:chgData name="Tariq Abubaker" userId="432f6d09324bb7bc" providerId="LiveId" clId="{A7F82EE7-16FB-4027-8BE1-2D0B6D0DC94A}" dt="2019-09-20T14:52:04.779" v="1029"/>
        <pc:sldMkLst>
          <pc:docMk/>
          <pc:sldMk cId="251663849" sldId="2525"/>
        </pc:sldMkLst>
        <pc:spChg chg="add del mod">
          <ac:chgData name="Tariq Abubaker" userId="432f6d09324bb7bc" providerId="LiveId" clId="{A7F82EE7-16FB-4027-8BE1-2D0B6D0DC94A}" dt="2019-09-20T12:03:59.290" v="983" actId="478"/>
          <ac:spMkLst>
            <pc:docMk/>
            <pc:sldMk cId="251663849" sldId="2525"/>
            <ac:spMk id="2" creationId="{C9236E98-50BB-4C1E-877D-E193A7DE2A9C}"/>
          </ac:spMkLst>
        </pc:spChg>
        <pc:spChg chg="add del mod">
          <ac:chgData name="Tariq Abubaker" userId="432f6d09324bb7bc" providerId="LiveId" clId="{A7F82EE7-16FB-4027-8BE1-2D0B6D0DC94A}" dt="2019-09-20T12:04:05.907" v="984" actId="478"/>
          <ac:spMkLst>
            <pc:docMk/>
            <pc:sldMk cId="251663849" sldId="2525"/>
            <ac:spMk id="4" creationId="{7EA6C05E-F45F-4F13-A3D6-237DFD725AA8}"/>
          </ac:spMkLst>
        </pc:spChg>
        <pc:spChg chg="add del">
          <ac:chgData name="Tariq Abubaker" userId="432f6d09324bb7bc" providerId="LiveId" clId="{A7F82EE7-16FB-4027-8BE1-2D0B6D0DC94A}" dt="2019-09-20T14:45:51.501" v="987"/>
          <ac:spMkLst>
            <pc:docMk/>
            <pc:sldMk cId="251663849" sldId="2525"/>
            <ac:spMk id="6" creationId="{BAE35888-9B9A-4EE6-9E9E-ED623309BEEA}"/>
          </ac:spMkLst>
        </pc:spChg>
        <pc:spChg chg="add">
          <ac:chgData name="Tariq Abubaker" userId="432f6d09324bb7bc" providerId="LiveId" clId="{A7F82EE7-16FB-4027-8BE1-2D0B6D0DC94A}" dt="2019-09-20T12:04:17.426" v="985"/>
          <ac:spMkLst>
            <pc:docMk/>
            <pc:sldMk cId="251663849" sldId="2525"/>
            <ac:spMk id="7" creationId="{8CE6172D-4D63-40BB-AC43-943BAED91845}"/>
          </ac:spMkLst>
        </pc:spChg>
      </pc:sldChg>
      <pc:sldChg chg="addSp delSp modSp add modTransition">
        <pc:chgData name="Tariq Abubaker" userId="432f6d09324bb7bc" providerId="LiveId" clId="{A7F82EE7-16FB-4027-8BE1-2D0B6D0DC94A}" dt="2019-09-20T14:55:23.576" v="1033"/>
        <pc:sldMkLst>
          <pc:docMk/>
          <pc:sldMk cId="934354428" sldId="2526"/>
        </pc:sldMkLst>
        <pc:spChg chg="mod">
          <ac:chgData name="Tariq Abubaker" userId="432f6d09324bb7bc" providerId="LiveId" clId="{A7F82EE7-16FB-4027-8BE1-2D0B6D0DC94A}" dt="2019-09-20T14:46:41.464" v="1010" actId="20577"/>
          <ac:spMkLst>
            <pc:docMk/>
            <pc:sldMk cId="934354428" sldId="2526"/>
            <ac:spMk id="5" creationId="{21A8004C-D351-452A-95F3-D7EF7C2AB54E}"/>
          </ac:spMkLst>
        </pc:spChg>
        <pc:spChg chg="mod">
          <ac:chgData name="Tariq Abubaker" userId="432f6d09324bb7bc" providerId="LiveId" clId="{A7F82EE7-16FB-4027-8BE1-2D0B6D0DC94A}" dt="2019-09-20T14:52:26.120" v="1030" actId="115"/>
          <ac:spMkLst>
            <pc:docMk/>
            <pc:sldMk cId="934354428" sldId="2526"/>
            <ac:spMk id="10" creationId="{8B17F82A-A636-4FFB-86C8-D3F3B5456305}"/>
          </ac:spMkLst>
        </pc:spChg>
        <pc:picChg chg="add del mod">
          <ac:chgData name="Tariq Abubaker" userId="432f6d09324bb7bc" providerId="LiveId" clId="{A7F82EE7-16FB-4027-8BE1-2D0B6D0DC94A}" dt="2019-09-20T14:51:34.823" v="1026" actId="14100"/>
          <ac:picMkLst>
            <pc:docMk/>
            <pc:sldMk cId="934354428" sldId="2526"/>
            <ac:picMk id="3" creationId="{00FD31CF-3B16-43DA-8DE3-20FB36735053}"/>
          </ac:picMkLst>
        </pc:picChg>
      </pc:sldChg>
      <pc:sldChg chg="addSp delSp modSp add">
        <pc:chgData name="Tariq Abubaker" userId="432f6d09324bb7bc" providerId="LiveId" clId="{A7F82EE7-16FB-4027-8BE1-2D0B6D0DC94A}" dt="2019-09-20T15:56:04.203" v="1305" actId="1076"/>
        <pc:sldMkLst>
          <pc:docMk/>
          <pc:sldMk cId="2276315095" sldId="2527"/>
        </pc:sldMkLst>
        <pc:spChg chg="mod">
          <ac:chgData name="Tariq Abubaker" userId="432f6d09324bb7bc" providerId="LiveId" clId="{A7F82EE7-16FB-4027-8BE1-2D0B6D0DC94A}" dt="2019-09-20T15:42:02.532" v="1105" actId="1076"/>
          <ac:spMkLst>
            <pc:docMk/>
            <pc:sldMk cId="2276315095" sldId="2527"/>
            <ac:spMk id="2" creationId="{882F8D0A-452B-4D1F-8815-5619B5989B81}"/>
          </ac:spMkLst>
        </pc:spChg>
        <pc:spChg chg="del">
          <ac:chgData name="Tariq Abubaker" userId="432f6d09324bb7bc" providerId="LiveId" clId="{A7F82EE7-16FB-4027-8BE1-2D0B6D0DC94A}" dt="2019-09-20T15:30:28.765" v="1072"/>
          <ac:spMkLst>
            <pc:docMk/>
            <pc:sldMk cId="2276315095" sldId="2527"/>
            <ac:spMk id="3" creationId="{60DCFE8B-73CF-4B82-BBCF-9854D430C04A}"/>
          </ac:spMkLst>
        </pc:spChg>
        <pc:spChg chg="add del mod">
          <ac:chgData name="Tariq Abubaker" userId="432f6d09324bb7bc" providerId="LiveId" clId="{A7F82EE7-16FB-4027-8BE1-2D0B6D0DC94A}" dt="2019-09-20T15:33:51.388" v="1076"/>
          <ac:spMkLst>
            <pc:docMk/>
            <pc:sldMk cId="2276315095" sldId="2527"/>
            <ac:spMk id="7" creationId="{3179D721-4FA2-424F-9994-291AF7E675C4}"/>
          </ac:spMkLst>
        </pc:spChg>
        <pc:spChg chg="add del mod">
          <ac:chgData name="Tariq Abubaker" userId="432f6d09324bb7bc" providerId="LiveId" clId="{A7F82EE7-16FB-4027-8BE1-2D0B6D0DC94A}" dt="2019-09-20T15:44:15.997" v="1115"/>
          <ac:spMkLst>
            <pc:docMk/>
            <pc:sldMk cId="2276315095" sldId="2527"/>
            <ac:spMk id="14" creationId="{9C3F75E8-6482-411C-8DE0-F5D53A8B0842}"/>
          </ac:spMkLst>
        </pc:spChg>
        <pc:spChg chg="add del mod">
          <ac:chgData name="Tariq Abubaker" userId="432f6d09324bb7bc" providerId="LiveId" clId="{A7F82EE7-16FB-4027-8BE1-2D0B6D0DC94A}" dt="2019-09-20T15:42:44.131" v="1109" actId="931"/>
          <ac:spMkLst>
            <pc:docMk/>
            <pc:sldMk cId="2276315095" sldId="2527"/>
            <ac:spMk id="15" creationId="{511E761A-6776-43DC-A5E9-1A853B547463}"/>
          </ac:spMkLst>
        </pc:spChg>
        <pc:spChg chg="add del mod">
          <ac:chgData name="Tariq Abubaker" userId="432f6d09324bb7bc" providerId="LiveId" clId="{A7F82EE7-16FB-4027-8BE1-2D0B6D0DC94A}" dt="2019-09-20T15:43:03.759" v="1111" actId="931"/>
          <ac:spMkLst>
            <pc:docMk/>
            <pc:sldMk cId="2276315095" sldId="2527"/>
            <ac:spMk id="16" creationId="{6D7EEE7E-A5B5-49A1-8770-A60BE94F4547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1" creationId="{78B9786B-DA4D-4393-BAF8-9068EA506D9D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2" creationId="{7CAD3267-5196-4EF9-BD08-840F39204424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5" creationId="{AF8FCF2F-9763-49FB-9544-7B770643DC70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7" creationId="{6E1EA8B5-27ED-4A74-8B2D-5724BFE44467}"/>
          </ac:spMkLst>
        </pc:spChg>
        <pc:spChg chg="add del mod">
          <ac:chgData name="Tariq Abubaker" userId="432f6d09324bb7bc" providerId="LiveId" clId="{A7F82EE7-16FB-4027-8BE1-2D0B6D0DC94A}" dt="2019-09-20T15:47:56.790" v="1220" actId="931"/>
          <ac:spMkLst>
            <pc:docMk/>
            <pc:sldMk cId="2276315095" sldId="2527"/>
            <ac:spMk id="28" creationId="{39FF881E-4024-4996-9EA2-CD82CE3C8176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29" creationId="{7520CAF7-9007-44DD-8944-598E6FEF446C}"/>
          </ac:spMkLst>
        </pc:spChg>
        <pc:spChg chg="add del mod">
          <ac:chgData name="Tariq Abubaker" userId="432f6d09324bb7bc" providerId="LiveId" clId="{A7F82EE7-16FB-4027-8BE1-2D0B6D0DC94A}" dt="2019-09-20T15:48:01.591" v="1221" actId="931"/>
          <ac:spMkLst>
            <pc:docMk/>
            <pc:sldMk cId="2276315095" sldId="2527"/>
            <ac:spMk id="30" creationId="{F397E5C9-75AC-4C27-BFDA-E608D86436C5}"/>
          </ac:spMkLst>
        </pc:spChg>
        <pc:spChg chg="add del mod">
          <ac:chgData name="Tariq Abubaker" userId="432f6d09324bb7bc" providerId="LiveId" clId="{A7F82EE7-16FB-4027-8BE1-2D0B6D0DC94A}" dt="2019-09-20T15:48:04.949" v="1222" actId="931"/>
          <ac:spMkLst>
            <pc:docMk/>
            <pc:sldMk cId="2276315095" sldId="2527"/>
            <ac:spMk id="31" creationId="{4AD42224-7898-4EFB-BBC0-8A30E0D7E105}"/>
          </ac:spMkLst>
        </pc:spChg>
        <pc:spChg chg="add mod">
          <ac:chgData name="Tariq Abubaker" userId="432f6d09324bb7bc" providerId="LiveId" clId="{A7F82EE7-16FB-4027-8BE1-2D0B6D0DC94A}" dt="2019-09-20T15:47:09.320" v="1207" actId="571"/>
          <ac:spMkLst>
            <pc:docMk/>
            <pc:sldMk cId="2276315095" sldId="2527"/>
            <ac:spMk id="32" creationId="{14B87B83-AA5B-4624-B6B7-864D4D37108F}"/>
          </ac:spMkLst>
        </pc:spChg>
        <pc:spChg chg="add mod">
          <ac:chgData name="Tariq Abubaker" userId="432f6d09324bb7bc" providerId="LiveId" clId="{A7F82EE7-16FB-4027-8BE1-2D0B6D0DC94A}" dt="2019-09-20T15:47:08.976" v="1206" actId="571"/>
          <ac:spMkLst>
            <pc:docMk/>
            <pc:sldMk cId="2276315095" sldId="2527"/>
            <ac:spMk id="33" creationId="{669A50C1-34AF-4721-9406-9F75E10C7A9A}"/>
          </ac:spMkLst>
        </pc:spChg>
        <pc:spChg chg="add mod">
          <ac:chgData name="Tariq Abubaker" userId="432f6d09324bb7bc" providerId="LiveId" clId="{A7F82EE7-16FB-4027-8BE1-2D0B6D0DC94A}" dt="2019-09-20T15:47:08.448" v="1205" actId="571"/>
          <ac:spMkLst>
            <pc:docMk/>
            <pc:sldMk cId="2276315095" sldId="2527"/>
            <ac:spMk id="34" creationId="{A63598BB-29AC-4682-A64F-029C310A5323}"/>
          </ac:spMkLst>
        </pc:spChg>
        <pc:spChg chg="add del mod">
          <ac:chgData name="Tariq Abubaker" userId="432f6d09324bb7bc" providerId="LiveId" clId="{A7F82EE7-16FB-4027-8BE1-2D0B6D0DC94A}" dt="2019-09-20T15:47:08.152" v="1204"/>
          <ac:spMkLst>
            <pc:docMk/>
            <pc:sldMk cId="2276315095" sldId="2527"/>
            <ac:spMk id="35" creationId="{AB2B27A8-C366-4DDF-87A8-B6E32C203382}"/>
          </ac:spMkLst>
        </pc:spChg>
        <pc:spChg chg="add del mod">
          <ac:chgData name="Tariq Abubaker" userId="432f6d09324bb7bc" providerId="LiveId" clId="{A7F82EE7-16FB-4027-8BE1-2D0B6D0DC94A}" dt="2019-09-20T15:47:04.330" v="1194"/>
          <ac:spMkLst>
            <pc:docMk/>
            <pc:sldMk cId="2276315095" sldId="2527"/>
            <ac:spMk id="37" creationId="{CB4EF951-EE7E-419A-9B7B-D646F2C95568}"/>
          </ac:spMkLst>
        </pc:spChg>
        <pc:spChg chg="add del">
          <ac:chgData name="Tariq Abubaker" userId="432f6d09324bb7bc" providerId="LiveId" clId="{A7F82EE7-16FB-4027-8BE1-2D0B6D0DC94A}" dt="2019-09-20T15:47:03.906" v="1192"/>
          <ac:spMkLst>
            <pc:docMk/>
            <pc:sldMk cId="2276315095" sldId="2527"/>
            <ac:spMk id="38" creationId="{0952DDA3-F16C-41C9-9BF3-43D4A6C92995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39" creationId="{26D78D83-D955-486D-A689-3CF7CF2C2C0A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40" creationId="{A97D5C58-E4B8-4982-93CB-593C776FA56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47" creationId="{DE90409B-9EF3-4CAB-A51B-35EA029B0873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1" creationId="{5CEEA4E6-33D4-499D-B477-0F3148093A5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2" creationId="{A7691F06-682F-4906-AFED-3C7041DFE917}"/>
          </ac:spMkLst>
        </pc:spChg>
        <pc:picChg chg="add del mod">
          <ac:chgData name="Tariq Abubaker" userId="432f6d09324bb7bc" providerId="LiveId" clId="{A7F82EE7-16FB-4027-8BE1-2D0B6D0DC94A}" dt="2019-09-20T15:30:36.735" v="1075" actId="478"/>
          <ac:picMkLst>
            <pc:docMk/>
            <pc:sldMk cId="2276315095" sldId="2527"/>
            <ac:picMk id="5" creationId="{AC4638F2-5B3E-452D-BF7A-9DC600E70DA1}"/>
          </ac:picMkLst>
        </pc:picChg>
        <pc:picChg chg="add del mod">
          <ac:chgData name="Tariq Abubaker" userId="432f6d09324bb7bc" providerId="LiveId" clId="{A7F82EE7-16FB-4027-8BE1-2D0B6D0DC94A}" dt="2019-09-20T15:44:33.691" v="1119" actId="478"/>
          <ac:picMkLst>
            <pc:docMk/>
            <pc:sldMk cId="2276315095" sldId="2527"/>
            <ac:picMk id="9" creationId="{C332FE07-D2CB-4EB8-990C-4E6642698AFE}"/>
          </ac:picMkLst>
        </pc:picChg>
        <pc:picChg chg="add del mod">
          <ac:chgData name="Tariq Abubaker" userId="432f6d09324bb7bc" providerId="LiveId" clId="{A7F82EE7-16FB-4027-8BE1-2D0B6D0DC94A}" dt="2019-09-20T15:42:47.679" v="1110" actId="478"/>
          <ac:picMkLst>
            <pc:docMk/>
            <pc:sldMk cId="2276315095" sldId="2527"/>
            <ac:picMk id="11" creationId="{31FC148B-1273-42FD-A6A4-FF7579F86AF6}"/>
          </ac:picMkLst>
        </pc:picChg>
        <pc:picChg chg="add del mod">
          <ac:chgData name="Tariq Abubaker" userId="432f6d09324bb7bc" providerId="LiveId" clId="{A7F82EE7-16FB-4027-8BE1-2D0B6D0DC94A}" dt="2019-09-20T15:42:39.799" v="1108" actId="478"/>
          <ac:picMkLst>
            <pc:docMk/>
            <pc:sldMk cId="2276315095" sldId="2527"/>
            <ac:picMk id="13" creationId="{66DD7EE9-7B17-410C-8332-CC41B6CF41D1}"/>
          </ac:picMkLst>
        </pc:picChg>
        <pc:picChg chg="add del mod">
          <ac:chgData name="Tariq Abubaker" userId="432f6d09324bb7bc" providerId="LiveId" clId="{A7F82EE7-16FB-4027-8BE1-2D0B6D0DC94A}" dt="2019-09-20T15:44:35.185" v="1120" actId="478"/>
          <ac:picMkLst>
            <pc:docMk/>
            <pc:sldMk cId="2276315095" sldId="2527"/>
            <ac:picMk id="18" creationId="{7D3BC45C-BEBD-4335-87FC-0BB431E0B424}"/>
          </ac:picMkLst>
        </pc:picChg>
        <pc:picChg chg="add del mod">
          <ac:chgData name="Tariq Abubaker" userId="432f6d09324bb7bc" providerId="LiveId" clId="{A7F82EE7-16FB-4027-8BE1-2D0B6D0DC94A}" dt="2019-09-20T15:44:30.996" v="1118" actId="478"/>
          <ac:picMkLst>
            <pc:docMk/>
            <pc:sldMk cId="2276315095" sldId="2527"/>
            <ac:picMk id="20" creationId="{E4A771EC-4106-488C-97AA-D861CFA1B59D}"/>
          </ac:picMkLst>
        </pc:picChg>
        <pc:picChg chg="add del">
          <ac:chgData name="Tariq Abubaker" userId="432f6d09324bb7bc" providerId="LiveId" clId="{A7F82EE7-16FB-4027-8BE1-2D0B6D0DC94A}" dt="2019-09-20T15:44:27.460" v="1117"/>
          <ac:picMkLst>
            <pc:docMk/>
            <pc:sldMk cId="2276315095" sldId="2527"/>
            <ac:picMk id="23" creationId="{AF32B4E7-573E-4505-96F2-EBD904C9B8C5}"/>
          </ac:picMkLst>
        </pc:picChg>
        <pc:picChg chg="add del mod">
          <ac:chgData name="Tariq Abubaker" userId="432f6d09324bb7bc" providerId="LiveId" clId="{A7F82EE7-16FB-4027-8BE1-2D0B6D0DC94A}" dt="2019-09-20T15:47:07.192" v="1202"/>
          <ac:picMkLst>
            <pc:docMk/>
            <pc:sldMk cId="2276315095" sldId="2527"/>
            <ac:picMk id="36" creationId="{7D2E1046-B590-452B-8480-4F8C1E290D5C}"/>
          </ac:picMkLst>
        </pc:picChg>
        <pc:picChg chg="add mod">
          <ac:chgData name="Tariq Abubaker" userId="432f6d09324bb7bc" providerId="LiveId" clId="{A7F82EE7-16FB-4027-8BE1-2D0B6D0DC94A}" dt="2019-09-20T15:56:03.840" v="1304" actId="1076"/>
          <ac:picMkLst>
            <pc:docMk/>
            <pc:sldMk cId="2276315095" sldId="2527"/>
            <ac:picMk id="42" creationId="{63E2E8B8-8D14-46E3-AFAE-D45878149D4D}"/>
          </ac:picMkLst>
        </pc:picChg>
        <pc:picChg chg="add mod">
          <ac:chgData name="Tariq Abubaker" userId="432f6d09324bb7bc" providerId="LiveId" clId="{A7F82EE7-16FB-4027-8BE1-2D0B6D0DC94A}" dt="2019-09-20T15:56:04.203" v="1305" actId="1076"/>
          <ac:picMkLst>
            <pc:docMk/>
            <pc:sldMk cId="2276315095" sldId="2527"/>
            <ac:picMk id="44" creationId="{0C2AD76B-8DFE-4EC3-8EBA-60D555CE95D0}"/>
          </ac:picMkLst>
        </pc:picChg>
        <pc:picChg chg="add mod">
          <ac:chgData name="Tariq Abubaker" userId="432f6d09324bb7bc" providerId="LiveId" clId="{A7F82EE7-16FB-4027-8BE1-2D0B6D0DC94A}" dt="2019-09-20T15:56:03.164" v="1302" actId="1076"/>
          <ac:picMkLst>
            <pc:docMk/>
            <pc:sldMk cId="2276315095" sldId="2527"/>
            <ac:picMk id="46" creationId="{8D925766-AB9D-4726-93B8-6D3AAD0FDF55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8" creationId="{96DEBD61-DE55-426E-A124-DA6110C4A04C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9" creationId="{278FFD9A-AD9C-4E8E-BD73-09FCAAC0923A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50" creationId="{8C2A8324-A210-496C-B419-C407411E2E19}"/>
          </ac:picMkLst>
        </pc:picChg>
      </pc:sldChg>
      <pc:sldMasterChg chg="modSp modSldLayout">
        <pc:chgData name="Tariq Abubaker" userId="432f6d09324bb7bc" providerId="LiveId" clId="{A7F82EE7-16FB-4027-8BE1-2D0B6D0DC94A}" dt="2019-09-14T15:21:05.070" v="484"/>
        <pc:sldMasterMkLst>
          <pc:docMk/>
          <pc:sldMasterMk cId="2502786320" sldId="2147483707"/>
        </pc:sldMasterMkLst>
        <pc:spChg chg="mod">
          <ac:chgData name="Tariq Abubaker" userId="432f6d09324bb7bc" providerId="LiveId" clId="{A7F82EE7-16FB-4027-8BE1-2D0B6D0DC94A}" dt="2019-09-14T15:20:31.224" v="482" actId="1035"/>
          <ac:spMkLst>
            <pc:docMk/>
            <pc:sldMasterMk cId="2502786320" sldId="2147483707"/>
            <ac:spMk id="2" creationId="{090F41A2-6535-4CA6-81E4-026A5B56D9D7}"/>
          </ac:spMkLst>
        </pc:spChg>
        <pc:spChg chg="mod">
          <ac:chgData name="Tariq Abubaker" userId="432f6d09324bb7bc" providerId="LiveId" clId="{A7F82EE7-16FB-4027-8BE1-2D0B6D0DC94A}" dt="2019-09-14T15:21:05.070" v="484"/>
          <ac:spMkLst>
            <pc:docMk/>
            <pc:sldMasterMk cId="2502786320" sldId="2147483707"/>
            <ac:spMk id="6" creationId="{5ECA3099-A94F-4C3E-BC29-780EDD38F722}"/>
          </ac:spMkLst>
        </pc:spChg>
        <pc:spChg chg="mod">
          <ac:chgData name="Tariq Abubaker" userId="432f6d09324bb7bc" providerId="LiveId" clId="{A7F82EE7-16FB-4027-8BE1-2D0B6D0DC94A}" dt="2019-09-14T15:21:01.183" v="483" actId="207"/>
          <ac:spMkLst>
            <pc:docMk/>
            <pc:sldMasterMk cId="2502786320" sldId="2147483707"/>
            <ac:spMk id="25" creationId="{83D29F65-481C-4C80-BB65-121E5AED26B5}"/>
          </ac:spMkLst>
        </pc:spChg>
        <pc:sldLayoutChg chg="modSp">
          <pc:chgData name="Tariq Abubaker" userId="432f6d09324bb7bc" providerId="LiveId" clId="{A7F82EE7-16FB-4027-8BE1-2D0B6D0DC94A}" dt="2019-09-14T14:47:49.438" v="14" actId="207"/>
          <pc:sldLayoutMkLst>
            <pc:docMk/>
            <pc:sldMasterMk cId="2502786320" sldId="2147483707"/>
            <pc:sldLayoutMk cId="4100291505" sldId="2147483715"/>
          </pc:sldLayoutMkLst>
          <pc:spChg chg="mod">
            <ac:chgData name="Tariq Abubaker" userId="432f6d09324bb7bc" providerId="LiveId" clId="{A7F82EE7-16FB-4027-8BE1-2D0B6D0DC94A}" dt="2019-09-14T14:47:49.438" v="14" actId="207"/>
            <ac:spMkLst>
              <pc:docMk/>
              <pc:sldMasterMk cId="2502786320" sldId="2147483707"/>
              <pc:sldLayoutMk cId="4100291505" sldId="2147483715"/>
              <ac:spMk id="11" creationId="{B2C53265-8805-42B3-82B4-151EFBC42731}"/>
            </ac:spMkLst>
          </pc:spChg>
        </pc:sldLayoutChg>
        <pc:sldLayoutChg chg="modSp">
          <pc:chgData name="Tariq Abubaker" userId="432f6d09324bb7bc" providerId="LiveId" clId="{A7F82EE7-16FB-4027-8BE1-2D0B6D0DC94A}" dt="2019-09-14T14:46:34.893" v="1" actId="207"/>
          <pc:sldLayoutMkLst>
            <pc:docMk/>
            <pc:sldMasterMk cId="2502786320" sldId="2147483707"/>
            <pc:sldLayoutMk cId="3309614944" sldId="2147483720"/>
          </pc:sldLayoutMkLst>
          <pc:spChg chg="mod">
            <ac:chgData name="Tariq Abubaker" userId="432f6d09324bb7bc" providerId="LiveId" clId="{A7F82EE7-16FB-4027-8BE1-2D0B6D0DC94A}" dt="2019-09-14T14:46:34.893" v="1" actId="207"/>
            <ac:spMkLst>
              <pc:docMk/>
              <pc:sldMasterMk cId="2502786320" sldId="2147483707"/>
              <pc:sldLayoutMk cId="3309614944" sldId="2147483720"/>
              <ac:spMk id="6" creationId="{9DE9AE8C-7574-4D45-B521-6B18054DA7C5}"/>
            </ac:spMkLst>
          </pc:spChg>
        </pc:sldLayoutChg>
        <pc:sldLayoutChg chg="modSp">
          <pc:chgData name="Tariq Abubaker" userId="432f6d09324bb7bc" providerId="LiveId" clId="{A7F82EE7-16FB-4027-8BE1-2D0B6D0DC94A}" dt="2019-09-14T14:46:44.827" v="2" actId="207"/>
          <pc:sldLayoutMkLst>
            <pc:docMk/>
            <pc:sldMasterMk cId="2502786320" sldId="2147483707"/>
            <pc:sldLayoutMk cId="460956711" sldId="2147483721"/>
          </pc:sldLayoutMkLst>
          <pc:spChg chg="mod">
            <ac:chgData name="Tariq Abubaker" userId="432f6d09324bb7bc" providerId="LiveId" clId="{A7F82EE7-16FB-4027-8BE1-2D0B6D0DC94A}" dt="2019-09-14T14:46:44.827" v="2" actId="207"/>
            <ac:spMkLst>
              <pc:docMk/>
              <pc:sldMasterMk cId="2502786320" sldId="2147483707"/>
              <pc:sldLayoutMk cId="460956711" sldId="2147483721"/>
              <ac:spMk id="8" creationId="{8A058973-2DC9-4087-9D57-F1D779F56CC2}"/>
            </ac:spMkLst>
          </pc:spChg>
        </pc:sldLayoutChg>
        <pc:sldLayoutChg chg="modSp">
          <pc:chgData name="Tariq Abubaker" userId="432f6d09324bb7bc" providerId="LiveId" clId="{A7F82EE7-16FB-4027-8BE1-2D0B6D0DC94A}" dt="2019-09-14T15:20:15.447" v="477"/>
          <pc:sldLayoutMkLst>
            <pc:docMk/>
            <pc:sldMasterMk cId="2502786320" sldId="2147483707"/>
            <pc:sldLayoutMk cId="4198914059" sldId="2147483722"/>
          </pc:sldLayoutMkLst>
          <pc:spChg chg="mod">
            <ac:chgData name="Tariq Abubaker" userId="432f6d09324bb7bc" providerId="LiveId" clId="{A7F82EE7-16FB-4027-8BE1-2D0B6D0DC94A}" dt="2019-09-14T15:20:15.447" v="477"/>
            <ac:spMkLst>
              <pc:docMk/>
              <pc:sldMasterMk cId="2502786320" sldId="2147483707"/>
              <pc:sldLayoutMk cId="4198914059" sldId="2147483722"/>
              <ac:spMk id="5" creationId="{C8DE0AAD-6FBD-416B-A91A-21F2B737919E}"/>
            </ac:spMkLst>
          </pc:spChg>
          <pc:spChg chg="mod">
            <ac:chgData name="Tariq Abubaker" userId="432f6d09324bb7bc" providerId="LiveId" clId="{A7F82EE7-16FB-4027-8BE1-2D0B6D0DC94A}" dt="2019-09-14T14:46:19.168" v="0" actId="207"/>
            <ac:spMkLst>
              <pc:docMk/>
              <pc:sldMasterMk cId="2502786320" sldId="2147483707"/>
              <pc:sldLayoutMk cId="4198914059" sldId="2147483722"/>
              <ac:spMk id="9" creationId="{6ABA22C7-C35B-4EC0-B7CE-54F9EEFCB71D}"/>
            </ac:spMkLst>
          </pc:spChg>
        </pc:sldLayoutChg>
        <pc:sldLayoutChg chg="modSp">
          <pc:chgData name="Tariq Abubaker" userId="432f6d09324bb7bc" providerId="LiveId" clId="{A7F82EE7-16FB-4027-8BE1-2D0B6D0DC94A}" dt="2019-09-14T14:46:59.454" v="3" actId="207"/>
          <pc:sldLayoutMkLst>
            <pc:docMk/>
            <pc:sldMasterMk cId="2502786320" sldId="2147483707"/>
            <pc:sldLayoutMk cId="2240012133" sldId="2147483723"/>
          </pc:sldLayoutMkLst>
          <pc:spChg chg="mod">
            <ac:chgData name="Tariq Abubaker" userId="432f6d09324bb7bc" providerId="LiveId" clId="{A7F82EE7-16FB-4027-8BE1-2D0B6D0DC94A}" dt="2019-09-14T14:46:59.454" v="3" actId="207"/>
            <ac:spMkLst>
              <pc:docMk/>
              <pc:sldMasterMk cId="2502786320" sldId="2147483707"/>
              <pc:sldLayoutMk cId="2240012133" sldId="2147483723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05.002" v="4" actId="207"/>
          <pc:sldLayoutMkLst>
            <pc:docMk/>
            <pc:sldMasterMk cId="2502786320" sldId="2147483707"/>
            <pc:sldLayoutMk cId="752424578" sldId="2147483724"/>
          </pc:sldLayoutMkLst>
          <pc:spChg chg="mod">
            <ac:chgData name="Tariq Abubaker" userId="432f6d09324bb7bc" providerId="LiveId" clId="{A7F82EE7-16FB-4027-8BE1-2D0B6D0DC94A}" dt="2019-09-14T14:47:05.002" v="4" actId="207"/>
            <ac:spMkLst>
              <pc:docMk/>
              <pc:sldMasterMk cId="2502786320" sldId="2147483707"/>
              <pc:sldLayoutMk cId="752424578" sldId="2147483724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4.221" v="6" actId="207"/>
          <pc:sldLayoutMkLst>
            <pc:docMk/>
            <pc:sldMasterMk cId="2502786320" sldId="2147483707"/>
            <pc:sldLayoutMk cId="4148139402" sldId="2147483725"/>
          </pc:sldLayoutMkLst>
          <pc:spChg chg="mod">
            <ac:chgData name="Tariq Abubaker" userId="432f6d09324bb7bc" providerId="LiveId" clId="{A7F82EE7-16FB-4027-8BE1-2D0B6D0DC94A}" dt="2019-09-14T14:47:14.221" v="6" actId="207"/>
            <ac:spMkLst>
              <pc:docMk/>
              <pc:sldMasterMk cId="2502786320" sldId="2147483707"/>
              <pc:sldLayoutMk cId="4148139402" sldId="2147483725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0.109" v="5" actId="207"/>
          <pc:sldLayoutMkLst>
            <pc:docMk/>
            <pc:sldMasterMk cId="2502786320" sldId="2147483707"/>
            <pc:sldLayoutMk cId="3988267709" sldId="2147483726"/>
          </pc:sldLayoutMkLst>
          <pc:spChg chg="mod">
            <ac:chgData name="Tariq Abubaker" userId="432f6d09324bb7bc" providerId="LiveId" clId="{A7F82EE7-16FB-4027-8BE1-2D0B6D0DC94A}" dt="2019-09-14T14:47:10.109" v="5" actId="207"/>
            <ac:spMkLst>
              <pc:docMk/>
              <pc:sldMasterMk cId="2502786320" sldId="2147483707"/>
              <pc:sldLayoutMk cId="3988267709" sldId="2147483726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23.608" v="8" actId="207"/>
          <pc:sldLayoutMkLst>
            <pc:docMk/>
            <pc:sldMasterMk cId="2502786320" sldId="2147483707"/>
            <pc:sldLayoutMk cId="439303496" sldId="2147483727"/>
          </pc:sldLayoutMkLst>
          <pc:spChg chg="mod">
            <ac:chgData name="Tariq Abubaker" userId="432f6d09324bb7bc" providerId="LiveId" clId="{A7F82EE7-16FB-4027-8BE1-2D0B6D0DC94A}" dt="2019-09-14T14:47:23.608" v="8" actId="207"/>
            <ac:spMkLst>
              <pc:docMk/>
              <pc:sldMasterMk cId="2502786320" sldId="2147483707"/>
              <pc:sldLayoutMk cId="439303496" sldId="2147483727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19.200" v="7" actId="207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A7F82EE7-16FB-4027-8BE1-2D0B6D0DC94A}" dt="2019-09-14T14:47:19.200" v="7" actId="207"/>
            <ac:spMkLst>
              <pc:docMk/>
              <pc:sldMasterMk cId="2502786320" sldId="2147483707"/>
              <pc:sldLayoutMk cId="1932141869" sldId="2147483728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35.039" v="13" actId="207"/>
          <pc:sldLayoutMkLst>
            <pc:docMk/>
            <pc:sldMasterMk cId="2502786320" sldId="2147483707"/>
            <pc:sldLayoutMk cId="337530970" sldId="2147483729"/>
          </pc:sldLayoutMkLst>
          <pc:spChg chg="mod">
            <ac:chgData name="Tariq Abubaker" userId="432f6d09324bb7bc" providerId="LiveId" clId="{A7F82EE7-16FB-4027-8BE1-2D0B6D0DC94A}" dt="2019-09-14T14:47:35.039" v="13" actId="207"/>
            <ac:spMkLst>
              <pc:docMk/>
              <pc:sldMasterMk cId="2502786320" sldId="2147483707"/>
              <pc:sldLayoutMk cId="337530970" sldId="2147483729"/>
              <ac:spMk id="5" creationId="{673FA99E-5E31-474E-8818-615B453CD89C}"/>
            </ac:spMkLst>
          </pc:spChg>
        </pc:sldLayoutChg>
      </pc:sldMasterChg>
    </pc:docChg>
  </pc:docChgLst>
  <pc:docChgLst>
    <pc:chgData name="Tariq Abubaker" userId="432f6d09324bb7bc" providerId="LiveId" clId="{3276C602-96D8-452E-9401-4D6DF077B4AD}"/>
    <pc:docChg chg="undo redo custSel mod addSld delSld modSld sldOrd modMainMaster">
      <pc:chgData name="Tariq Abubaker" userId="432f6d09324bb7bc" providerId="LiveId" clId="{3276C602-96D8-452E-9401-4D6DF077B4AD}" dt="2019-09-15T23:21:44.124" v="657"/>
      <pc:docMkLst>
        <pc:docMk/>
      </pc:docMkLst>
      <pc:sldChg chg="modSp">
        <pc:chgData name="Tariq Abubaker" userId="432f6d09324bb7bc" providerId="LiveId" clId="{3276C602-96D8-452E-9401-4D6DF077B4AD}" dt="2019-09-15T23:20:55.828" v="656" actId="6549"/>
        <pc:sldMkLst>
          <pc:docMk/>
          <pc:sldMk cId="3520292870" sldId="256"/>
        </pc:sldMkLst>
        <pc:spChg chg="mod">
          <ac:chgData name="Tariq Abubaker" userId="432f6d09324bb7bc" providerId="LiveId" clId="{3276C602-96D8-452E-9401-4D6DF077B4AD}" dt="2019-09-15T23:20:55.828" v="656" actId="6549"/>
          <ac:spMkLst>
            <pc:docMk/>
            <pc:sldMk cId="3520292870" sldId="256"/>
            <ac:spMk id="5" creationId="{03387BF4-95C0-489F-81FA-BC730C1A8CAD}"/>
          </ac:spMkLst>
        </pc:spChg>
      </pc:sldChg>
      <pc:sldChg chg="modSp modAnim">
        <pc:chgData name="Tariq Abubaker" userId="432f6d09324bb7bc" providerId="LiveId" clId="{3276C602-96D8-452E-9401-4D6DF077B4AD}" dt="2019-09-15T23:08:33.164" v="545"/>
        <pc:sldMkLst>
          <pc:docMk/>
          <pc:sldMk cId="1232570880" sldId="258"/>
        </pc:sldMkLst>
        <pc:spChg chg="mod">
          <ac:chgData name="Tariq Abubaker" userId="432f6d09324bb7bc" providerId="LiveId" clId="{3276C602-96D8-452E-9401-4D6DF077B4AD}" dt="2019-09-15T23:05:41.291" v="517" actId="208"/>
          <ac:spMkLst>
            <pc:docMk/>
            <pc:sldMk cId="1232570880" sldId="258"/>
            <ac:spMk id="9" creationId="{C678F48D-A32D-4A68-ABD3-AFBA5F4793D5}"/>
          </ac:spMkLst>
        </pc:spChg>
      </pc:sldChg>
      <pc:sldChg chg="modTransition setBg">
        <pc:chgData name="Tariq Abubaker" userId="432f6d09324bb7bc" providerId="LiveId" clId="{3276C602-96D8-452E-9401-4D6DF077B4AD}" dt="2019-09-15T23:19:28.394" v="655"/>
        <pc:sldMkLst>
          <pc:docMk/>
          <pc:sldMk cId="1329746698" sldId="283"/>
        </pc:sldMkLst>
      </pc:sldChg>
      <pc:sldChg chg="modAnim">
        <pc:chgData name="Tariq Abubaker" userId="432f6d09324bb7bc" providerId="LiveId" clId="{3276C602-96D8-452E-9401-4D6DF077B4AD}" dt="2019-09-15T23:14:02.552" v="584"/>
        <pc:sldMkLst>
          <pc:docMk/>
          <pc:sldMk cId="2575421478" sldId="295"/>
        </pc:sldMkLst>
      </pc:sldChg>
      <pc:sldChg chg="addSp delSp modSp mod modTransition setBg modAnim setClrOvrMap">
        <pc:chgData name="Tariq Abubaker" userId="432f6d09324bb7bc" providerId="LiveId" clId="{3276C602-96D8-452E-9401-4D6DF077B4AD}" dt="2019-09-15T23:17:57.981" v="648"/>
        <pc:sldMkLst>
          <pc:docMk/>
          <pc:sldMk cId="927890479" sldId="2516"/>
        </pc:sldMkLst>
        <pc:spChg chg="mod">
          <ac:chgData name="Tariq Abubaker" userId="432f6d09324bb7bc" providerId="LiveId" clId="{3276C602-96D8-452E-9401-4D6DF077B4AD}" dt="2019-09-15T22:50:34.249" v="313" actId="108"/>
          <ac:spMkLst>
            <pc:docMk/>
            <pc:sldMk cId="927890479" sldId="2516"/>
            <ac:spMk id="2" creationId="{B0D9808A-3525-4C80-B834-DBAEC0FB37F4}"/>
          </ac:spMkLst>
        </pc:spChg>
        <pc:spChg chg="del mod">
          <ac:chgData name="Tariq Abubaker" userId="432f6d09324bb7bc" providerId="LiveId" clId="{3276C602-96D8-452E-9401-4D6DF077B4AD}" dt="2019-09-15T22:59:58.737" v="464" actId="478"/>
          <ac:spMkLst>
            <pc:docMk/>
            <pc:sldMk cId="927890479" sldId="2516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31:07.849" v="189" actId="931"/>
          <ac:spMkLst>
            <pc:docMk/>
            <pc:sldMk cId="927890479" sldId="2516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4.307" v="381" actId="478"/>
          <ac:spMkLst>
            <pc:docMk/>
            <pc:sldMk cId="927890479" sldId="2516"/>
            <ac:spMk id="11" creationId="{5EEDC804-8CB2-4862-8417-BF994EE4AC34}"/>
          </ac:spMkLst>
        </pc:spChg>
        <pc:spChg chg="add del mod">
          <ac:chgData name="Tariq Abubaker" userId="432f6d09324bb7bc" providerId="LiveId" clId="{3276C602-96D8-452E-9401-4D6DF077B4AD}" dt="2019-09-15T22:38:24.137" v="265" actId="478"/>
          <ac:spMkLst>
            <pc:docMk/>
            <pc:sldMk cId="927890479" sldId="2516"/>
            <ac:spMk id="12" creationId="{818B23D6-4ABB-469C-88AD-2C0C2C214769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1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0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23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31:32.452" v="197" actId="26606"/>
          <ac:spMkLst>
            <pc:docMk/>
            <pc:sldMk cId="927890479" sldId="2516"/>
            <ac:spMk id="2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2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30" creationId="{73ED6512-6858-4552-B699-9A97FE9A4EA2}"/>
          </ac:spMkLst>
        </pc:spChg>
        <pc:spChg chg="add del mod">
          <ac:chgData name="Tariq Abubaker" userId="432f6d09324bb7bc" providerId="LiveId" clId="{3276C602-96D8-452E-9401-4D6DF077B4AD}" dt="2019-09-15T22:49:21.046" v="293" actId="931"/>
          <ac:spMkLst>
            <pc:docMk/>
            <pc:sldMk cId="927890479" sldId="2516"/>
            <ac:spMk id="32" creationId="{78A59F86-2626-40B4-9554-0E8A2D173CD5}"/>
          </ac:spMkLst>
        </pc:spChg>
        <pc:spChg chg="add del mod">
          <ac:chgData name="Tariq Abubaker" userId="432f6d09324bb7bc" providerId="LiveId" clId="{3276C602-96D8-452E-9401-4D6DF077B4AD}" dt="2019-09-15T23:00:06.034" v="466" actId="478"/>
          <ac:spMkLst>
            <pc:docMk/>
            <pc:sldMk cId="927890479" sldId="2516"/>
            <ac:spMk id="36" creationId="{431D4BAC-2110-40B6-93F1-83048E52B3DF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2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6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0" creationId="{9BBC0C84-DC2A-43AE-9576-0A44295E8B9C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1" creationId="{E4F9F79B-A093-478E-96B5-EE02BC93A858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3" creationId="{F7194F93-1F71-4A70-9DF1-28F183771111}"/>
          </ac:spMkLst>
        </pc:spChg>
        <pc:spChg chg="add del">
          <ac:chgData name="Tariq Abubaker" userId="432f6d09324bb7bc" providerId="LiveId" clId="{3276C602-96D8-452E-9401-4D6DF077B4AD}" dt="2019-09-15T23:06:06.464" v="518" actId="478"/>
          <ac:spMkLst>
            <pc:docMk/>
            <pc:sldMk cId="927890479" sldId="2516"/>
            <ac:spMk id="54" creationId="{8122B050-C8EF-4853-B0B3-ED20C10D25A4}"/>
          </ac:spMkLst>
        </pc:spChg>
        <pc:spChg chg="add del">
          <ac:chgData name="Tariq Abubaker" userId="432f6d09324bb7bc" providerId="LiveId" clId="{3276C602-96D8-452E-9401-4D6DF077B4AD}" dt="2019-09-15T22:50:17.220" v="311" actId="26606"/>
          <ac:spMkLst>
            <pc:docMk/>
            <pc:sldMk cId="927890479" sldId="2516"/>
            <ac:spMk id="55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1:39.492" v="485"/>
          <ac:spMkLst>
            <pc:docMk/>
            <pc:sldMk cId="927890479" sldId="2516"/>
            <ac:spMk id="56" creationId="{4F4842EC-1268-45C3-B4BC-ED6712C99FA8}"/>
          </ac:spMkLst>
        </pc:spChg>
        <pc:picChg chg="del">
          <ac:chgData name="Tariq Abubaker" userId="432f6d09324bb7bc" providerId="LiveId" clId="{3276C602-96D8-452E-9401-4D6DF077B4AD}" dt="2019-09-15T22:30:52.305" v="188" actId="478"/>
          <ac:picMkLst>
            <pc:docMk/>
            <pc:sldMk cId="927890479" sldId="2516"/>
            <ac:picMk id="5" creationId="{2CD1B0C5-D6FE-4CFF-A53B-A3AB4DC5ABF6}"/>
          </ac:picMkLst>
        </pc:picChg>
        <pc:picChg chg="del">
          <ac:chgData name="Tariq Abubaker" userId="432f6d09324bb7bc" providerId="LiveId" clId="{3276C602-96D8-452E-9401-4D6DF077B4AD}" dt="2019-09-15T22:51:10.628" v="327" actId="478"/>
          <ac:picMkLst>
            <pc:docMk/>
            <pc:sldMk cId="927890479" sldId="2516"/>
            <ac:picMk id="7" creationId="{91F13A2A-C8C5-4F10-9751-AB0D619F3D39}"/>
          </ac:picMkLst>
        </pc:picChg>
        <pc:picChg chg="add del mod ord modCrop">
          <ac:chgData name="Tariq Abubaker" userId="432f6d09324bb7bc" providerId="LiveId" clId="{3276C602-96D8-452E-9401-4D6DF077B4AD}" dt="2019-09-15T22:49:09.115" v="292" actId="478"/>
          <ac:picMkLst>
            <pc:docMk/>
            <pc:sldMk cId="927890479" sldId="2516"/>
            <ac:picMk id="8" creationId="{427BBDC2-DE7A-4319-8F75-3C02D771B429}"/>
          </ac:picMkLst>
        </pc:picChg>
        <pc:picChg chg="del">
          <ac:chgData name="Tariq Abubaker" userId="432f6d09324bb7bc" providerId="LiveId" clId="{3276C602-96D8-452E-9401-4D6DF077B4AD}" dt="2019-09-15T22:51:12.421" v="328" actId="478"/>
          <ac:picMkLst>
            <pc:docMk/>
            <pc:sldMk cId="927890479" sldId="2516"/>
            <ac:picMk id="9" creationId="{DDE6B7EA-C0C3-429D-82D4-32E8478655E5}"/>
          </ac:picMkLst>
        </pc:picChg>
        <pc:picChg chg="add del mod ord">
          <ac:chgData name="Tariq Abubaker" userId="432f6d09324bb7bc" providerId="LiveId" clId="{3276C602-96D8-452E-9401-4D6DF077B4AD}" dt="2019-09-15T22:38:23.077" v="264" actId="931"/>
          <ac:picMkLst>
            <pc:docMk/>
            <pc:sldMk cId="927890479" sldId="2516"/>
            <ac:picMk id="15" creationId="{EA87D90D-80F6-4B23-9C50-A900439095A5}"/>
          </ac:picMkLst>
        </pc:picChg>
        <pc:picChg chg="add del">
          <ac:chgData name="Tariq Abubaker" userId="432f6d09324bb7bc" providerId="LiveId" clId="{3276C602-96D8-452E-9401-4D6DF077B4AD}" dt="2019-09-15T22:38:00.967" v="241" actId="26606"/>
          <ac:picMkLst>
            <pc:docMk/>
            <pc:sldMk cId="927890479" sldId="2516"/>
            <ac:picMk id="17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26.324" v="193" actId="26606"/>
          <ac:picMkLst>
            <pc:docMk/>
            <pc:sldMk cId="927890479" sldId="2516"/>
            <ac:picMk id="18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30.401" v="195" actId="26606"/>
          <ac:picMkLst>
            <pc:docMk/>
            <pc:sldMk cId="927890479" sldId="2516"/>
            <ac:picMk id="2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38:09.418" v="249" actId="26606"/>
          <ac:picMkLst>
            <pc:docMk/>
            <pc:sldMk cId="927890479" sldId="2516"/>
            <ac:picMk id="25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38:16.388" v="259" actId="26606"/>
          <ac:picMkLst>
            <pc:docMk/>
            <pc:sldMk cId="927890479" sldId="2516"/>
            <ac:picMk id="28" creationId="{19AE98B8-B73A-4724-B639-017087F9239F}"/>
          </ac:picMkLst>
        </pc:picChg>
        <pc:picChg chg="add mod ord">
          <ac:chgData name="Tariq Abubaker" userId="432f6d09324bb7bc" providerId="LiveId" clId="{3276C602-96D8-452E-9401-4D6DF077B4AD}" dt="2019-09-15T22:50:17.220" v="311" actId="26606"/>
          <ac:picMkLst>
            <pc:docMk/>
            <pc:sldMk cId="927890479" sldId="2516"/>
            <ac:picMk id="34" creationId="{4E3EF044-E821-4ECE-A30F-354099A0769A}"/>
          </ac:picMkLst>
        </pc:picChg>
        <pc:picChg chg="add del">
          <ac:chgData name="Tariq Abubaker" userId="432f6d09324bb7bc" providerId="LiveId" clId="{3276C602-96D8-452E-9401-4D6DF077B4AD}" dt="2019-09-15T22:50:01.912" v="301" actId="26606"/>
          <ac:picMkLst>
            <pc:docMk/>
            <pc:sldMk cId="927890479" sldId="2516"/>
            <ac:picMk id="41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49:57.781" v="297" actId="26606"/>
          <ac:picMkLst>
            <pc:docMk/>
            <pc:sldMk cId="927890479" sldId="2516"/>
            <ac:picMk id="44" creationId="{54DDEBDD-D8BD-41A6-8A0D-B00E3768B0F9}"/>
          </ac:picMkLst>
        </pc:picChg>
        <pc:picChg chg="add mod ord">
          <ac:chgData name="Tariq Abubaker" userId="432f6d09324bb7bc" providerId="LiveId" clId="{3276C602-96D8-452E-9401-4D6DF077B4AD}" dt="2019-09-15T23:02:24.314" v="486" actId="1076"/>
          <ac:picMkLst>
            <pc:docMk/>
            <pc:sldMk cId="927890479" sldId="2516"/>
            <ac:picMk id="47" creationId="{C1D2BC07-7700-488E-92CB-4BE1358E3769}"/>
          </ac:picMkLst>
        </pc:picChg>
        <pc:picChg chg="add mod ord">
          <ac:chgData name="Tariq Abubaker" userId="432f6d09324bb7bc" providerId="LiveId" clId="{3276C602-96D8-452E-9401-4D6DF077B4AD}" dt="2019-09-15T23:02:33.880" v="487" actId="1076"/>
          <ac:picMkLst>
            <pc:docMk/>
            <pc:sldMk cId="927890479" sldId="2516"/>
            <ac:picMk id="49" creationId="{6D82A7D7-5CF1-400B-B413-6C03FDD27641}"/>
          </ac:picMkLst>
        </pc:picChg>
        <pc:cxnChg chg="add del">
          <ac:chgData name="Tariq Abubaker" userId="432f6d09324bb7bc" providerId="LiveId" clId="{3276C602-96D8-452E-9401-4D6DF077B4AD}" dt="2019-09-15T22:37:45.876" v="237" actId="26606"/>
          <ac:cxnSpMkLst>
            <pc:docMk/>
            <pc:sldMk cId="927890479" sldId="2516"/>
            <ac:cxnSpMk id="13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49:26.869" v="294" actId="26606"/>
          <ac:cxnSpMkLst>
            <pc:docMk/>
            <pc:sldMk cId="927890479" sldId="2516"/>
            <ac:cxnSpMk id="14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21.761" v="191" actId="26606"/>
          <ac:cxnSpMkLst>
            <pc:docMk/>
            <pc:sldMk cId="927890479" sldId="2516"/>
            <ac:cxnSpMk id="16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34.362" v="199" actId="26606"/>
          <ac:cxnSpMkLst>
            <pc:docMk/>
            <pc:sldMk cId="927890479" sldId="2516"/>
            <ac:cxnSpMk id="26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38:13.669" v="255" actId="26606"/>
          <ac:cxnSpMkLst>
            <pc:docMk/>
            <pc:sldMk cId="927890479" sldId="2516"/>
            <ac:cxnSpMk id="27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3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09.386" v="307" actId="26606"/>
          <ac:cxnSpMkLst>
            <pc:docMk/>
            <pc:sldMk cId="927890479" sldId="2516"/>
            <ac:cxnSpMk id="48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13.772" v="309" actId="26606"/>
          <ac:cxnSpMkLst>
            <pc:docMk/>
            <pc:sldMk cId="927890479" sldId="2516"/>
            <ac:cxnSpMk id="52" creationId="{D4C22394-EBC2-4FAF-A555-6C02D589EED7}"/>
          </ac:cxnSpMkLst>
        </pc:cxnChg>
        <pc:cxnChg chg="add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57" creationId="{E4A809D5-3600-46D4-A466-67F2349A54FB}"/>
          </ac:cxnSpMkLst>
        </pc:cxnChg>
      </pc:sldChg>
      <pc:sldChg chg="addSp delSp modSp mod modTransition setBg setClrOvrMap">
        <pc:chgData name="Tariq Abubaker" userId="432f6d09324bb7bc" providerId="LiveId" clId="{3276C602-96D8-452E-9401-4D6DF077B4AD}" dt="2019-09-15T23:18:32.360" v="653"/>
        <pc:sldMkLst>
          <pc:docMk/>
          <pc:sldMk cId="2614432006" sldId="2518"/>
        </pc:sldMkLst>
        <pc:spChg chg="del mod">
          <ac:chgData name="Tariq Abubaker" userId="432f6d09324bb7bc" providerId="LiveId" clId="{3276C602-96D8-452E-9401-4D6DF077B4AD}" dt="2019-09-15T23:02:58.150" v="488" actId="478"/>
          <ac:spMkLst>
            <pc:docMk/>
            <pc:sldMk cId="2614432006" sldId="2518"/>
            <ac:spMk id="2" creationId="{B0D9808A-3525-4C80-B834-DBAEC0FB37F4}"/>
          </ac:spMkLst>
        </pc:spChg>
        <pc:spChg chg="mod">
          <ac:chgData name="Tariq Abubaker" userId="432f6d09324bb7bc" providerId="LiveId" clId="{3276C602-96D8-452E-9401-4D6DF077B4AD}" dt="2019-09-15T22:57:07.489" v="450" actId="27636"/>
          <ac:spMkLst>
            <pc:docMk/>
            <pc:sldMk cId="2614432006" sldId="2518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20:59.398" v="6" actId="931"/>
          <ac:spMkLst>
            <pc:docMk/>
            <pc:sldMk cId="2614432006" sldId="2518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1.118" v="380" actId="478"/>
          <ac:spMkLst>
            <pc:docMk/>
            <pc:sldMk cId="2614432006" sldId="2518"/>
            <ac:spMk id="8" creationId="{28D07A4B-1B5F-485F-8902-BF229C6552AB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3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17.908" v="8" actId="26606"/>
          <ac:spMkLst>
            <pc:docMk/>
            <pc:sldMk cId="2614432006" sldId="2518"/>
            <ac:spMk id="1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7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8" creationId="{F9A95BEE-6BB1-4A28-A8E6-A34B2E42EF87}"/>
          </ac:spMkLst>
        </pc:spChg>
        <pc:spChg chg="add del mod">
          <ac:chgData name="Tariq Abubaker" userId="432f6d09324bb7bc" providerId="LiveId" clId="{3276C602-96D8-452E-9401-4D6DF077B4AD}" dt="2019-09-15T23:03:05.194" v="490" actId="478"/>
          <ac:spMkLst>
            <pc:docMk/>
            <pc:sldMk cId="2614432006" sldId="2518"/>
            <ac:spMk id="21" creationId="{18C620D3-6DE2-4949-98D3-4AF6D88E5229}"/>
          </ac:spMkLst>
        </pc:spChg>
        <pc:spChg chg="add del">
          <ac:chgData name="Tariq Abubaker" userId="432f6d09324bb7bc" providerId="LiveId" clId="{3276C602-96D8-452E-9401-4D6DF077B4AD}" dt="2019-09-15T23:06:08.679" v="519" actId="478"/>
          <ac:spMkLst>
            <pc:docMk/>
            <pc:sldMk cId="2614432006" sldId="2518"/>
            <ac:spMk id="23" creationId="{E5D781F2-50A2-438B-BF57-AEA01526A440}"/>
          </ac:spMkLst>
        </pc:spChg>
        <pc:spChg chg="add del">
          <ac:chgData name="Tariq Abubaker" userId="432f6d09324bb7bc" providerId="LiveId" clId="{3276C602-96D8-452E-9401-4D6DF077B4AD}" dt="2019-09-15T22:21:41.133" v="20" actId="26606"/>
          <ac:spMkLst>
            <pc:docMk/>
            <pc:sldMk cId="2614432006" sldId="2518"/>
            <ac:spMk id="24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3:10.114" v="501" actId="20577"/>
          <ac:spMkLst>
            <pc:docMk/>
            <pc:sldMk cId="2614432006" sldId="2518"/>
            <ac:spMk id="27" creationId="{034D7B16-11A7-4A38-8098-C3ACF6C0C973}"/>
          </ac:spMkLst>
        </pc:spChg>
        <pc:picChg chg="add mod ord">
          <ac:chgData name="Tariq Abubaker" userId="432f6d09324bb7bc" providerId="LiveId" clId="{3276C602-96D8-452E-9401-4D6DF077B4AD}" dt="2019-09-15T22:30:17.183" v="186" actId="14100"/>
          <ac:picMkLst>
            <pc:docMk/>
            <pc:sldMk cId="2614432006" sldId="2518"/>
            <ac:picMk id="5" creationId="{1B864F88-977E-48DA-A1DF-D624896E18A5}"/>
          </ac:picMkLst>
        </pc:picChg>
        <pc:picChg chg="mod">
          <ac:chgData name="Tariq Abubaker" userId="432f6d09324bb7bc" providerId="LiveId" clId="{3276C602-96D8-452E-9401-4D6DF077B4AD}" dt="2019-09-15T22:57:21.885" v="453" actId="1076"/>
          <ac:picMkLst>
            <pc:docMk/>
            <pc:sldMk cId="2614432006" sldId="2518"/>
            <ac:picMk id="7" creationId="{91F13A2A-C8C5-4F10-9751-AB0D619F3D39}"/>
          </ac:picMkLst>
        </pc:picChg>
        <pc:picChg chg="del mod">
          <ac:chgData name="Tariq Abubaker" userId="432f6d09324bb7bc" providerId="LiveId" clId="{3276C602-96D8-452E-9401-4D6DF077B4AD}" dt="2019-09-15T22:57:10.237" v="451" actId="478"/>
          <ac:picMkLst>
            <pc:docMk/>
            <pc:sldMk cId="2614432006" sldId="2518"/>
            <ac:picMk id="9" creationId="{DDE6B7EA-C0C3-429D-82D4-32E8478655E5}"/>
          </ac:picMkLst>
        </pc:picChg>
        <pc:picChg chg="add del">
          <ac:chgData name="Tariq Abubaker" userId="432f6d09324bb7bc" providerId="LiveId" clId="{3276C602-96D8-452E-9401-4D6DF077B4AD}" dt="2019-09-15T22:21:32.705" v="14" actId="26606"/>
          <ac:picMkLst>
            <pc:docMk/>
            <pc:sldMk cId="2614432006" sldId="2518"/>
            <ac:picMk id="1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45.577" v="26" actId="26606"/>
          <ac:picMkLst>
            <pc:docMk/>
            <pc:sldMk cId="2614432006" sldId="2518"/>
            <ac:picMk id="15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39.023" v="18" actId="26606"/>
          <ac:picMkLst>
            <pc:docMk/>
            <pc:sldMk cId="2614432006" sldId="2518"/>
            <ac:picMk id="22" creationId="{19AE98B8-B73A-4724-B639-017087F9239F}"/>
          </ac:picMkLst>
        </pc:picChg>
        <pc:cxnChg chg="add del">
          <ac:chgData name="Tariq Abubaker" userId="432f6d09324bb7bc" providerId="LiveId" clId="{3276C602-96D8-452E-9401-4D6DF077B4AD}" dt="2019-09-15T22:21:23.204" v="10" actId="26606"/>
          <ac:cxnSpMkLst>
            <pc:docMk/>
            <pc:sldMk cId="2614432006" sldId="2518"/>
            <ac:cxnSpMk id="16" creationId="{A7F400EE-A8A5-48AF-B4D6-291B52C6F0B0}"/>
          </ac:cxnSpMkLst>
        </pc:cxnChg>
        <pc:cxnChg chg="add">
          <ac:chgData name="Tariq Abubaker" userId="432f6d09324bb7bc" providerId="LiveId" clId="{3276C602-96D8-452E-9401-4D6DF077B4AD}" dt="2019-09-15T22:21:45.589" v="27" actId="26606"/>
          <ac:cxnSpMkLst>
            <pc:docMk/>
            <pc:sldMk cId="2614432006" sldId="2518"/>
            <ac:cxnSpMk id="1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35.950" v="16" actId="26606"/>
          <ac:cxnSpMkLst>
            <pc:docMk/>
            <pc:sldMk cId="2614432006" sldId="2518"/>
            <ac:cxnSpMk id="20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42.879" v="22" actId="26606"/>
          <ac:cxnSpMkLst>
            <pc:docMk/>
            <pc:sldMk cId="2614432006" sldId="2518"/>
            <ac:cxnSpMk id="26" creationId="{A7F400EE-A8A5-48AF-B4D6-291B52C6F0B0}"/>
          </ac:cxnSpMkLst>
        </pc:cxnChg>
      </pc:sldChg>
      <pc:sldChg chg="modSp modAnim">
        <pc:chgData name="Tariq Abubaker" userId="432f6d09324bb7bc" providerId="LiveId" clId="{3276C602-96D8-452E-9401-4D6DF077B4AD}" dt="2019-09-15T23:11:00.550" v="555"/>
        <pc:sldMkLst>
          <pc:docMk/>
          <pc:sldMk cId="2453650499" sldId="2519"/>
        </pc:sldMkLst>
        <pc:graphicFrameChg chg="mod">
          <ac:chgData name="Tariq Abubaker" userId="432f6d09324bb7bc" providerId="LiveId" clId="{3276C602-96D8-452E-9401-4D6DF077B4AD}" dt="2019-09-15T23:10:39.508" v="553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modSp modAnim">
        <pc:chgData name="Tariq Abubaker" userId="432f6d09324bb7bc" providerId="LiveId" clId="{3276C602-96D8-452E-9401-4D6DF077B4AD}" dt="2019-09-15T23:11:37.721" v="562"/>
        <pc:sldMkLst>
          <pc:docMk/>
          <pc:sldMk cId="2701132360" sldId="2520"/>
        </pc:sldMkLst>
        <pc:spChg chg="mod">
          <ac:chgData name="Tariq Abubaker" userId="432f6d09324bb7bc" providerId="LiveId" clId="{3276C602-96D8-452E-9401-4D6DF077B4AD}" dt="2019-09-15T23:03:47.191" v="514" actId="5793"/>
          <ac:spMkLst>
            <pc:docMk/>
            <pc:sldMk cId="2701132360" sldId="2520"/>
            <ac:spMk id="5" creationId="{705E95A1-5676-4046-8006-1157A2A8543B}"/>
          </ac:spMkLst>
        </pc:spChg>
      </pc:sldChg>
      <pc:sldChg chg="modSp modAnim">
        <pc:chgData name="Tariq Abubaker" userId="432f6d09324bb7bc" providerId="LiveId" clId="{3276C602-96D8-452E-9401-4D6DF077B4AD}" dt="2019-09-15T23:13:42.826" v="581"/>
        <pc:sldMkLst>
          <pc:docMk/>
          <pc:sldMk cId="1442880443" sldId="2521"/>
        </pc:sldMkLst>
        <pc:spChg chg="mod">
          <ac:chgData name="Tariq Abubaker" userId="432f6d09324bb7bc" providerId="LiveId" clId="{3276C602-96D8-452E-9401-4D6DF077B4AD}" dt="2019-09-15T22:16:02.007" v="5" actId="20577"/>
          <ac:spMkLst>
            <pc:docMk/>
            <pc:sldMk cId="1442880443" sldId="2521"/>
            <ac:spMk id="17" creationId="{760EEEB5-6BC3-41EB-B4B4-FF7C3EEAEAED}"/>
          </ac:spMkLst>
        </pc:spChg>
      </pc:sldChg>
      <pc:sldChg chg="ord">
        <pc:chgData name="Tariq Abubaker" userId="432f6d09324bb7bc" providerId="LiveId" clId="{3276C602-96D8-452E-9401-4D6DF077B4AD}" dt="2019-09-15T23:21:44.124" v="657"/>
        <pc:sldMkLst>
          <pc:docMk/>
          <pc:sldMk cId="952195525" sldId="2522"/>
        </pc:sldMkLst>
      </pc:sldChg>
      <pc:sldMasterChg chg="modSp modSldLayout">
        <pc:chgData name="Tariq Abubaker" userId="432f6d09324bb7bc" providerId="LiveId" clId="{3276C602-96D8-452E-9401-4D6DF077B4AD}" dt="2019-09-15T23:05:07.634" v="516" actId="208"/>
        <pc:sldMasterMkLst>
          <pc:docMk/>
          <pc:sldMasterMk cId="2502786320" sldId="2147483707"/>
        </pc:sldMasterMkLst>
        <pc:spChg chg="mod">
          <ac:chgData name="Tariq Abubaker" userId="432f6d09324bb7bc" providerId="LiveId" clId="{3276C602-96D8-452E-9401-4D6DF077B4AD}" dt="2019-09-15T23:05:07.634" v="516" actId="208"/>
          <ac:spMkLst>
            <pc:docMk/>
            <pc:sldMasterMk cId="2502786320" sldId="2147483707"/>
            <ac:spMk id="6" creationId="{5ECA3099-A94F-4C3E-BC29-780EDD38F722}"/>
          </ac:spMkLst>
        </pc:spChg>
        <pc:sldLayoutChg chg="modSp">
          <pc:chgData name="Tariq Abubaker" userId="432f6d09324bb7bc" providerId="LiveId" clId="{3276C602-96D8-452E-9401-4D6DF077B4AD}" dt="2019-09-15T23:04:35.667" v="515" actId="208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3276C602-96D8-452E-9401-4D6DF077B4AD}" dt="2019-09-15T23:04:35.667" v="515" actId="208"/>
            <ac:spMkLst>
              <pc:docMk/>
              <pc:sldMasterMk cId="2502786320" sldId="2147483707"/>
              <pc:sldLayoutMk cId="1932141869" sldId="2147483728"/>
              <ac:spMk id="3" creationId="{A95CDFA7-DEA3-4BBE-8D70-0AF654A1E6F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045B-2829-4EC7-A367-8D66F5813A8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54B3-E2DC-487D-B19C-941BA1A3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T-Kuwait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47151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04504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163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13071185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6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Purpl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65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Purpl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9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609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51095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73694"/>
            <a:ext cx="11510956" cy="2055306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3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58D4C-8C36-4E83-A6D0-5CCDE628C6A1}"/>
              </a:ext>
            </a:extLst>
          </p:cNvPr>
          <p:cNvSpPr txBox="1"/>
          <p:nvPr/>
        </p:nvSpPr>
        <p:spPr>
          <a:xfrm>
            <a:off x="1" y="1093968"/>
            <a:ext cx="12192000" cy="34409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Welcome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KUWAIT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D84138-C5D8-434E-B158-149140D533BE}"/>
              </a:ext>
            </a:extLst>
          </p:cNvPr>
          <p:cNvSpPr txBox="1"/>
          <p:nvPr/>
        </p:nvSpPr>
        <p:spPr>
          <a:xfrm>
            <a:off x="0" y="5641537"/>
            <a:ext cx="121919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https://www.meetup.com/NET-Kuwait/</a:t>
            </a:r>
            <a:endParaRPr lang="en-US" sz="3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8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75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26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F8DC5-3980-44BF-B280-3D8D113B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4AC63E-9D51-4ECC-A971-75591553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DC854C-B3A4-45B1-B6B0-319B6BC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013-D1C8-495B-9F5B-B715970E5C5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E4E01A-0D4B-4358-86BA-924F0DED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7C057F-8ECD-4DAE-8D34-9E89D29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1A28-DB02-4AF5-85E1-5B3655A8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1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15B14FB-E145-4514-9710-E930B7E42AEA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DFA1C78-D46B-487B-A045-310FD3AB4E92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AD04797-E1F4-41A7-A9F2-6E573C6F6509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67249C6-3754-4E13-90D7-C3F7CBE5AA9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F540A948-352D-4F18-8FB5-AB16C3C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76F2AF8D-446E-4001-A718-B49EFDAB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9525F571-DB02-4E03-BFD5-1BB2F38A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A121BBE1-2F16-449D-8477-C5CDD4C6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54CA494-95CD-4E00-A003-28CC5FC050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ACE017C8-58D1-4094-BCC5-34944538C74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0FC34390-C703-4741-AA00-251BA23985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5F95C65-2024-4185-9A0C-0B041CC54F2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293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15B14FB-E145-4514-9710-E930B7E42AEA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DFA1C78-D46B-487B-A045-310FD3AB4E92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AD04797-E1F4-41A7-A9F2-6E573C6F6509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67249C6-3754-4E13-90D7-C3F7CBE5AA9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F540A948-352D-4F18-8FB5-AB16C3C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76F2AF8D-446E-4001-A718-B49EFDAB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9525F571-DB02-4E03-BFD5-1BB2F38A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A121BBE1-2F16-449D-8477-C5CDD4C6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54CA494-95CD-4E00-A003-28CC5FC050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ACE017C8-58D1-4094-BCC5-34944538C74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0FC34390-C703-4741-AA00-251BA23985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5F95C65-2024-4185-9A0C-0B041CC54F2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011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19820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188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553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141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6D9D14BE-253F-4F2C-BD2A-279B1E6A5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4AE814C7-08E9-4A49-8A3E-149C108EE2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F81A58A3-8E39-478E-8E8F-18C727461F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008B2C89-7EC0-4B72-87E4-A5E85FF0C6A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9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5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5524170-AA7C-45C5-90D6-FA4F83F11BE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ABA549D1-5D21-4962-8DD2-913FB54A8B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DDAD6270-2F5B-4C79-8EF7-7165C922AB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0CAC18B-ECD4-48E9-9526-71364CFCDE0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606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52F476D8-976E-4AD7-A89C-7445D67A2CF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E93BBFD2-B006-4D7C-9DF8-1596A47A37B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A2E14160-2BC2-40E2-BF12-D41C2F7D2C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5F2EEF8D-3876-4144-B2EB-00F77E2786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328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291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4164841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24335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541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39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614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956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9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2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012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424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1394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267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93034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  <a:ln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1418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309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4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5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9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53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34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4026809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9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05" r:id="rId16"/>
    <p:sldLayoutId id="2147483706" r:id="rId17"/>
    <p:sldLayoutId id="2147483697" r:id="rId18"/>
    <p:sldLayoutId id="2147483698" r:id="rId19"/>
    <p:sldLayoutId id="2147483699" r:id="rId20"/>
    <p:sldLayoutId id="2147483700" r:id="rId21"/>
    <p:sldLayoutId id="2147483703" r:id="rId22"/>
    <p:sldLayoutId id="2147483732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7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processor" TargetMode="External"/><Relationship Id="rId2" Type="http://schemas.openxmlformats.org/officeDocument/2006/relationships/hyperlink" Target="https://www.linkedin.com/in/amirismailyousef/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SQL" TargetMode="External"/><Relationship Id="rId2" Type="http://schemas.openxmlformats.org/officeDocument/2006/relationships/hyperlink" Target="https://docs.microsoft.com/en-us/azure/cosmos-db/introduction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searchdatamanagement.techtarget.com/definition/NoSQL-Not-Only-SQL" TargetMode="External"/><Relationship Id="rId4" Type="http://schemas.openxmlformats.org/officeDocument/2006/relationships/hyperlink" Target="https://www.mongodb.com/nosql-explain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6923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DgRit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riq-abubak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taq_abuba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NoSQL-Not-Only-SQ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08162"/>
            <a:ext cx="11328000" cy="677133"/>
          </a:xfrm>
        </p:spPr>
        <p:txBody>
          <a:bodyPr/>
          <a:lstStyle/>
          <a:p>
            <a:r>
              <a:rPr lang="en-US" sz="5400" dirty="0" smtClean="0"/>
              <a:t>Introduction to Azure Cosmos DB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6324351"/>
            <a:ext cx="11339513" cy="360000"/>
          </a:xfrm>
        </p:spPr>
        <p:txBody>
          <a:bodyPr/>
          <a:lstStyle/>
          <a:p>
            <a:r>
              <a:rPr lang="en-US" sz="2800" b="1" dirty="0" smtClean="0"/>
              <a:t>By : Amir Ismail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6" y="1109132"/>
            <a:ext cx="11510964" cy="51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39703"/>
            <a:ext cx="8401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Corbel (Headings)"/>
              </a:rPr>
              <a:t>What </a:t>
            </a:r>
            <a:r>
              <a:rPr lang="en-US" sz="4000" b="1" kern="1200" dirty="0" smtClean="0">
                <a:solidFill>
                  <a:schemeClr val="tx1"/>
                </a:solidFill>
                <a:latin typeface="Corbel (Headings)"/>
              </a:rPr>
              <a:t>is Azure </a:t>
            </a:r>
            <a:r>
              <a:rPr lang="en-US" sz="40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0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0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2151593"/>
            <a:ext cx="8582025" cy="3800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 (Body)"/>
              </a:rPr>
              <a:t>Azure Cosmos DB is Microsoft's globally distributed, multi-model database </a:t>
            </a:r>
            <a:r>
              <a:rPr lang="en-US" sz="2000" dirty="0">
                <a:latin typeface="Calibri Light (Body)"/>
              </a:rPr>
              <a:t>service.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 (Body)"/>
              </a:rPr>
              <a:t>It </a:t>
            </a:r>
            <a:r>
              <a:rPr lang="en-US" sz="2000" dirty="0">
                <a:latin typeface="Calibri Light (Body)"/>
              </a:rPr>
              <a:t>enables you to elastically and independently scale throughput and storage across any number of Azure regions worldwide</a:t>
            </a:r>
            <a:endParaRPr lang="en-US" sz="20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Light (Body)"/>
              </a:rPr>
              <a:t>Using </a:t>
            </a:r>
            <a:r>
              <a:rPr lang="en-US" sz="2000" dirty="0">
                <a:latin typeface="Calibri Light (Body)"/>
              </a:rPr>
              <a:t>your favorite API including SQL, MongoDB, Cassandra, Tables, or </a:t>
            </a:r>
            <a:r>
              <a:rPr lang="en-US" sz="2000" dirty="0" smtClean="0">
                <a:latin typeface="Calibri Light (Body)"/>
              </a:rPr>
              <a:t>Gremlin.</a:t>
            </a:r>
            <a:endParaRPr lang="en-US" sz="2000" kern="1200" dirty="0">
              <a:solidFill>
                <a:schemeClr val="tx1"/>
              </a:solidFill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112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8582025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atin typeface="Calibri Light (Body)"/>
              </a:rPr>
              <a:t>Turnkey global distribution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enables to build highly responsive  and highly available applications.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transparently replicates your data and users can interact with replica that is closest to them.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8582025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latin typeface="Calibri Light (Body)"/>
              </a:rPr>
              <a:t>Always 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provides five 9s (99.999%) high availability for both </a:t>
            </a:r>
            <a:r>
              <a:rPr lang="en-US" sz="2800" b="1" dirty="0" smtClean="0">
                <a:latin typeface="Calibri Light (Body)"/>
              </a:rPr>
              <a:t>read </a:t>
            </a:r>
            <a:r>
              <a:rPr lang="en-US" sz="2800" dirty="0" smtClean="0">
                <a:latin typeface="Calibri Light (Body)"/>
              </a:rPr>
              <a:t>and</a:t>
            </a:r>
            <a:r>
              <a:rPr lang="en-US" sz="2800" b="1" dirty="0" smtClean="0">
                <a:latin typeface="Calibri Light (Body)"/>
              </a:rPr>
              <a:t> write</a:t>
            </a:r>
            <a:r>
              <a:rPr lang="en-US" sz="2800" dirty="0" smtClean="0">
                <a:latin typeface="Calibri Light (Body)"/>
              </a:rPr>
              <a:t>.</a:t>
            </a:r>
            <a:endParaRPr lang="en-US" sz="2800" b="1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It provide the ability to programmatically invoke the regional failover of your Cosmos account.</a:t>
            </a: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645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/>
              <a:t>Elastic scalability of throughput and </a:t>
            </a:r>
            <a:r>
              <a:rPr lang="en-US" sz="2800" b="1" u="sng" dirty="0" smtClean="0"/>
              <a:t>storage</a:t>
            </a:r>
            <a:endParaRPr lang="en-US" sz="28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Horizontal partitioning and multi-master replication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Elastic scalability for your writes and reads.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alibri Light (Body)"/>
              </a:rPr>
              <a:t>	</a:t>
            </a:r>
            <a:r>
              <a:rPr lang="en-US" sz="2400" dirty="0" smtClean="0">
                <a:latin typeface="Calibri Light (Body)"/>
              </a:rPr>
              <a:t>You can scale from thousands to hundreds of million of requests/sec</a:t>
            </a:r>
            <a:r>
              <a:rPr lang="en-US" sz="2800" dirty="0" smtClean="0">
                <a:latin typeface="Calibri Light (Body)"/>
              </a:rPr>
              <a:t>.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10472739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/>
              <a:t>Guaranteed low latency at 99th percentile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guarantees less than </a:t>
            </a:r>
            <a:r>
              <a:rPr lang="en-US" sz="2400" b="1" i="1" dirty="0"/>
              <a:t>10-ms</a:t>
            </a:r>
            <a:r>
              <a:rPr lang="en-US" sz="2400" dirty="0"/>
              <a:t> latencies for both, reads (indexed) and writes at the 99th </a:t>
            </a:r>
            <a:r>
              <a:rPr lang="en-US" sz="2400" dirty="0" smtClean="0"/>
              <a:t>percentile.</a:t>
            </a:r>
            <a:endParaRPr lang="en-US" sz="2800" dirty="0" smtClean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200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659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Multiple consistency choices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Cosmos DB’s multi-master replication protocol is carefully designed to </a:t>
            </a:r>
            <a:r>
              <a:rPr lang="en-US" sz="2900" dirty="0" smtClean="0"/>
              <a:t>offer 5 consistency choices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Strong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Bounded staleness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Session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Consistent prefix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eventual</a:t>
            </a:r>
            <a:endParaRPr lang="en-US" sz="2800" dirty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49" y="3918481"/>
            <a:ext cx="10472739" cy="235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No schema or index management</a:t>
            </a:r>
            <a:endParaRPr lang="en-US" sz="28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</a:t>
            </a:r>
            <a:r>
              <a:rPr lang="en-US" sz="2400" dirty="0" smtClean="0"/>
              <a:t>is fully schema-agonistic.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downtime while migrating schemas.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Cosmos DB automatically indexes all data and serves queries very fast.</a:t>
            </a:r>
            <a:endParaRPr lang="en-US" sz="2800" dirty="0" smtClean="0">
              <a:latin typeface="Calibri Light (Body)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0891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Benefits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 of Azure </a:t>
            </a:r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Cosmos DB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80043"/>
            <a:ext cx="9101138" cy="2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Secure by default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All data in cosmos DB is encrypted at rest an motion.</a:t>
            </a:r>
            <a:endParaRPr lang="en-US" sz="2800" b="1" u="sng" dirty="0" smtClean="0">
              <a:latin typeface="Calibri Light (Body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49" y="2886075"/>
            <a:ext cx="10472739" cy="3390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Significant TCO savings </a:t>
            </a:r>
            <a:r>
              <a:rPr lang="en-US" b="1" u="sng" dirty="0" smtClean="0"/>
              <a:t>(TCO = Total Cost of Ownership)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u="sng" dirty="0" smtClean="0">
              <a:latin typeface="Calibri Light (Body)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Cosmos DB </a:t>
            </a:r>
            <a:r>
              <a:rPr lang="en-US" sz="2400" dirty="0" smtClean="0"/>
              <a:t>is fully managed service.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need to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manage and operate complex datacenters 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Deploy and upgrades of your database software.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Pay for support.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Licensing.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Have to provision for the peak workload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541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56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What is Request Unit (RU)?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176212" y="1452563"/>
            <a:ext cx="9434513" cy="372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Cosmos DB unit to measure throughput of your database.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Request unit usage is measured per second.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must determine the RU/s you want Cosmos DB to provision in advance so it can handle the load.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can scale RU/s up and down at any time. </a:t>
            </a: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 Light (Body)"/>
              </a:rPr>
              <a:t>CPU</a:t>
            </a:r>
            <a:r>
              <a:rPr lang="en-US" sz="2800" dirty="0" err="1" smtClean="0">
                <a:latin typeface="Calibri Light (Body)"/>
              </a:rPr>
              <a:t>+IOPS+Memory</a:t>
            </a:r>
            <a:r>
              <a:rPr lang="en-US" sz="2800" dirty="0" smtClean="0">
                <a:latin typeface="Calibri Light (Body)"/>
              </a:rPr>
              <a:t> required to perform database operations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801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075"/>
            <a:ext cx="8401050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basics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1 RU ≈ cost of single GET request on a 1 KB document using document ID.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Using document ID is the most efficient mean to retrieve documents.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Create/Retrieve/Update/Delete same item costs 1 RU for each operation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Provisioning RU/s in increments of 100 RUs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You are billed on an hourly basis.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No. of RU depends </a:t>
            </a:r>
            <a:r>
              <a:rPr lang="en-US" sz="2800" dirty="0" smtClean="0">
                <a:latin typeface="Calibri Light (Body)"/>
              </a:rPr>
              <a:t>on:</a:t>
            </a:r>
            <a:endParaRPr lang="en-US" sz="2800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Document size.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No. of properties.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Operation being performed.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 (Body)"/>
              </a:rPr>
              <a:t>Additional concepts (consistency and indexing policy).</a:t>
            </a:r>
            <a:endParaRPr lang="en-US" sz="28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275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Considerations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You should consider the following when estimating the RU/s to provision: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Item Size</a:t>
            </a:r>
            <a:endParaRPr lang="en-US" sz="28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100" dirty="0" smtClean="0"/>
              <a:t>RU to read/write increases if the item size increased.</a:t>
            </a:r>
            <a:endParaRPr lang="en-US" sz="33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Item Indexing</a:t>
            </a:r>
            <a:endParaRPr lang="en-US" sz="28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By default all item in a container are indexed but if you choose to not index some items you will consume fewer RUs</a:t>
            </a:r>
            <a:endParaRPr lang="en-US" sz="21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 Light (Body)"/>
              </a:rPr>
              <a:t>Item properties Count</a:t>
            </a:r>
            <a:endParaRPr lang="en-US" sz="2800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alibri Light (Body)"/>
              </a:rPr>
              <a:t>By default indexing is on all properties, so the number of RUs increases with the number of properties.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Light (Body)"/>
              </a:rPr>
              <a:t>Indexed properties</a:t>
            </a:r>
            <a:endParaRPr lang="ar-EG" sz="2800" b="1" dirty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To reduce the RU consumption for write operations, limit the number of indexed properties</a:t>
            </a:r>
            <a:r>
              <a:rPr lang="en-US" sz="2000" dirty="0" smtClean="0"/>
              <a:t>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 Light (Body)"/>
              </a:rPr>
              <a:t>Data </a:t>
            </a:r>
            <a:r>
              <a:rPr lang="en-US" sz="2800" b="1" dirty="0">
                <a:latin typeface="Calibri Light (Body)"/>
              </a:rPr>
              <a:t>Consistency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Strong consistency level consumes ≈ 2 times RUs while performing read operations.</a:t>
            </a:r>
            <a:endParaRPr lang="en-US" sz="20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9576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Corbel (Headings)"/>
              </a:rPr>
              <a:t>Request Unit (RU) Considerations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You should consider the following when estimating the RU/s to provision: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Query Patterns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Complex queries consume RUs more than simple ones. Factors affect the cost of your query: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No. of query result.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No. of predicates(where, having,…etc.)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No of user-defined functions.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Size of the source data.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Size of the result set.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200" dirty="0" smtClean="0"/>
              <a:t>Projections (subset of properties, column).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rgbClr val="FF0000"/>
                </a:solidFill>
              </a:rPr>
              <a:t>Cosmos </a:t>
            </a:r>
            <a:r>
              <a:rPr lang="en-US" sz="2200" i="1" u="sng" dirty="0" smtClean="0">
                <a:solidFill>
                  <a:srgbClr val="FF0000"/>
                </a:solidFill>
              </a:rPr>
              <a:t>ALWAYS</a:t>
            </a:r>
            <a:r>
              <a:rPr lang="en-US" sz="2200" dirty="0" smtClean="0">
                <a:solidFill>
                  <a:srgbClr val="FF0000"/>
                </a:solidFill>
              </a:rPr>
              <a:t> consumes same RUs for the same query.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Script usage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Stored procedure and triggers consumes RUs based on the complexity of the operations that are performed.</a:t>
            </a:r>
            <a:endParaRPr lang="en-US" sz="22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solidFill>
                <a:srgbClr val="FF0000"/>
              </a:solidFill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36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610B53-BE39-4EFB-B686-9C5728E3D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1023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Senior Software Engineer for Kuwait Oil Company.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+15 years of experience in Software Engineering. I participated in multiple projects in different business domains range from E-learning, Banking, Oil, E-booing and Hotels management.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/>
              <a:t>PSM I Certified.</a:t>
            </a:r>
          </a:p>
          <a:p>
            <a:pPr indent="-228600"/>
            <a:r>
              <a:rPr lang="en-US" sz="1400" dirty="0"/>
              <a:t>ITIL®</a:t>
            </a:r>
            <a:r>
              <a:rPr lang="en-US" sz="1300" dirty="0"/>
              <a:t> Certified.</a:t>
            </a:r>
          </a:p>
          <a:p>
            <a:pPr indent="-228600"/>
            <a:r>
              <a:rPr lang="en-US" sz="1400" dirty="0"/>
              <a:t>PRINCE2® Certified</a:t>
            </a:r>
            <a:r>
              <a:rPr lang="en-US" sz="1300" dirty="0"/>
              <a:t>.</a:t>
            </a:r>
          </a:p>
          <a:p>
            <a:pPr marL="3810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None/>
            </a:pPr>
            <a:r>
              <a:rPr lang="en-US" sz="1300" dirty="0"/>
              <a:t>    </a:t>
            </a:r>
            <a:r>
              <a:rPr lang="en-US" sz="1400" dirty="0">
                <a:solidFill>
                  <a:srgbClr val="00B0F0"/>
                </a:solidFill>
                <a:hlinkClick r:id="rId2"/>
              </a:rPr>
              <a:t>https://www.linkedin.com/in/amirismailyousef/</a:t>
            </a:r>
            <a:endParaRPr lang="en-US" sz="1400" dirty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  <a:hlinkClick r:id="rId3"/>
              </a:rPr>
              <a:t>@</a:t>
            </a:r>
            <a:r>
              <a:rPr lang="en-US" sz="1400" dirty="0" err="1">
                <a:solidFill>
                  <a:srgbClr val="00B0F0"/>
                </a:solidFill>
                <a:hlinkClick r:id="rId3"/>
              </a:rPr>
              <a:t>miroprocessor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1B864F88-977E-48DA-A1DF-D624896E18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" b="1"/>
          <a:stretch/>
        </p:blipFill>
        <p:spPr>
          <a:xfrm>
            <a:off x="5878849" y="10"/>
            <a:ext cx="6313150" cy="68579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F13A2A-C8C5-4F10-9751-AB0D619F3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011772"/>
            <a:ext cx="166379" cy="15211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034D7B16-11A7-4A38-8098-C3ACF6C0C973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Amir Ismail</a:t>
            </a:r>
            <a:endParaRPr lang="en-US" sz="5400" dirty="0"/>
          </a:p>
        </p:txBody>
      </p:sp>
      <p:cxnSp>
        <p:nvCxnSpPr>
          <p:cNvPr id="6" name="Straight Arrow Connector 43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witter">
            <a:extLst>
              <a:ext uri="{FF2B5EF4-FFF2-40B4-BE49-F238E27FC236}">
                <a16:creationId xmlns:a16="http://schemas.microsoft.com/office/drawing/2014/main" xmlns="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307350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4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</a:t>
            </a:r>
            <a:r>
              <a:rPr lang="en-US" sz="2400" b="1" dirty="0" smtClean="0"/>
              <a:t>artition Strategy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Adding new data to a single server/single partition, it will run out of space</a:t>
            </a:r>
            <a:r>
              <a:rPr lang="en-US" dirty="0" smtClean="0"/>
              <a:t>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To scale out you need to partition your containers.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 smtClean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 smtClean="0"/>
              <a:t>Scale </a:t>
            </a:r>
            <a:r>
              <a:rPr lang="en-US" dirty="0" smtClean="0"/>
              <a:t>out strategy in cosmos is driven by </a:t>
            </a:r>
            <a:r>
              <a:rPr lang="en-US" i="1" u="sng" dirty="0" smtClean="0"/>
              <a:t>Partition Key</a:t>
            </a:r>
            <a:r>
              <a:rPr lang="en-US" dirty="0" smtClean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800" dirty="0" smtClean="0">
              <a:latin typeface="Calibri Light (Body)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6799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5545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Partition Keys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It is the value/property by which azure organizes your data into logical divisions.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Its aim is to distribute operations across your database to avoid hot partitions.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Hot partition is a single partition receives many more requests than others and may cause a bottleneck.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The max storage space for each partition is </a:t>
            </a:r>
            <a:r>
              <a:rPr lang="en-US" b="1" dirty="0" smtClean="0">
                <a:latin typeface="Calibri Light (Body)"/>
              </a:rPr>
              <a:t>10GB </a:t>
            </a:r>
            <a:r>
              <a:rPr lang="en-US" dirty="0" smtClean="0">
                <a:latin typeface="Calibri Light (Body)"/>
              </a:rPr>
              <a:t>(physical partition)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 Light (Body)"/>
            </a:endParaRP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 (Body)"/>
              </a:rPr>
              <a:t>If you are using separate keys for partitioning and your data for one key may exceed the limit think about using composite key for partitioning like </a:t>
            </a:r>
            <a:r>
              <a:rPr lang="en-US" dirty="0" err="1" smtClean="0">
                <a:latin typeface="Calibri Light (Body)"/>
              </a:rPr>
              <a:t>ID+Date</a:t>
            </a:r>
            <a:endParaRPr lang="en-US" dirty="0" smtClean="0">
              <a:latin typeface="Calibri Light (Body)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</a:rPr>
              <a:t>Partition Key can </a:t>
            </a:r>
            <a:r>
              <a:rPr lang="en-US" sz="2200" b="1" u="sng" dirty="0">
                <a:solidFill>
                  <a:srgbClr val="FF0000"/>
                </a:solidFill>
              </a:rPr>
              <a:t>NOT</a:t>
            </a:r>
            <a:r>
              <a:rPr lang="en-US" sz="2200" dirty="0">
                <a:solidFill>
                  <a:srgbClr val="FF0000"/>
                </a:solidFill>
              </a:rPr>
              <a:t> be changed without </a:t>
            </a:r>
            <a:r>
              <a:rPr lang="en-US" sz="2200" b="1" u="sng" dirty="0">
                <a:solidFill>
                  <a:srgbClr val="FF0000"/>
                </a:solidFill>
              </a:rPr>
              <a:t>re</a:t>
            </a:r>
            <a:r>
              <a:rPr lang="en-US" sz="2200" dirty="0">
                <a:solidFill>
                  <a:srgbClr val="FF0000"/>
                </a:solidFill>
              </a:rPr>
              <a:t>-creating the container.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3336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219075"/>
            <a:ext cx="9776883" cy="86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rbel (Headings)"/>
              </a:rPr>
              <a:t>Partitioning in Azure Cosmos DB</a:t>
            </a:r>
            <a:endParaRPr lang="en-US" sz="36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1156229"/>
            <a:ext cx="9434513" cy="45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Best Practices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1313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Don’t </a:t>
            </a:r>
            <a:r>
              <a:rPr lang="en-US" dirty="0"/>
              <a:t>be afraid of choosing a partition key that has a large number of values. The more values your partition key has, the more scalability you have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determine the best partition key for a read-heavy workload, review the top three to five queries you plan on using. The value most frequently included in the WHERE clause is a good candidate for the partition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write-heavy </a:t>
            </a:r>
            <a:r>
              <a:rPr lang="en-US" dirty="0"/>
              <a:t>workloads, you'll need to understand the transactional needs of your workload, because the partition key is the scope of multi-document transactions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12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2DF3B0-1DB0-4016-94C3-89F6EA49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16" y="1125137"/>
            <a:ext cx="9142823" cy="555229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docs.microsoft.com/en-us/azure/cosmos-db/introduction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en.wikipedia.org/wiki/NoSQL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www.mongodb.com/nosql-explained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>
                <a:hlinkClick r:id="rId5"/>
              </a:rPr>
              <a:t>https://searchdatamanagement.techtarget.com/definition/NoSQL-Not-Only-SQL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1A8B6393-D378-40BC-A6CB-48C54780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50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F8D0A-452B-4D1F-8815-5619B598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7520CAF7-9007-44DD-8944-598E6FEF44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7454" y="5248899"/>
            <a:ext cx="3600001" cy="432000"/>
          </a:xfrm>
        </p:spPr>
        <p:txBody>
          <a:bodyPr/>
          <a:lstStyle/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xmlns="" id="{63E2E8B8-8D14-46E3-AFAE-D4587814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" y="1460343"/>
            <a:ext cx="3600450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64F472-2487-4906-8756-3E4E9A4DB4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xmlns="" id="{0C2AD76B-8DFE-4EC3-8EBA-60D555CE95D0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0" y="1460343"/>
            <a:ext cx="3600450" cy="3600450"/>
          </a:xfrm>
        </p:spPr>
      </p:pic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xmlns="" id="{8D925766-AB9D-4726-93B8-6D3AAD0FDF55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55" y="1461136"/>
            <a:ext cx="3598863" cy="3598863"/>
          </a:xfrm>
        </p:spPr>
      </p:pic>
      <p:sp>
        <p:nvSpPr>
          <p:cNvPr id="39" name="Text Placeholder 28">
            <a:extLst>
              <a:ext uri="{FF2B5EF4-FFF2-40B4-BE49-F238E27FC236}">
                <a16:creationId xmlns:a16="http://schemas.microsoft.com/office/drawing/2014/main" xmlns="" id="{26D78D83-D955-486D-A689-3CF7CF2C2C0A}"/>
              </a:ext>
            </a:extLst>
          </p:cNvPr>
          <p:cNvSpPr txBox="1">
            <a:spLocks/>
          </p:cNvSpPr>
          <p:nvPr/>
        </p:nvSpPr>
        <p:spPr>
          <a:xfrm>
            <a:off x="4257779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A97D5C58-E4B8-4982-93CB-593C776FA568}"/>
              </a:ext>
            </a:extLst>
          </p:cNvPr>
          <p:cNvSpPr txBox="1">
            <a:spLocks/>
          </p:cNvSpPr>
          <p:nvPr/>
        </p:nvSpPr>
        <p:spPr>
          <a:xfrm>
            <a:off x="8127655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.Net</a:t>
            </a:r>
            <a:r>
              <a:rPr lang="en-US" sz="3200" b="1" dirty="0"/>
              <a:t> Kuwait</a:t>
            </a:r>
          </a:p>
        </p:txBody>
      </p:sp>
    </p:spTree>
    <p:extLst>
      <p:ext uri="{BB962C8B-B14F-4D97-AF65-F5344CB8AC3E}">
        <p14:creationId xmlns:p14="http://schemas.microsoft.com/office/powerpoint/2010/main" val="227631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A8004C-D351-452A-95F3-D7EF7C2AB54E}"/>
              </a:ext>
            </a:extLst>
          </p:cNvPr>
          <p:cNvSpPr txBox="1"/>
          <p:nvPr/>
        </p:nvSpPr>
        <p:spPr>
          <a:xfrm>
            <a:off x="7166226" y="813818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START YOUR Migration today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37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80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https://aka.ms/AA6923d</a:t>
            </a:r>
            <a:endParaRPr lang="en-US" sz="36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A8004C-D351-452A-95F3-D7EF7C2AB54E}"/>
              </a:ext>
            </a:extLst>
          </p:cNvPr>
          <p:cNvSpPr txBox="1"/>
          <p:nvPr/>
        </p:nvSpPr>
        <p:spPr>
          <a:xfrm>
            <a:off x="7150707" y="394257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SEND US YOUR FEEDBACK!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100668"/>
            <a:ext cx="6751834" cy="65767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http://bit.ly/2pDgRit</a:t>
            </a:r>
            <a:endParaRPr lang="en-US" sz="3600" dirty="0">
              <a:solidFill>
                <a:srgbClr val="0078D7"/>
              </a:solidFill>
              <a:latin typeface="-apple-system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9808A-3525-4C80-B834-DBAEC0FB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Tariq Abubaker</a:t>
            </a:r>
          </a:p>
        </p:txBody>
      </p: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xmlns="" id="{4E3EF044-E821-4ECE-A30F-354099A0769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7717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6" name="Content Placeholder 3">
            <a:extLst>
              <a:ext uri="{FF2B5EF4-FFF2-40B4-BE49-F238E27FC236}">
                <a16:creationId xmlns:a16="http://schemas.microsoft.com/office/drawing/2014/main" xmlns="" id="{4F4842EC-1268-45C3-B4BC-ED6712C99FA8}"/>
              </a:ext>
            </a:extLst>
          </p:cNvPr>
          <p:cNvSpPr txBox="1">
            <a:spLocks/>
          </p:cNvSpPr>
          <p:nvPr/>
        </p:nvSpPr>
        <p:spPr>
          <a:xfrm>
            <a:off x="655321" y="2575033"/>
            <a:ext cx="5120113" cy="4102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IT Enterprise Architect for Kuwait Finance House.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+10 years of experience in the IT and banking industry. I participated multiple projects range from SOA, EA, Core banking, Payment Solutions, Credit Cards, AML and Fraud, CRM, Retail, Finance, and IT service management solutions.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/>
              <a:t>TOGAF® 9 Certified.</a:t>
            </a:r>
          </a:p>
          <a:p>
            <a:pPr indent="-228600"/>
            <a:r>
              <a:rPr lang="en-US" sz="1300" dirty="0"/>
              <a:t>DevOps Certified.</a:t>
            </a:r>
          </a:p>
          <a:p>
            <a:pPr indent="-228600"/>
            <a:r>
              <a:rPr lang="en-US" sz="1300" dirty="0"/>
              <a:t>MCTS: .NET Framework 4, Web Applications.</a:t>
            </a:r>
          </a:p>
          <a:p>
            <a:pPr indent="-228600"/>
            <a:r>
              <a:rPr lang="en-US" sz="1300" dirty="0"/>
              <a:t>MCP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sz="1300" dirty="0"/>
              <a:t>    </a:t>
            </a:r>
            <a:r>
              <a:rPr lang="en-US" sz="15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https://www.linkedin.com/in/tariq-abubaker/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  </a:t>
            </a:r>
            <a:r>
              <a:rPr lang="en-US" sz="1500" dirty="0">
                <a:solidFill>
                  <a:srgbClr val="00B0F0"/>
                </a:solidFill>
                <a:hlinkClick r:id="rId4"/>
              </a:rPr>
              <a:t>@</a:t>
            </a:r>
            <a:r>
              <a:rPr lang="en-US" sz="1500" dirty="0" err="1">
                <a:solidFill>
                  <a:srgbClr val="00B0F0"/>
                </a:solidFill>
                <a:hlinkClick r:id="rId4"/>
              </a:rPr>
              <a:t>taq_abubaker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00B0F0"/>
              </a:solidFill>
            </a:endParaRPr>
          </a:p>
        </p:txBody>
      </p:sp>
      <p:pic>
        <p:nvPicPr>
          <p:cNvPr id="47" name="LinkedIn">
            <a:extLst>
              <a:ext uri="{FF2B5EF4-FFF2-40B4-BE49-F238E27FC236}">
                <a16:creationId xmlns:a16="http://schemas.microsoft.com/office/drawing/2014/main" xmlns="" id="{C1D2BC07-7700-488E-92CB-4BE1358E37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1" y="6005858"/>
            <a:ext cx="166379" cy="152118"/>
          </a:xfrm>
          <a:prstGeom prst="rect">
            <a:avLst/>
          </a:prstGeom>
        </p:spPr>
      </p:pic>
      <p:pic>
        <p:nvPicPr>
          <p:cNvPr id="49" name="Twitter">
            <a:extLst>
              <a:ext uri="{FF2B5EF4-FFF2-40B4-BE49-F238E27FC236}">
                <a16:creationId xmlns:a16="http://schemas.microsoft.com/office/drawing/2014/main" xmlns="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243348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39703"/>
            <a:ext cx="8401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Corbel (Headings)"/>
              </a:rPr>
              <a:t>What is 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NoSQL?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50" y="2151593"/>
            <a:ext cx="8582025" cy="3800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NoSQL (non SQL, non relational, Not only SQL) database.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Exists since 1960s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NoSQL term is introduced by </a:t>
            </a:r>
            <a:r>
              <a:rPr lang="en-US" sz="2400" b="1" i="1" dirty="0" smtClean="0">
                <a:latin typeface="Calibri Light (Body)"/>
              </a:rPr>
              <a:t>Carlo </a:t>
            </a:r>
            <a:r>
              <a:rPr lang="en-US" sz="2400" b="1" i="1" dirty="0" err="1" smtClean="0">
                <a:latin typeface="Calibri Light (Body)"/>
              </a:rPr>
              <a:t>Strozz</a:t>
            </a:r>
            <a:r>
              <a:rPr lang="en-US" sz="2400" dirty="0" smtClean="0">
                <a:latin typeface="Calibri Light (Body)"/>
              </a:rPr>
              <a:t> in1998.</a:t>
            </a: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Increasingly used in </a:t>
            </a:r>
            <a:r>
              <a:rPr lang="en-US" sz="2400" b="1" kern="1200" dirty="0" smtClean="0">
                <a:solidFill>
                  <a:schemeClr val="tx1"/>
                </a:solidFill>
                <a:latin typeface="Calibri Light (Body)"/>
              </a:rPr>
              <a:t>Big Data</a:t>
            </a: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 and </a:t>
            </a:r>
            <a:r>
              <a:rPr lang="en-US" sz="2400" b="1" kern="1200" dirty="0" smtClean="0">
                <a:solidFill>
                  <a:schemeClr val="tx1"/>
                </a:solidFill>
                <a:latin typeface="Calibri Light (Body)"/>
              </a:rPr>
              <a:t>Real Time</a:t>
            </a: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 applications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  <a:ea typeface="+mn-ea"/>
                <a:cs typeface="+mn-cs"/>
              </a:rPr>
              <a:t>No Tables and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  <a:ea typeface="+mn-ea"/>
                <a:cs typeface="+mn-cs"/>
              </a:rPr>
              <a:t>Avoid Joins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72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NoSQL Database </a:t>
            </a:r>
            <a:r>
              <a:rPr lang="en-US" sz="4400" b="1" dirty="0">
                <a:solidFill>
                  <a:schemeClr val="tx1"/>
                </a:solidFill>
                <a:latin typeface="Corbel (Headings)"/>
              </a:rPr>
              <a:t>C</a:t>
            </a:r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haracteristics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09549" y="1715560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smtClean="0">
                <a:solidFill>
                  <a:schemeClr val="tx1"/>
                </a:solidFill>
                <a:latin typeface="Calibri Light (Body)"/>
              </a:rPr>
              <a:t>Simplicity</a:t>
            </a:r>
            <a:r>
              <a:rPr lang="en-US" sz="2400" dirty="0" smtClean="0">
                <a:latin typeface="Calibri Light (Body)"/>
              </a:rPr>
              <a:t> of design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 smtClean="0">
              <a:solidFill>
                <a:schemeClr val="tx1"/>
              </a:solidFill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Easy to horizontal scaling to clusters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Control over availability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Limiting the object relational impedance mismatch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No constraints on data types and consistency.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Light (Body)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 (Body)"/>
              </a:rPr>
              <a:t>Fast and Flexible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6759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1198033"/>
            <a:ext cx="9288912" cy="4830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67" y="6189133"/>
            <a:ext cx="840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>
                <a:hlinkClick r:id="rId3"/>
              </a:rPr>
              <a:t>https://searchdatamanagement.techtarget.com/definition/NoSQL-Not-Only-SQL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56115" y="1465793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Key-value Databases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 smtClean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Simple data model that pairs a unique key with its value in storing data element.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Helpful in sessions management and caching.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 : Aerospike, </a:t>
            </a:r>
            <a:r>
              <a:rPr lang="en-US" sz="2400" dirty="0" err="1" smtClean="0"/>
              <a:t>Redis</a:t>
            </a:r>
            <a:r>
              <a:rPr lang="en-US" sz="2400" dirty="0" smtClean="0"/>
              <a:t> and </a:t>
            </a:r>
            <a:r>
              <a:rPr lang="en-US" sz="2400" dirty="0" err="1" smtClean="0"/>
              <a:t>MemchacheDB</a:t>
            </a:r>
            <a:endParaRPr lang="en-US" sz="2400" dirty="0" smtClean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 smtClean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Document Databases</a:t>
            </a:r>
            <a:endParaRPr lang="en-US" sz="39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Objects/Entities is represented as JSON.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Objects/Entities combined in containers or collections.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in Content Management and mobile application data handling.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 : </a:t>
            </a:r>
            <a:r>
              <a:rPr lang="en-US" sz="2400" dirty="0" err="1" smtClean="0"/>
              <a:t>CosmosDB</a:t>
            </a:r>
            <a:r>
              <a:rPr lang="en-US" sz="2400" dirty="0" smtClean="0"/>
              <a:t>, MongoDB, </a:t>
            </a:r>
            <a:r>
              <a:rPr lang="en-US" sz="2400" dirty="0" err="1" smtClean="0"/>
              <a:t>CouchDB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9812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339703"/>
            <a:ext cx="918421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Corbel (Headings)"/>
              </a:rPr>
              <a:t>Types of NoSQL Databases</a:t>
            </a:r>
            <a:endParaRPr lang="en-US" sz="4400" b="1" kern="1200" dirty="0">
              <a:solidFill>
                <a:schemeClr val="tx1"/>
              </a:solidFill>
              <a:latin typeface="Corbel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ACE96D-E327-4A4A-BADE-AA01A6AFC03A}"/>
              </a:ext>
            </a:extLst>
          </p:cNvPr>
          <p:cNvSpPr/>
          <p:nvPr/>
        </p:nvSpPr>
        <p:spPr>
          <a:xfrm>
            <a:off x="256115" y="1465793"/>
            <a:ext cx="8582025" cy="506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Graph Databases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 smtClean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Nodes for data and edges for connections(relation).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Supports richer representation of data relationships.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Used in systems must map relationships like reservation systems and CRM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 : Neo4j, IBM Graph, Titan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3900" dirty="0" smtClean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900" b="1" u="sng" dirty="0" smtClean="0"/>
              <a:t>Wide Column Databases</a:t>
            </a:r>
            <a:endParaRPr lang="en-US" sz="39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u="sng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Organize data tables as columns not rows.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Exists in SQL and NoSQL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Retriving</a:t>
            </a:r>
            <a:r>
              <a:rPr lang="en-US" sz="2400" dirty="0" smtClean="0"/>
              <a:t> data is faster than relational databases specially with large data volumes.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Recommendation engines, </a:t>
            </a:r>
            <a:r>
              <a:rPr lang="en-US" sz="2400" dirty="0" smtClean="0"/>
              <a:t>fraud </a:t>
            </a:r>
            <a:r>
              <a:rPr lang="en-US" sz="2400" dirty="0" smtClean="0"/>
              <a:t>detection and catalogs.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 : </a:t>
            </a:r>
            <a:r>
              <a:rPr lang="en-US" sz="2400" dirty="0" smtClean="0"/>
              <a:t>Google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Cassandra, </a:t>
            </a:r>
            <a:r>
              <a:rPr lang="en-US" sz="2400" dirty="0" err="1" smtClean="0"/>
              <a:t>HBase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 Light (Body)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 Light (Body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67" y="2295100"/>
            <a:ext cx="3903133" cy="18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2" y="1302850"/>
            <a:ext cx="7950835" cy="899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Corbel (Headings)"/>
              </a:rPr>
              <a:t>NoSQL</a:t>
            </a:r>
            <a:r>
              <a:rPr lang="en-US" sz="3600" b="1" dirty="0">
                <a:solidFill>
                  <a:srgbClr val="FF0000"/>
                </a:solidFill>
                <a:latin typeface="Corbel (Headings)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rbel (Headings)"/>
              </a:rPr>
              <a:t>≠ No Schema or schema less</a:t>
            </a:r>
            <a:endParaRPr lang="en-US" sz="3600" b="1" kern="1200" dirty="0">
              <a:solidFill>
                <a:srgbClr val="FF0000"/>
              </a:solidFill>
              <a:latin typeface="Corbel (Headings)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xmlns="" id="{5D5961E0-3117-4E1A-84EA-A62AC6FA43E5}"/>
              </a:ext>
            </a:extLst>
          </p:cNvPr>
          <p:cNvSpPr txBox="1">
            <a:spLocks/>
          </p:cNvSpPr>
          <p:nvPr/>
        </p:nvSpPr>
        <p:spPr>
          <a:xfrm>
            <a:off x="352424" y="2727701"/>
            <a:ext cx="8401050" cy="79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B050"/>
                </a:solidFill>
                <a:latin typeface="Corbel (Headings)"/>
              </a:rPr>
              <a:t>NoSQL = Flexible Schema</a:t>
            </a:r>
            <a:endParaRPr lang="en-US" sz="3600" b="1" dirty="0">
              <a:solidFill>
                <a:srgbClr val="00B050"/>
              </a:solidFill>
              <a:latin typeface="Corbel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0" y="661728"/>
            <a:ext cx="3341688" cy="36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1382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Calibri Light (Body)</vt:lpstr>
      <vt:lpstr>Consolas</vt:lpstr>
      <vt:lpstr>Corbel</vt:lpstr>
      <vt:lpstr>Corbel (Headings)</vt:lpstr>
      <vt:lpstr>Segoe UI</vt:lpstr>
      <vt:lpstr>Segoe UI Light</vt:lpstr>
      <vt:lpstr>Segoe UI Light (Headings)</vt:lpstr>
      <vt:lpstr>Times New Roman</vt:lpstr>
      <vt:lpstr>Wingdings</vt:lpstr>
      <vt:lpstr>2_Dotnet_Template</vt:lpstr>
      <vt:lpstr>Office Theme</vt:lpstr>
      <vt:lpstr>Introduction to Azure Cosmos DB</vt:lpstr>
      <vt:lpstr>PowerPoint Presentation</vt:lpstr>
      <vt:lpstr>Tariq Abubaker</vt:lpstr>
      <vt:lpstr>What is NoSQL?</vt:lpstr>
      <vt:lpstr>NoSQL Database Characteristics</vt:lpstr>
      <vt:lpstr>Types of NoSQL Databases</vt:lpstr>
      <vt:lpstr>Types of NoSQL Databases</vt:lpstr>
      <vt:lpstr>Types of NoSQL Databases</vt:lpstr>
      <vt:lpstr>NoSQL ≠ No Schema or schema less</vt:lpstr>
      <vt:lpstr>What is Azure Cosmos DB?</vt:lpstr>
      <vt:lpstr>Benefits of Azure Cosmos DB?</vt:lpstr>
      <vt:lpstr>Benefits of Azure Cosmos DB?</vt:lpstr>
      <vt:lpstr>Benefits of Azure Cosmos DB?</vt:lpstr>
      <vt:lpstr>Benefits of Azure Cosmos DB?</vt:lpstr>
      <vt:lpstr>Demo</vt:lpstr>
      <vt:lpstr>What is Request Unit (RU)?</vt:lpstr>
      <vt:lpstr>Request Unit (RU) basics</vt:lpstr>
      <vt:lpstr>Request Unit (RU) Considerations</vt:lpstr>
      <vt:lpstr>Request Unit (RU) Considerations</vt:lpstr>
      <vt:lpstr>Partitioning in Azure Cosmos DB</vt:lpstr>
      <vt:lpstr>Partitioning in Azure Cosmos DB</vt:lpstr>
      <vt:lpstr>Partitioning in Azure Cosmos DB</vt:lpstr>
      <vt:lpstr>Demo</vt:lpstr>
      <vt:lpstr>Resources</vt:lpstr>
      <vt:lpstr>Contact 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Web App to Azure</dc:title>
  <dc:creator>Tariq Abubaker</dc:creator>
  <cp:lastModifiedBy>MIRO</cp:lastModifiedBy>
  <cp:revision>180</cp:revision>
  <dcterms:created xsi:type="dcterms:W3CDTF">2019-10-19T19:45:19Z</dcterms:created>
  <dcterms:modified xsi:type="dcterms:W3CDTF">2019-12-08T10:21:06Z</dcterms:modified>
</cp:coreProperties>
</file>