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707" r:id="rId2"/>
  </p:sldMasterIdLst>
  <p:notesMasterIdLst>
    <p:notesMasterId r:id="rId28"/>
  </p:notesMasterIdLst>
  <p:sldIdLst>
    <p:sldId id="256" r:id="rId3"/>
    <p:sldId id="2548" r:id="rId4"/>
    <p:sldId id="2516" r:id="rId5"/>
    <p:sldId id="2562" r:id="rId6"/>
    <p:sldId id="2563" r:id="rId7"/>
    <p:sldId id="2549" r:id="rId8"/>
    <p:sldId id="2528" r:id="rId9"/>
    <p:sldId id="2550" r:id="rId10"/>
    <p:sldId id="2551" r:id="rId11"/>
    <p:sldId id="2531" r:id="rId12"/>
    <p:sldId id="2552" r:id="rId13"/>
    <p:sldId id="2553" r:id="rId14"/>
    <p:sldId id="2558" r:id="rId15"/>
    <p:sldId id="2557" r:id="rId16"/>
    <p:sldId id="2559" r:id="rId17"/>
    <p:sldId id="2539" r:id="rId18"/>
    <p:sldId id="2542" r:id="rId19"/>
    <p:sldId id="2545" r:id="rId20"/>
    <p:sldId id="2536" r:id="rId21"/>
    <p:sldId id="2561" r:id="rId22"/>
    <p:sldId id="2565" r:id="rId23"/>
    <p:sldId id="2527" r:id="rId24"/>
    <p:sldId id="2560" r:id="rId25"/>
    <p:sldId id="2564" r:id="rId26"/>
    <p:sldId id="252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C6E3"/>
    <a:srgbClr val="737373"/>
    <a:srgbClr val="E2068C"/>
    <a:srgbClr val="AD8CBB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82EE7-16FB-4027-8BE1-2D0B6D0DC94A}" v="57" dt="2019-09-20T15:56:35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iq Abubaker" userId="432f6d09324bb7bc" providerId="LiveId" clId="{A7F82EE7-16FB-4027-8BE1-2D0B6D0DC94A}"/>
    <pc:docChg chg="undo custSel addSld delSld modSld sldOrd modMainMaster">
      <pc:chgData name="Tariq Abubaker" userId="432f6d09324bb7bc" providerId="LiveId" clId="{A7F82EE7-16FB-4027-8BE1-2D0B6D0DC94A}" dt="2019-09-20T15:56:35.856" v="1306"/>
      <pc:docMkLst>
        <pc:docMk/>
      </pc:docMkLst>
      <pc:sldChg chg="delSp modSp">
        <pc:chgData name="Tariq Abubaker" userId="432f6d09324bb7bc" providerId="LiveId" clId="{A7F82EE7-16FB-4027-8BE1-2D0B6D0DC94A}" dt="2019-09-14T15:17:45.014" v="474" actId="20577"/>
        <pc:sldMkLst>
          <pc:docMk/>
          <pc:sldMk cId="1232570880" sldId="258"/>
        </pc:sldMkLst>
        <pc:spChg chg="del">
          <ac:chgData name="Tariq Abubaker" userId="432f6d09324bb7bc" providerId="LiveId" clId="{A7F82EE7-16FB-4027-8BE1-2D0B6D0DC94A}" dt="2019-09-14T15:17:24.951" v="470" actId="478"/>
          <ac:spMkLst>
            <pc:docMk/>
            <pc:sldMk cId="1232570880" sldId="258"/>
            <ac:spMk id="4" creationId="{821BAF5C-1655-4B3B-B531-DD4153DBCC2D}"/>
          </ac:spMkLst>
        </pc:spChg>
        <pc:spChg chg="mod">
          <ac:chgData name="Tariq Abubaker" userId="432f6d09324bb7bc" providerId="LiveId" clId="{A7F82EE7-16FB-4027-8BE1-2D0B6D0DC94A}" dt="2019-09-14T15:17:45.014" v="474" actId="20577"/>
          <ac:spMkLst>
            <pc:docMk/>
            <pc:sldMk cId="1232570880" sldId="258"/>
            <ac:spMk id="5" creationId="{AA6F978A-E831-4DD1-8431-78B25B7EF769}"/>
          </ac:spMkLst>
        </pc:spChg>
      </pc:sldChg>
      <pc:sldChg chg="modSp">
        <pc:chgData name="Tariq Abubaker" userId="432f6d09324bb7bc" providerId="LiveId" clId="{A7F82EE7-16FB-4027-8BE1-2D0B6D0DC94A}" dt="2019-09-14T15:18:43.203" v="475" actId="208"/>
        <pc:sldMkLst>
          <pc:docMk/>
          <pc:sldMk cId="1329746698" sldId="283"/>
        </pc:sldMkLst>
        <pc:spChg chg="mod">
          <ac:chgData name="Tariq Abubaker" userId="432f6d09324bb7bc" providerId="LiveId" clId="{A7F82EE7-16FB-4027-8BE1-2D0B6D0DC94A}" dt="2019-09-14T15:18:43.203" v="475" actId="208"/>
          <ac:spMkLst>
            <pc:docMk/>
            <pc:sldMk cId="1329746698" sldId="283"/>
            <ac:spMk id="16" creationId="{F28CDBF8-0191-43F9-98FE-B98B08813979}"/>
          </ac:spMkLst>
        </pc:spChg>
      </pc:sldChg>
      <pc:sldChg chg="addSp delSp modSp add ord">
        <pc:chgData name="Tariq Abubaker" userId="432f6d09324bb7bc" providerId="LiveId" clId="{A7F82EE7-16FB-4027-8BE1-2D0B6D0DC94A}" dt="2019-09-14T16:08:13.380" v="954"/>
        <pc:sldMkLst>
          <pc:docMk/>
          <pc:sldMk cId="2575421478" sldId="295"/>
        </pc:sldMkLst>
        <pc:spChg chg="mod">
          <ac:chgData name="Tariq Abubaker" userId="432f6d09324bb7bc" providerId="LiveId" clId="{A7F82EE7-16FB-4027-8BE1-2D0B6D0DC94A}" dt="2019-09-14T16:02:46.104" v="916" actId="20577"/>
          <ac:spMkLst>
            <pc:docMk/>
            <pc:sldMk cId="2575421478" sldId="295"/>
            <ac:spMk id="2" creationId="{E7267129-D582-495A-8F4B-6B9075899DD6}"/>
          </ac:spMkLst>
        </pc:spChg>
        <pc:spChg chg="del mod">
          <ac:chgData name="Tariq Abubaker" userId="432f6d09324bb7bc" providerId="LiveId" clId="{A7F82EE7-16FB-4027-8BE1-2D0B6D0DC94A}" dt="2019-09-14T16:02:49.470" v="917" actId="478"/>
          <ac:spMkLst>
            <pc:docMk/>
            <pc:sldMk cId="2575421478" sldId="295"/>
            <ac:spMk id="3" creationId="{F204AFD2-303D-4B48-AA3E-C96B74D8127A}"/>
          </ac:spMkLst>
        </pc:spChg>
        <pc:spChg chg="add del mod">
          <ac:chgData name="Tariq Abubaker" userId="432f6d09324bb7bc" providerId="LiveId" clId="{A7F82EE7-16FB-4027-8BE1-2D0B6D0DC94A}" dt="2019-09-14T16:03:23.015" v="920" actId="1032"/>
          <ac:spMkLst>
            <pc:docMk/>
            <pc:sldMk cId="2575421478" sldId="295"/>
            <ac:spMk id="5" creationId="{708E78A9-95F8-4512-A962-F33034E2FD13}"/>
          </ac:spMkLst>
        </pc:spChg>
        <pc:graphicFrameChg chg="del">
          <ac:chgData name="Tariq Abubaker" userId="432f6d09324bb7bc" providerId="LiveId" clId="{A7F82EE7-16FB-4027-8BE1-2D0B6D0DC94A}" dt="2019-09-14T16:02:52.045" v="918" actId="478"/>
          <ac:graphicFrameMkLst>
            <pc:docMk/>
            <pc:sldMk cId="2575421478" sldId="295"/>
            <ac:graphicFrameMk id="4" creationId="{BEE0921D-4C1D-4106-9AC0-F73F30E8DA3C}"/>
          </ac:graphicFrameMkLst>
        </pc:graphicFrameChg>
        <pc:graphicFrameChg chg="add mod">
          <ac:chgData name="Tariq Abubaker" userId="432f6d09324bb7bc" providerId="LiveId" clId="{A7F82EE7-16FB-4027-8BE1-2D0B6D0DC94A}" dt="2019-09-14T16:07:02.881" v="952" actId="108"/>
          <ac:graphicFrameMkLst>
            <pc:docMk/>
            <pc:sldMk cId="2575421478" sldId="295"/>
            <ac:graphicFrameMk id="7" creationId="{77F32849-D677-4BDC-A25A-7240238AB3D7}"/>
          </ac:graphicFrameMkLst>
        </pc:graphicFrameChg>
      </pc:sldChg>
      <pc:sldChg chg="modSp">
        <pc:chgData name="Tariq Abubaker" userId="432f6d09324bb7bc" providerId="LiveId" clId="{A7F82EE7-16FB-4027-8BE1-2D0B6D0DC94A}" dt="2019-09-14T15:17:10.630" v="469" actId="207"/>
        <pc:sldMkLst>
          <pc:docMk/>
          <pc:sldMk cId="2453650499" sldId="2519"/>
        </pc:sldMkLst>
        <pc:graphicFrameChg chg="mod">
          <ac:chgData name="Tariq Abubaker" userId="432f6d09324bb7bc" providerId="LiveId" clId="{A7F82EE7-16FB-4027-8BE1-2D0B6D0DC94A}" dt="2019-09-14T15:17:10.630" v="469" actId="207"/>
          <ac:graphicFrameMkLst>
            <pc:docMk/>
            <pc:sldMk cId="2453650499" sldId="2519"/>
            <ac:graphicFrameMk id="9" creationId="{53173636-518A-4E20-9F8C-B40FD7F95DF1}"/>
          </ac:graphicFrameMkLst>
        </pc:graphicFrameChg>
      </pc:sldChg>
      <pc:sldChg chg="addSp delSp modSp add">
        <pc:chgData name="Tariq Abubaker" userId="432f6d09324bb7bc" providerId="LiveId" clId="{A7F82EE7-16FB-4027-8BE1-2D0B6D0DC94A}" dt="2019-09-14T15:37:36.542" v="749"/>
        <pc:sldMkLst>
          <pc:docMk/>
          <pc:sldMk cId="2701132360" sldId="2520"/>
        </pc:sldMkLst>
        <pc:spChg chg="del">
          <ac:chgData name="Tariq Abubaker" userId="432f6d09324bb7bc" providerId="LiveId" clId="{A7F82EE7-16FB-4027-8BE1-2D0B6D0DC94A}" dt="2019-09-14T14:49:25.999" v="16"/>
          <ac:spMkLst>
            <pc:docMk/>
            <pc:sldMk cId="2701132360" sldId="2520"/>
            <ac:spMk id="3" creationId="{2A61140F-E6E3-4825-8E5D-0E1474C52BCB}"/>
          </ac:spMkLst>
        </pc:spChg>
        <pc:spChg chg="del">
          <ac:chgData name="Tariq Abubaker" userId="432f6d09324bb7bc" providerId="LiveId" clId="{A7F82EE7-16FB-4027-8BE1-2D0B6D0DC94A}" dt="2019-09-14T14:49:25.999" v="16"/>
          <ac:spMkLst>
            <pc:docMk/>
            <pc:sldMk cId="2701132360" sldId="2520"/>
            <ac:spMk id="4" creationId="{7802CF48-1464-4282-BAA3-5ADB0EA1BCBC}"/>
          </ac:spMkLst>
        </pc:spChg>
        <pc:spChg chg="add mod">
          <ac:chgData name="Tariq Abubaker" userId="432f6d09324bb7bc" providerId="LiveId" clId="{A7F82EE7-16FB-4027-8BE1-2D0B6D0DC94A}" dt="2019-09-14T15:22:47.883" v="511" actId="20577"/>
          <ac:spMkLst>
            <pc:docMk/>
            <pc:sldMk cId="2701132360" sldId="2520"/>
            <ac:spMk id="5" creationId="{705E95A1-5676-4046-8006-1157A2A8543B}"/>
          </ac:spMkLst>
        </pc:spChg>
        <pc:spChg chg="add del mod">
          <ac:chgData name="Tariq Abubaker" userId="432f6d09324bb7bc" providerId="LiveId" clId="{A7F82EE7-16FB-4027-8BE1-2D0B6D0DC94A}" dt="2019-09-14T14:50:07.642" v="17" actId="1032"/>
          <ac:spMkLst>
            <pc:docMk/>
            <pc:sldMk cId="2701132360" sldId="2520"/>
            <ac:spMk id="6" creationId="{81BA76DF-4AF0-4622-91B7-5436CF38607E}"/>
          </ac:spMkLst>
        </pc:spChg>
        <pc:graphicFrameChg chg="add mod">
          <ac:chgData name="Tariq Abubaker" userId="432f6d09324bb7bc" providerId="LiveId" clId="{A7F82EE7-16FB-4027-8BE1-2D0B6D0DC94A}" dt="2019-09-14T15:37:36.542" v="749"/>
          <ac:graphicFrameMkLst>
            <pc:docMk/>
            <pc:sldMk cId="2701132360" sldId="2520"/>
            <ac:graphicFrameMk id="7" creationId="{3F8F31A7-2CE3-47F2-8094-52BEE2090CD0}"/>
          </ac:graphicFrameMkLst>
        </pc:graphicFrameChg>
      </pc:sldChg>
      <pc:sldChg chg="addSp delSp modSp add ord">
        <pc:chgData name="Tariq Abubaker" userId="432f6d09324bb7bc" providerId="LiveId" clId="{A7F82EE7-16FB-4027-8BE1-2D0B6D0DC94A}" dt="2019-09-20T15:56:35.856" v="1306"/>
        <pc:sldMkLst>
          <pc:docMk/>
          <pc:sldMk cId="1442880443" sldId="2521"/>
        </pc:sldMkLst>
        <pc:spChg chg="del">
          <ac:chgData name="Tariq Abubaker" userId="432f6d09324bb7bc" providerId="LiveId" clId="{A7F82EE7-16FB-4027-8BE1-2D0B6D0DC94A}" dt="2019-09-14T15:26:06.599" v="513" actId="931"/>
          <ac:spMkLst>
            <pc:docMk/>
            <pc:sldMk cId="1442880443" sldId="2521"/>
            <ac:spMk id="2" creationId="{694E2A2E-91CC-4440-900F-70B8647562E6}"/>
          </ac:spMkLst>
        </pc:spChg>
        <pc:spChg chg="add del">
          <ac:chgData name="Tariq Abubaker" userId="432f6d09324bb7bc" providerId="LiveId" clId="{A7F82EE7-16FB-4027-8BE1-2D0B6D0DC94A}" dt="2019-09-14T15:26:53.501" v="526"/>
          <ac:spMkLst>
            <pc:docMk/>
            <pc:sldMk cId="1442880443" sldId="2521"/>
            <ac:spMk id="3" creationId="{859CB320-D96F-4CA1-AA48-7F8DE4EF8587}"/>
          </ac:spMkLst>
        </pc:spChg>
        <pc:spChg chg="add del">
          <ac:chgData name="Tariq Abubaker" userId="432f6d09324bb7bc" providerId="LiveId" clId="{A7F82EE7-16FB-4027-8BE1-2D0B6D0DC94A}" dt="2019-09-14T15:26:53.501" v="526"/>
          <ac:spMkLst>
            <pc:docMk/>
            <pc:sldMk cId="1442880443" sldId="2521"/>
            <ac:spMk id="4" creationId="{5975409B-CCFE-4952-93E3-A78B0A7C75E6}"/>
          </ac:spMkLst>
        </pc:spChg>
        <pc:spChg chg="add del">
          <ac:chgData name="Tariq Abubaker" userId="432f6d09324bb7bc" providerId="LiveId" clId="{A7F82EE7-16FB-4027-8BE1-2D0B6D0DC94A}" dt="2019-09-14T15:26:53.501" v="526"/>
          <ac:spMkLst>
            <pc:docMk/>
            <pc:sldMk cId="1442880443" sldId="2521"/>
            <ac:spMk id="5" creationId="{B6A88C2B-61A1-4E51-8AA8-564C5EF4F40F}"/>
          </ac:spMkLst>
        </pc:spChg>
        <pc:spChg chg="add del">
          <ac:chgData name="Tariq Abubaker" userId="432f6d09324bb7bc" providerId="LiveId" clId="{A7F82EE7-16FB-4027-8BE1-2D0B6D0DC94A}" dt="2019-09-14T15:26:53.501" v="526"/>
          <ac:spMkLst>
            <pc:docMk/>
            <pc:sldMk cId="1442880443" sldId="2521"/>
            <ac:spMk id="7" creationId="{6C88F3C2-021D-4598-80C6-D001632DE797}"/>
          </ac:spMkLst>
        </pc:spChg>
        <pc:spChg chg="add del">
          <ac:chgData name="Tariq Abubaker" userId="432f6d09324bb7bc" providerId="LiveId" clId="{A7F82EE7-16FB-4027-8BE1-2D0B6D0DC94A}" dt="2019-09-14T15:26:53.501" v="526"/>
          <ac:spMkLst>
            <pc:docMk/>
            <pc:sldMk cId="1442880443" sldId="2521"/>
            <ac:spMk id="8" creationId="{CEA4C7D1-85F5-41BA-A74A-79ED4D798D95}"/>
          </ac:spMkLst>
        </pc:spChg>
        <pc:spChg chg="add del mod">
          <ac:chgData name="Tariq Abubaker" userId="432f6d09324bb7bc" providerId="LiveId" clId="{A7F82EE7-16FB-4027-8BE1-2D0B6D0DC94A}" dt="2019-09-14T15:26:48.598" v="525"/>
          <ac:spMkLst>
            <pc:docMk/>
            <pc:sldMk cId="1442880443" sldId="2521"/>
            <ac:spMk id="11" creationId="{B333C652-FDCD-4E8B-BE34-01DACB773450}"/>
          </ac:spMkLst>
        </pc:spChg>
        <pc:spChg chg="add del mod">
          <ac:chgData name="Tariq Abubaker" userId="432f6d09324bb7bc" providerId="LiveId" clId="{A7F82EE7-16FB-4027-8BE1-2D0B6D0DC94A}" dt="2019-09-14T15:26:48.598" v="525"/>
          <ac:spMkLst>
            <pc:docMk/>
            <pc:sldMk cId="1442880443" sldId="2521"/>
            <ac:spMk id="12" creationId="{AC4AE069-D099-4EFB-B2D8-C325291802CB}"/>
          </ac:spMkLst>
        </pc:spChg>
        <pc:spChg chg="add del mod">
          <ac:chgData name="Tariq Abubaker" userId="432f6d09324bb7bc" providerId="LiveId" clId="{A7F82EE7-16FB-4027-8BE1-2D0B6D0DC94A}" dt="2019-09-14T15:26:48.598" v="525"/>
          <ac:spMkLst>
            <pc:docMk/>
            <pc:sldMk cId="1442880443" sldId="2521"/>
            <ac:spMk id="13" creationId="{7810D3AF-3AE5-4F2F-ACDC-8B38EBF6BFB7}"/>
          </ac:spMkLst>
        </pc:spChg>
        <pc:spChg chg="add del mod">
          <ac:chgData name="Tariq Abubaker" userId="432f6d09324bb7bc" providerId="LiveId" clId="{A7F82EE7-16FB-4027-8BE1-2D0B6D0DC94A}" dt="2019-09-14T15:27:04.638" v="527"/>
          <ac:spMkLst>
            <pc:docMk/>
            <pc:sldMk cId="1442880443" sldId="2521"/>
            <ac:spMk id="14" creationId="{3DD179C8-2512-40E5-92D9-7584AD6508F8}"/>
          </ac:spMkLst>
        </pc:spChg>
        <pc:spChg chg="add del mod">
          <ac:chgData name="Tariq Abubaker" userId="432f6d09324bb7bc" providerId="LiveId" clId="{A7F82EE7-16FB-4027-8BE1-2D0B6D0DC94A}" dt="2019-09-14T15:27:04.638" v="527"/>
          <ac:spMkLst>
            <pc:docMk/>
            <pc:sldMk cId="1442880443" sldId="2521"/>
            <ac:spMk id="15" creationId="{0B48ED27-6503-48DA-B5AA-76C02E00141B}"/>
          </ac:spMkLst>
        </pc:spChg>
        <pc:spChg chg="add del mod">
          <ac:chgData name="Tariq Abubaker" userId="432f6d09324bb7bc" providerId="LiveId" clId="{A7F82EE7-16FB-4027-8BE1-2D0B6D0DC94A}" dt="2019-09-14T15:27:04.638" v="527"/>
          <ac:spMkLst>
            <pc:docMk/>
            <pc:sldMk cId="1442880443" sldId="2521"/>
            <ac:spMk id="16" creationId="{77E65E99-8356-4C97-BFB3-9E159AF21782}"/>
          </ac:spMkLst>
        </pc:spChg>
        <pc:spChg chg="add mod">
          <ac:chgData name="Tariq Abubaker" userId="432f6d09324bb7bc" providerId="LiveId" clId="{A7F82EE7-16FB-4027-8BE1-2D0B6D0DC94A}" dt="2019-09-14T15:38:05.240" v="761" actId="20577"/>
          <ac:spMkLst>
            <pc:docMk/>
            <pc:sldMk cId="1442880443" sldId="2521"/>
            <ac:spMk id="17" creationId="{760EEEB5-6BC3-41EB-B4B4-FF7C3EEAEAED}"/>
          </ac:spMkLst>
        </pc:spChg>
        <pc:spChg chg="add del mod">
          <ac:chgData name="Tariq Abubaker" userId="432f6d09324bb7bc" providerId="LiveId" clId="{A7F82EE7-16FB-4027-8BE1-2D0B6D0DC94A}" dt="2019-09-14T15:29:09.893" v="621" actId="1032"/>
          <ac:spMkLst>
            <pc:docMk/>
            <pc:sldMk cId="1442880443" sldId="2521"/>
            <ac:spMk id="18" creationId="{124ADA4C-31BE-4ADE-A4C9-1B10AD3C5437}"/>
          </ac:spMkLst>
        </pc:spChg>
        <pc:spChg chg="add del mod">
          <ac:chgData name="Tariq Abubaker" userId="432f6d09324bb7bc" providerId="LiveId" clId="{A7F82EE7-16FB-4027-8BE1-2D0B6D0DC94A}" dt="2019-09-14T15:28:01.146" v="583" actId="478"/>
          <ac:spMkLst>
            <pc:docMk/>
            <pc:sldMk cId="1442880443" sldId="2521"/>
            <ac:spMk id="19" creationId="{F359961B-2228-4BFF-9AE1-92B4AC49013B}"/>
          </ac:spMkLst>
        </pc:spChg>
        <pc:graphicFrameChg chg="add mod">
          <ac:chgData name="Tariq Abubaker" userId="432f6d09324bb7bc" providerId="LiveId" clId="{A7F82EE7-16FB-4027-8BE1-2D0B6D0DC94A}" dt="2019-09-14T15:37:42.243" v="752" actId="108"/>
          <ac:graphicFrameMkLst>
            <pc:docMk/>
            <pc:sldMk cId="1442880443" sldId="2521"/>
            <ac:graphicFrameMk id="20" creationId="{B0017476-8A7D-40BB-9DD8-1EF5DF84B007}"/>
          </ac:graphicFrameMkLst>
        </pc:graphicFrameChg>
        <pc:picChg chg="add mod">
          <ac:chgData name="Tariq Abubaker" userId="432f6d09324bb7bc" providerId="LiveId" clId="{A7F82EE7-16FB-4027-8BE1-2D0B6D0DC94A}" dt="2019-09-14T15:53:35.642" v="788" actId="14826"/>
          <ac:picMkLst>
            <pc:docMk/>
            <pc:sldMk cId="1442880443" sldId="2521"/>
            <ac:picMk id="10" creationId="{F55ADF9B-9EA0-4663-B576-0EBE7E7707B9}"/>
          </ac:picMkLst>
        </pc:picChg>
      </pc:sldChg>
      <pc:sldChg chg="addSp delSp modSp add mod ord">
        <pc:chgData name="Tariq Abubaker" userId="432f6d09324bb7bc" providerId="LiveId" clId="{A7F82EE7-16FB-4027-8BE1-2D0B6D0DC94A}" dt="2019-09-14T15:59:39.048" v="847"/>
        <pc:sldMkLst>
          <pc:docMk/>
          <pc:sldMk cId="952195525" sldId="2522"/>
        </pc:sldMkLst>
        <pc:spChg chg="del">
          <ac:chgData name="Tariq Abubaker" userId="432f6d09324bb7bc" providerId="LiveId" clId="{A7F82EE7-16FB-4027-8BE1-2D0B6D0DC94A}" dt="2019-09-14T15:54:35.879" v="789" actId="931"/>
          <ac:spMkLst>
            <pc:docMk/>
            <pc:sldMk cId="952195525" sldId="2522"/>
            <ac:spMk id="2" creationId="{C64AB7F9-5531-4192-A437-76B9B285DC9B}"/>
          </ac:spMkLst>
        </pc:spChg>
        <pc:spChg chg="mod">
          <ac:chgData name="Tariq Abubaker" userId="432f6d09324bb7bc" providerId="LiveId" clId="{A7F82EE7-16FB-4027-8BE1-2D0B6D0DC94A}" dt="2019-09-14T15:58:58.147" v="841" actId="14100"/>
          <ac:spMkLst>
            <pc:docMk/>
            <pc:sldMk cId="952195525" sldId="2522"/>
            <ac:spMk id="3" creationId="{EEAAFC15-778B-41FF-89E0-52DE4DDDDCD9}"/>
          </ac:spMkLst>
        </pc:spChg>
        <pc:spChg chg="del">
          <ac:chgData name="Tariq Abubaker" userId="432f6d09324bb7bc" providerId="LiveId" clId="{A7F82EE7-16FB-4027-8BE1-2D0B6D0DC94A}" dt="2019-09-14T15:41:27.383" v="782" actId="478"/>
          <ac:spMkLst>
            <pc:docMk/>
            <pc:sldMk cId="952195525" sldId="2522"/>
            <ac:spMk id="4" creationId="{CF75A6E1-5940-4C71-9E40-7B3357960F96}"/>
          </ac:spMkLst>
        </pc:spChg>
        <pc:spChg chg="add del mod">
          <ac:chgData name="Tariq Abubaker" userId="432f6d09324bb7bc" providerId="LiveId" clId="{A7F82EE7-16FB-4027-8BE1-2D0B6D0DC94A}" dt="2019-09-14T15:55:44.058" v="802" actId="931"/>
          <ac:spMkLst>
            <pc:docMk/>
            <pc:sldMk cId="952195525" sldId="2522"/>
            <ac:spMk id="5" creationId="{E3C7F904-A9E7-4F87-9C1A-A4F4A102C6EB}"/>
          </ac:spMkLst>
        </pc:spChg>
        <pc:spChg chg="add del mod">
          <ac:chgData name="Tariq Abubaker" userId="432f6d09324bb7bc" providerId="LiveId" clId="{A7F82EE7-16FB-4027-8BE1-2D0B6D0DC94A}" dt="2019-09-14T15:56:10.942" v="806" actId="478"/>
          <ac:spMkLst>
            <pc:docMk/>
            <pc:sldMk cId="952195525" sldId="2522"/>
            <ac:spMk id="12" creationId="{FC6996DF-1901-4676-A2AE-09091DDC506A}"/>
          </ac:spMkLst>
        </pc:spChg>
        <pc:spChg chg="add del mod">
          <ac:chgData name="Tariq Abubaker" userId="432f6d09324bb7bc" providerId="LiveId" clId="{A7F82EE7-16FB-4027-8BE1-2D0B6D0DC94A}" dt="2019-09-14T15:56:02.575" v="804"/>
          <ac:spMkLst>
            <pc:docMk/>
            <pc:sldMk cId="952195525" sldId="2522"/>
            <ac:spMk id="16" creationId="{E5CEFBC2-0E61-4E79-BC9B-EACF4F8238D4}"/>
          </ac:spMkLst>
        </pc:spChg>
        <pc:spChg chg="add del mod">
          <ac:chgData name="Tariq Abubaker" userId="432f6d09324bb7bc" providerId="LiveId" clId="{A7F82EE7-16FB-4027-8BE1-2D0B6D0DC94A}" dt="2019-09-14T15:57:13.224" v="826"/>
          <ac:spMkLst>
            <pc:docMk/>
            <pc:sldMk cId="952195525" sldId="2522"/>
            <ac:spMk id="17" creationId="{7BBD5C3B-0D2D-4C64-848A-82EE8D3D07C1}"/>
          </ac:spMkLst>
        </pc:spChg>
        <pc:spChg chg="add mod">
          <ac:chgData name="Tariq Abubaker" userId="432f6d09324bb7bc" providerId="LiveId" clId="{A7F82EE7-16FB-4027-8BE1-2D0B6D0DC94A}" dt="2019-09-14T15:58:46.857" v="840" actId="1076"/>
          <ac:spMkLst>
            <pc:docMk/>
            <pc:sldMk cId="952195525" sldId="2522"/>
            <ac:spMk id="18" creationId="{CA8AC0A8-4E6D-46A4-AB88-842C646829B5}"/>
          </ac:spMkLst>
        </pc:spChg>
        <pc:graphicFrameChg chg="add del mod">
          <ac:chgData name="Tariq Abubaker" userId="432f6d09324bb7bc" providerId="LiveId" clId="{A7F82EE7-16FB-4027-8BE1-2D0B6D0DC94A}" dt="2019-09-14T15:43:11.917" v="786" actId="1957"/>
          <ac:graphicFrameMkLst>
            <pc:docMk/>
            <pc:sldMk cId="952195525" sldId="2522"/>
            <ac:graphicFrameMk id="9" creationId="{6D25F995-AA57-494A-9783-4DB779FE80CA}"/>
          </ac:graphicFrameMkLst>
        </pc:graphicFrameChg>
        <pc:picChg chg="add del mod">
          <ac:chgData name="Tariq Abubaker" userId="432f6d09324bb7bc" providerId="LiveId" clId="{A7F82EE7-16FB-4027-8BE1-2D0B6D0DC94A}" dt="2019-09-14T15:55:52.870" v="803" actId="478"/>
          <ac:picMkLst>
            <pc:docMk/>
            <pc:sldMk cId="952195525" sldId="2522"/>
            <ac:picMk id="11" creationId="{307BC971-8DB6-4DCE-82E7-2D11549D0DF9}"/>
          </ac:picMkLst>
        </pc:picChg>
        <pc:picChg chg="add mod">
          <ac:chgData name="Tariq Abubaker" userId="432f6d09324bb7bc" providerId="LiveId" clId="{A7F82EE7-16FB-4027-8BE1-2D0B6D0DC94A}" dt="2019-09-14T15:59:15.113" v="845" actId="14100"/>
          <ac:picMkLst>
            <pc:docMk/>
            <pc:sldMk cId="952195525" sldId="2522"/>
            <ac:picMk id="14" creationId="{5535F083-4054-477B-A9D1-2104018349C5}"/>
          </ac:picMkLst>
        </pc:picChg>
      </pc:sldChg>
      <pc:sldChg chg="addSp delSp modSp add del">
        <pc:chgData name="Tariq Abubaker" userId="432f6d09324bb7bc" providerId="LiveId" clId="{A7F82EE7-16FB-4027-8BE1-2D0B6D0DC94A}" dt="2019-09-14T16:09:22.461" v="979" actId="108"/>
        <pc:sldMkLst>
          <pc:docMk/>
          <pc:sldMk cId="987504140" sldId="2523"/>
        </pc:sldMkLst>
        <pc:spChg chg="del">
          <ac:chgData name="Tariq Abubaker" userId="432f6d09324bb7bc" providerId="LiveId" clId="{A7F82EE7-16FB-4027-8BE1-2D0B6D0DC94A}" dt="2019-09-14T16:09:00.814" v="978" actId="931"/>
          <ac:spMkLst>
            <pc:docMk/>
            <pc:sldMk cId="987504140" sldId="2523"/>
            <ac:spMk id="2" creationId="{3B30CE3C-9D39-4219-AD30-5522BF3C5D9A}"/>
          </ac:spMkLst>
        </pc:spChg>
        <pc:spChg chg="mod">
          <ac:chgData name="Tariq Abubaker" userId="432f6d09324bb7bc" providerId="LiveId" clId="{A7F82EE7-16FB-4027-8BE1-2D0B6D0DC94A}" dt="2019-09-14T16:08:47.482" v="977" actId="20577"/>
          <ac:spMkLst>
            <pc:docMk/>
            <pc:sldMk cId="987504140" sldId="2523"/>
            <ac:spMk id="3" creationId="{AA04DD0D-B0F4-45F7-AB27-7826BA09CE10}"/>
          </ac:spMkLst>
        </pc:spChg>
        <pc:picChg chg="add mod">
          <ac:chgData name="Tariq Abubaker" userId="432f6d09324bb7bc" providerId="LiveId" clId="{A7F82EE7-16FB-4027-8BE1-2D0B6D0DC94A}" dt="2019-09-14T16:09:22.461" v="979" actId="108"/>
          <ac:picMkLst>
            <pc:docMk/>
            <pc:sldMk cId="987504140" sldId="2523"/>
            <ac:picMk id="9" creationId="{49FB970D-F185-4A3F-8143-F76DB787011A}"/>
          </ac:picMkLst>
        </pc:picChg>
      </pc:sldChg>
      <pc:sldChg chg="addSp delSp modSp add modTransition">
        <pc:chgData name="Tariq Abubaker" userId="432f6d09324bb7bc" providerId="LiveId" clId="{A7F82EE7-16FB-4027-8BE1-2D0B6D0DC94A}" dt="2019-09-20T14:52:04.779" v="1029"/>
        <pc:sldMkLst>
          <pc:docMk/>
          <pc:sldMk cId="251663849" sldId="2525"/>
        </pc:sldMkLst>
        <pc:spChg chg="add del mod">
          <ac:chgData name="Tariq Abubaker" userId="432f6d09324bb7bc" providerId="LiveId" clId="{A7F82EE7-16FB-4027-8BE1-2D0B6D0DC94A}" dt="2019-09-20T12:03:59.290" v="983" actId="478"/>
          <ac:spMkLst>
            <pc:docMk/>
            <pc:sldMk cId="251663849" sldId="2525"/>
            <ac:spMk id="2" creationId="{C9236E98-50BB-4C1E-877D-E193A7DE2A9C}"/>
          </ac:spMkLst>
        </pc:spChg>
        <pc:spChg chg="add del mod">
          <ac:chgData name="Tariq Abubaker" userId="432f6d09324bb7bc" providerId="LiveId" clId="{A7F82EE7-16FB-4027-8BE1-2D0B6D0DC94A}" dt="2019-09-20T12:04:05.907" v="984" actId="478"/>
          <ac:spMkLst>
            <pc:docMk/>
            <pc:sldMk cId="251663849" sldId="2525"/>
            <ac:spMk id="4" creationId="{7EA6C05E-F45F-4F13-A3D6-237DFD725AA8}"/>
          </ac:spMkLst>
        </pc:spChg>
        <pc:spChg chg="add del">
          <ac:chgData name="Tariq Abubaker" userId="432f6d09324bb7bc" providerId="LiveId" clId="{A7F82EE7-16FB-4027-8BE1-2D0B6D0DC94A}" dt="2019-09-20T14:45:51.501" v="987"/>
          <ac:spMkLst>
            <pc:docMk/>
            <pc:sldMk cId="251663849" sldId="2525"/>
            <ac:spMk id="6" creationId="{BAE35888-9B9A-4EE6-9E9E-ED623309BEEA}"/>
          </ac:spMkLst>
        </pc:spChg>
        <pc:spChg chg="add">
          <ac:chgData name="Tariq Abubaker" userId="432f6d09324bb7bc" providerId="LiveId" clId="{A7F82EE7-16FB-4027-8BE1-2D0B6D0DC94A}" dt="2019-09-20T12:04:17.426" v="985"/>
          <ac:spMkLst>
            <pc:docMk/>
            <pc:sldMk cId="251663849" sldId="2525"/>
            <ac:spMk id="7" creationId="{8CE6172D-4D63-40BB-AC43-943BAED91845}"/>
          </ac:spMkLst>
        </pc:spChg>
      </pc:sldChg>
      <pc:sldChg chg="addSp delSp modSp add modTransition">
        <pc:chgData name="Tariq Abubaker" userId="432f6d09324bb7bc" providerId="LiveId" clId="{A7F82EE7-16FB-4027-8BE1-2D0B6D0DC94A}" dt="2019-09-20T14:55:23.576" v="1033"/>
        <pc:sldMkLst>
          <pc:docMk/>
          <pc:sldMk cId="934354428" sldId="2526"/>
        </pc:sldMkLst>
        <pc:spChg chg="mod">
          <ac:chgData name="Tariq Abubaker" userId="432f6d09324bb7bc" providerId="LiveId" clId="{A7F82EE7-16FB-4027-8BE1-2D0B6D0DC94A}" dt="2019-09-20T14:46:41.464" v="1010" actId="20577"/>
          <ac:spMkLst>
            <pc:docMk/>
            <pc:sldMk cId="934354428" sldId="2526"/>
            <ac:spMk id="5" creationId="{21A8004C-D351-452A-95F3-D7EF7C2AB54E}"/>
          </ac:spMkLst>
        </pc:spChg>
        <pc:spChg chg="mod">
          <ac:chgData name="Tariq Abubaker" userId="432f6d09324bb7bc" providerId="LiveId" clId="{A7F82EE7-16FB-4027-8BE1-2D0B6D0DC94A}" dt="2019-09-20T14:52:26.120" v="1030" actId="115"/>
          <ac:spMkLst>
            <pc:docMk/>
            <pc:sldMk cId="934354428" sldId="2526"/>
            <ac:spMk id="10" creationId="{8B17F82A-A636-4FFB-86C8-D3F3B5456305}"/>
          </ac:spMkLst>
        </pc:spChg>
        <pc:picChg chg="add del mod">
          <ac:chgData name="Tariq Abubaker" userId="432f6d09324bb7bc" providerId="LiveId" clId="{A7F82EE7-16FB-4027-8BE1-2D0B6D0DC94A}" dt="2019-09-20T14:51:34.823" v="1026" actId="14100"/>
          <ac:picMkLst>
            <pc:docMk/>
            <pc:sldMk cId="934354428" sldId="2526"/>
            <ac:picMk id="3" creationId="{00FD31CF-3B16-43DA-8DE3-20FB36735053}"/>
          </ac:picMkLst>
        </pc:picChg>
      </pc:sldChg>
      <pc:sldChg chg="addSp delSp modSp add">
        <pc:chgData name="Tariq Abubaker" userId="432f6d09324bb7bc" providerId="LiveId" clId="{A7F82EE7-16FB-4027-8BE1-2D0B6D0DC94A}" dt="2019-09-20T15:56:04.203" v="1305" actId="1076"/>
        <pc:sldMkLst>
          <pc:docMk/>
          <pc:sldMk cId="2276315095" sldId="2527"/>
        </pc:sldMkLst>
        <pc:spChg chg="mod">
          <ac:chgData name="Tariq Abubaker" userId="432f6d09324bb7bc" providerId="LiveId" clId="{A7F82EE7-16FB-4027-8BE1-2D0B6D0DC94A}" dt="2019-09-20T15:42:02.532" v="1105" actId="1076"/>
          <ac:spMkLst>
            <pc:docMk/>
            <pc:sldMk cId="2276315095" sldId="2527"/>
            <ac:spMk id="2" creationId="{882F8D0A-452B-4D1F-8815-5619B5989B81}"/>
          </ac:spMkLst>
        </pc:spChg>
        <pc:spChg chg="del">
          <ac:chgData name="Tariq Abubaker" userId="432f6d09324bb7bc" providerId="LiveId" clId="{A7F82EE7-16FB-4027-8BE1-2D0B6D0DC94A}" dt="2019-09-20T15:30:28.765" v="1072"/>
          <ac:spMkLst>
            <pc:docMk/>
            <pc:sldMk cId="2276315095" sldId="2527"/>
            <ac:spMk id="3" creationId="{60DCFE8B-73CF-4B82-BBCF-9854D430C04A}"/>
          </ac:spMkLst>
        </pc:spChg>
        <pc:spChg chg="add del mod">
          <ac:chgData name="Tariq Abubaker" userId="432f6d09324bb7bc" providerId="LiveId" clId="{A7F82EE7-16FB-4027-8BE1-2D0B6D0DC94A}" dt="2019-09-20T15:33:51.388" v="1076"/>
          <ac:spMkLst>
            <pc:docMk/>
            <pc:sldMk cId="2276315095" sldId="2527"/>
            <ac:spMk id="7" creationId="{3179D721-4FA2-424F-9994-291AF7E675C4}"/>
          </ac:spMkLst>
        </pc:spChg>
        <pc:spChg chg="add del mod">
          <ac:chgData name="Tariq Abubaker" userId="432f6d09324bb7bc" providerId="LiveId" clId="{A7F82EE7-16FB-4027-8BE1-2D0B6D0DC94A}" dt="2019-09-20T15:44:15.997" v="1115"/>
          <ac:spMkLst>
            <pc:docMk/>
            <pc:sldMk cId="2276315095" sldId="2527"/>
            <ac:spMk id="14" creationId="{9C3F75E8-6482-411C-8DE0-F5D53A8B0842}"/>
          </ac:spMkLst>
        </pc:spChg>
        <pc:spChg chg="add del mod">
          <ac:chgData name="Tariq Abubaker" userId="432f6d09324bb7bc" providerId="LiveId" clId="{A7F82EE7-16FB-4027-8BE1-2D0B6D0DC94A}" dt="2019-09-20T15:42:44.131" v="1109" actId="931"/>
          <ac:spMkLst>
            <pc:docMk/>
            <pc:sldMk cId="2276315095" sldId="2527"/>
            <ac:spMk id="15" creationId="{511E761A-6776-43DC-A5E9-1A853B547463}"/>
          </ac:spMkLst>
        </pc:spChg>
        <pc:spChg chg="add del mod">
          <ac:chgData name="Tariq Abubaker" userId="432f6d09324bb7bc" providerId="LiveId" clId="{A7F82EE7-16FB-4027-8BE1-2D0B6D0DC94A}" dt="2019-09-20T15:43:03.759" v="1111" actId="931"/>
          <ac:spMkLst>
            <pc:docMk/>
            <pc:sldMk cId="2276315095" sldId="2527"/>
            <ac:spMk id="16" creationId="{6D7EEE7E-A5B5-49A1-8770-A60BE94F4547}"/>
          </ac:spMkLst>
        </pc:spChg>
        <pc:spChg chg="add del mod">
          <ac:chgData name="Tariq Abubaker" userId="432f6d09324bb7bc" providerId="LiveId" clId="{A7F82EE7-16FB-4027-8BE1-2D0B6D0DC94A}" dt="2019-09-20T15:45:01.211" v="1122"/>
          <ac:spMkLst>
            <pc:docMk/>
            <pc:sldMk cId="2276315095" sldId="2527"/>
            <ac:spMk id="21" creationId="{78B9786B-DA4D-4393-BAF8-9068EA506D9D}"/>
          </ac:spMkLst>
        </pc:spChg>
        <pc:spChg chg="add del mod">
          <ac:chgData name="Tariq Abubaker" userId="432f6d09324bb7bc" providerId="LiveId" clId="{A7F82EE7-16FB-4027-8BE1-2D0B6D0DC94A}" dt="2019-09-20T15:45:01.211" v="1122"/>
          <ac:spMkLst>
            <pc:docMk/>
            <pc:sldMk cId="2276315095" sldId="2527"/>
            <ac:spMk id="22" creationId="{7CAD3267-5196-4EF9-BD08-840F39204424}"/>
          </ac:spMkLst>
        </pc:spChg>
        <pc:spChg chg="add del mod">
          <ac:chgData name="Tariq Abubaker" userId="432f6d09324bb7bc" providerId="LiveId" clId="{A7F82EE7-16FB-4027-8BE1-2D0B6D0DC94A}" dt="2019-09-20T15:45:01.211" v="1122"/>
          <ac:spMkLst>
            <pc:docMk/>
            <pc:sldMk cId="2276315095" sldId="2527"/>
            <ac:spMk id="25" creationId="{AF8FCF2F-9763-49FB-9544-7B770643DC70}"/>
          </ac:spMkLst>
        </pc:spChg>
        <pc:spChg chg="add del mod">
          <ac:chgData name="Tariq Abubaker" userId="432f6d09324bb7bc" providerId="LiveId" clId="{A7F82EE7-16FB-4027-8BE1-2D0B6D0DC94A}" dt="2019-09-20T15:45:01.211" v="1122"/>
          <ac:spMkLst>
            <pc:docMk/>
            <pc:sldMk cId="2276315095" sldId="2527"/>
            <ac:spMk id="27" creationId="{6E1EA8B5-27ED-4A74-8B2D-5724BFE44467}"/>
          </ac:spMkLst>
        </pc:spChg>
        <pc:spChg chg="add del mod">
          <ac:chgData name="Tariq Abubaker" userId="432f6d09324bb7bc" providerId="LiveId" clId="{A7F82EE7-16FB-4027-8BE1-2D0B6D0DC94A}" dt="2019-09-20T15:47:56.790" v="1220" actId="931"/>
          <ac:spMkLst>
            <pc:docMk/>
            <pc:sldMk cId="2276315095" sldId="2527"/>
            <ac:spMk id="28" creationId="{39FF881E-4024-4996-9EA2-CD82CE3C8176}"/>
          </ac:spMkLst>
        </pc:spChg>
        <pc:spChg chg="add mod">
          <ac:chgData name="Tariq Abubaker" userId="432f6d09324bb7bc" providerId="LiveId" clId="{A7F82EE7-16FB-4027-8BE1-2D0B6D0DC94A}" dt="2019-09-20T15:52:11.341" v="1297" actId="1076"/>
          <ac:spMkLst>
            <pc:docMk/>
            <pc:sldMk cId="2276315095" sldId="2527"/>
            <ac:spMk id="29" creationId="{7520CAF7-9007-44DD-8944-598E6FEF446C}"/>
          </ac:spMkLst>
        </pc:spChg>
        <pc:spChg chg="add del mod">
          <ac:chgData name="Tariq Abubaker" userId="432f6d09324bb7bc" providerId="LiveId" clId="{A7F82EE7-16FB-4027-8BE1-2D0B6D0DC94A}" dt="2019-09-20T15:48:01.591" v="1221" actId="931"/>
          <ac:spMkLst>
            <pc:docMk/>
            <pc:sldMk cId="2276315095" sldId="2527"/>
            <ac:spMk id="30" creationId="{F397E5C9-75AC-4C27-BFDA-E608D86436C5}"/>
          </ac:spMkLst>
        </pc:spChg>
        <pc:spChg chg="add del mod">
          <ac:chgData name="Tariq Abubaker" userId="432f6d09324bb7bc" providerId="LiveId" clId="{A7F82EE7-16FB-4027-8BE1-2D0B6D0DC94A}" dt="2019-09-20T15:48:04.949" v="1222" actId="931"/>
          <ac:spMkLst>
            <pc:docMk/>
            <pc:sldMk cId="2276315095" sldId="2527"/>
            <ac:spMk id="31" creationId="{4AD42224-7898-4EFB-BBC0-8A30E0D7E105}"/>
          </ac:spMkLst>
        </pc:spChg>
        <pc:spChg chg="add mod">
          <ac:chgData name="Tariq Abubaker" userId="432f6d09324bb7bc" providerId="LiveId" clId="{A7F82EE7-16FB-4027-8BE1-2D0B6D0DC94A}" dt="2019-09-20T15:47:09.320" v="1207" actId="571"/>
          <ac:spMkLst>
            <pc:docMk/>
            <pc:sldMk cId="2276315095" sldId="2527"/>
            <ac:spMk id="32" creationId="{14B87B83-AA5B-4624-B6B7-864D4D37108F}"/>
          </ac:spMkLst>
        </pc:spChg>
        <pc:spChg chg="add mod">
          <ac:chgData name="Tariq Abubaker" userId="432f6d09324bb7bc" providerId="LiveId" clId="{A7F82EE7-16FB-4027-8BE1-2D0B6D0DC94A}" dt="2019-09-20T15:47:08.976" v="1206" actId="571"/>
          <ac:spMkLst>
            <pc:docMk/>
            <pc:sldMk cId="2276315095" sldId="2527"/>
            <ac:spMk id="33" creationId="{669A50C1-34AF-4721-9406-9F75E10C7A9A}"/>
          </ac:spMkLst>
        </pc:spChg>
        <pc:spChg chg="add mod">
          <ac:chgData name="Tariq Abubaker" userId="432f6d09324bb7bc" providerId="LiveId" clId="{A7F82EE7-16FB-4027-8BE1-2D0B6D0DC94A}" dt="2019-09-20T15:47:08.448" v="1205" actId="571"/>
          <ac:spMkLst>
            <pc:docMk/>
            <pc:sldMk cId="2276315095" sldId="2527"/>
            <ac:spMk id="34" creationId="{A63598BB-29AC-4682-A64F-029C310A5323}"/>
          </ac:spMkLst>
        </pc:spChg>
        <pc:spChg chg="add del mod">
          <ac:chgData name="Tariq Abubaker" userId="432f6d09324bb7bc" providerId="LiveId" clId="{A7F82EE7-16FB-4027-8BE1-2D0B6D0DC94A}" dt="2019-09-20T15:47:08.152" v="1204"/>
          <ac:spMkLst>
            <pc:docMk/>
            <pc:sldMk cId="2276315095" sldId="2527"/>
            <ac:spMk id="35" creationId="{AB2B27A8-C366-4DDF-87A8-B6E32C203382}"/>
          </ac:spMkLst>
        </pc:spChg>
        <pc:spChg chg="add del mod">
          <ac:chgData name="Tariq Abubaker" userId="432f6d09324bb7bc" providerId="LiveId" clId="{A7F82EE7-16FB-4027-8BE1-2D0B6D0DC94A}" dt="2019-09-20T15:47:04.330" v="1194"/>
          <ac:spMkLst>
            <pc:docMk/>
            <pc:sldMk cId="2276315095" sldId="2527"/>
            <ac:spMk id="37" creationId="{CB4EF951-EE7E-419A-9B7B-D646F2C95568}"/>
          </ac:spMkLst>
        </pc:spChg>
        <pc:spChg chg="add del">
          <ac:chgData name="Tariq Abubaker" userId="432f6d09324bb7bc" providerId="LiveId" clId="{A7F82EE7-16FB-4027-8BE1-2D0B6D0DC94A}" dt="2019-09-20T15:47:03.906" v="1192"/>
          <ac:spMkLst>
            <pc:docMk/>
            <pc:sldMk cId="2276315095" sldId="2527"/>
            <ac:spMk id="38" creationId="{0952DDA3-F16C-41C9-9BF3-43D4A6C92995}"/>
          </ac:spMkLst>
        </pc:spChg>
        <pc:spChg chg="add mod">
          <ac:chgData name="Tariq Abubaker" userId="432f6d09324bb7bc" providerId="LiveId" clId="{A7F82EE7-16FB-4027-8BE1-2D0B6D0DC94A}" dt="2019-09-20T15:52:11.341" v="1297" actId="1076"/>
          <ac:spMkLst>
            <pc:docMk/>
            <pc:sldMk cId="2276315095" sldId="2527"/>
            <ac:spMk id="39" creationId="{26D78D83-D955-486D-A689-3CF7CF2C2C0A}"/>
          </ac:spMkLst>
        </pc:spChg>
        <pc:spChg chg="add mod">
          <ac:chgData name="Tariq Abubaker" userId="432f6d09324bb7bc" providerId="LiveId" clId="{A7F82EE7-16FB-4027-8BE1-2D0B6D0DC94A}" dt="2019-09-20T15:52:11.341" v="1297" actId="1076"/>
          <ac:spMkLst>
            <pc:docMk/>
            <pc:sldMk cId="2276315095" sldId="2527"/>
            <ac:spMk id="40" creationId="{A97D5C58-E4B8-4982-93CB-593C776FA568}"/>
          </ac:spMkLst>
        </pc:spChg>
        <pc:spChg chg="add del mod">
          <ac:chgData name="Tariq Abubaker" userId="432f6d09324bb7bc" providerId="LiveId" clId="{A7F82EE7-16FB-4027-8BE1-2D0B6D0DC94A}" dt="2019-09-20T15:51:59.517" v="1296" actId="478"/>
          <ac:spMkLst>
            <pc:docMk/>
            <pc:sldMk cId="2276315095" sldId="2527"/>
            <ac:spMk id="47" creationId="{DE90409B-9EF3-4CAB-A51B-35EA029B0873}"/>
          </ac:spMkLst>
        </pc:spChg>
        <pc:spChg chg="add del mod">
          <ac:chgData name="Tariq Abubaker" userId="432f6d09324bb7bc" providerId="LiveId" clId="{A7F82EE7-16FB-4027-8BE1-2D0B6D0DC94A}" dt="2019-09-20T15:51:59.517" v="1296" actId="478"/>
          <ac:spMkLst>
            <pc:docMk/>
            <pc:sldMk cId="2276315095" sldId="2527"/>
            <ac:spMk id="51" creationId="{5CEEA4E6-33D4-499D-B477-0F3148093A58}"/>
          </ac:spMkLst>
        </pc:spChg>
        <pc:spChg chg="add del mod">
          <ac:chgData name="Tariq Abubaker" userId="432f6d09324bb7bc" providerId="LiveId" clId="{A7F82EE7-16FB-4027-8BE1-2D0B6D0DC94A}" dt="2019-09-20T15:51:59.517" v="1296" actId="478"/>
          <ac:spMkLst>
            <pc:docMk/>
            <pc:sldMk cId="2276315095" sldId="2527"/>
            <ac:spMk id="52" creationId="{A7691F06-682F-4906-AFED-3C7041DFE917}"/>
          </ac:spMkLst>
        </pc:spChg>
        <pc:picChg chg="add del mod">
          <ac:chgData name="Tariq Abubaker" userId="432f6d09324bb7bc" providerId="LiveId" clId="{A7F82EE7-16FB-4027-8BE1-2D0B6D0DC94A}" dt="2019-09-20T15:30:36.735" v="1075" actId="478"/>
          <ac:picMkLst>
            <pc:docMk/>
            <pc:sldMk cId="2276315095" sldId="2527"/>
            <ac:picMk id="5" creationId="{AC4638F2-5B3E-452D-BF7A-9DC600E70DA1}"/>
          </ac:picMkLst>
        </pc:picChg>
        <pc:picChg chg="add del mod">
          <ac:chgData name="Tariq Abubaker" userId="432f6d09324bb7bc" providerId="LiveId" clId="{A7F82EE7-16FB-4027-8BE1-2D0B6D0DC94A}" dt="2019-09-20T15:44:33.691" v="1119" actId="478"/>
          <ac:picMkLst>
            <pc:docMk/>
            <pc:sldMk cId="2276315095" sldId="2527"/>
            <ac:picMk id="9" creationId="{C332FE07-D2CB-4EB8-990C-4E6642698AFE}"/>
          </ac:picMkLst>
        </pc:picChg>
        <pc:picChg chg="add del mod">
          <ac:chgData name="Tariq Abubaker" userId="432f6d09324bb7bc" providerId="LiveId" clId="{A7F82EE7-16FB-4027-8BE1-2D0B6D0DC94A}" dt="2019-09-20T15:42:47.679" v="1110" actId="478"/>
          <ac:picMkLst>
            <pc:docMk/>
            <pc:sldMk cId="2276315095" sldId="2527"/>
            <ac:picMk id="11" creationId="{31FC148B-1273-42FD-A6A4-FF7579F86AF6}"/>
          </ac:picMkLst>
        </pc:picChg>
        <pc:picChg chg="add del mod">
          <ac:chgData name="Tariq Abubaker" userId="432f6d09324bb7bc" providerId="LiveId" clId="{A7F82EE7-16FB-4027-8BE1-2D0B6D0DC94A}" dt="2019-09-20T15:42:39.799" v="1108" actId="478"/>
          <ac:picMkLst>
            <pc:docMk/>
            <pc:sldMk cId="2276315095" sldId="2527"/>
            <ac:picMk id="13" creationId="{66DD7EE9-7B17-410C-8332-CC41B6CF41D1}"/>
          </ac:picMkLst>
        </pc:picChg>
        <pc:picChg chg="add del mod">
          <ac:chgData name="Tariq Abubaker" userId="432f6d09324bb7bc" providerId="LiveId" clId="{A7F82EE7-16FB-4027-8BE1-2D0B6D0DC94A}" dt="2019-09-20T15:44:35.185" v="1120" actId="478"/>
          <ac:picMkLst>
            <pc:docMk/>
            <pc:sldMk cId="2276315095" sldId="2527"/>
            <ac:picMk id="18" creationId="{7D3BC45C-BEBD-4335-87FC-0BB431E0B424}"/>
          </ac:picMkLst>
        </pc:picChg>
        <pc:picChg chg="add del mod">
          <ac:chgData name="Tariq Abubaker" userId="432f6d09324bb7bc" providerId="LiveId" clId="{A7F82EE7-16FB-4027-8BE1-2D0B6D0DC94A}" dt="2019-09-20T15:44:30.996" v="1118" actId="478"/>
          <ac:picMkLst>
            <pc:docMk/>
            <pc:sldMk cId="2276315095" sldId="2527"/>
            <ac:picMk id="20" creationId="{E4A771EC-4106-488C-97AA-D861CFA1B59D}"/>
          </ac:picMkLst>
        </pc:picChg>
        <pc:picChg chg="add del">
          <ac:chgData name="Tariq Abubaker" userId="432f6d09324bb7bc" providerId="LiveId" clId="{A7F82EE7-16FB-4027-8BE1-2D0B6D0DC94A}" dt="2019-09-20T15:44:27.460" v="1117"/>
          <ac:picMkLst>
            <pc:docMk/>
            <pc:sldMk cId="2276315095" sldId="2527"/>
            <ac:picMk id="23" creationId="{AF32B4E7-573E-4505-96F2-EBD904C9B8C5}"/>
          </ac:picMkLst>
        </pc:picChg>
        <pc:picChg chg="add del mod">
          <ac:chgData name="Tariq Abubaker" userId="432f6d09324bb7bc" providerId="LiveId" clId="{A7F82EE7-16FB-4027-8BE1-2D0B6D0DC94A}" dt="2019-09-20T15:47:07.192" v="1202"/>
          <ac:picMkLst>
            <pc:docMk/>
            <pc:sldMk cId="2276315095" sldId="2527"/>
            <ac:picMk id="36" creationId="{7D2E1046-B590-452B-8480-4F8C1E290D5C}"/>
          </ac:picMkLst>
        </pc:picChg>
        <pc:picChg chg="add mod">
          <ac:chgData name="Tariq Abubaker" userId="432f6d09324bb7bc" providerId="LiveId" clId="{A7F82EE7-16FB-4027-8BE1-2D0B6D0DC94A}" dt="2019-09-20T15:56:03.840" v="1304" actId="1076"/>
          <ac:picMkLst>
            <pc:docMk/>
            <pc:sldMk cId="2276315095" sldId="2527"/>
            <ac:picMk id="42" creationId="{63E2E8B8-8D14-46E3-AFAE-D45878149D4D}"/>
          </ac:picMkLst>
        </pc:picChg>
        <pc:picChg chg="add mod">
          <ac:chgData name="Tariq Abubaker" userId="432f6d09324bb7bc" providerId="LiveId" clId="{A7F82EE7-16FB-4027-8BE1-2D0B6D0DC94A}" dt="2019-09-20T15:56:04.203" v="1305" actId="1076"/>
          <ac:picMkLst>
            <pc:docMk/>
            <pc:sldMk cId="2276315095" sldId="2527"/>
            <ac:picMk id="44" creationId="{0C2AD76B-8DFE-4EC3-8EBA-60D555CE95D0}"/>
          </ac:picMkLst>
        </pc:picChg>
        <pc:picChg chg="add mod">
          <ac:chgData name="Tariq Abubaker" userId="432f6d09324bb7bc" providerId="LiveId" clId="{A7F82EE7-16FB-4027-8BE1-2D0B6D0DC94A}" dt="2019-09-20T15:56:03.164" v="1302" actId="1076"/>
          <ac:picMkLst>
            <pc:docMk/>
            <pc:sldMk cId="2276315095" sldId="2527"/>
            <ac:picMk id="46" creationId="{8D925766-AB9D-4726-93B8-6D3AAD0FDF55}"/>
          </ac:picMkLst>
        </pc:picChg>
        <pc:picChg chg="add del mod">
          <ac:chgData name="Tariq Abubaker" userId="432f6d09324bb7bc" providerId="LiveId" clId="{A7F82EE7-16FB-4027-8BE1-2D0B6D0DC94A}" dt="2019-09-20T15:51:59.517" v="1296" actId="478"/>
          <ac:picMkLst>
            <pc:docMk/>
            <pc:sldMk cId="2276315095" sldId="2527"/>
            <ac:picMk id="48" creationId="{96DEBD61-DE55-426E-A124-DA6110C4A04C}"/>
          </ac:picMkLst>
        </pc:picChg>
        <pc:picChg chg="add del mod">
          <ac:chgData name="Tariq Abubaker" userId="432f6d09324bb7bc" providerId="LiveId" clId="{A7F82EE7-16FB-4027-8BE1-2D0B6D0DC94A}" dt="2019-09-20T15:51:59.517" v="1296" actId="478"/>
          <ac:picMkLst>
            <pc:docMk/>
            <pc:sldMk cId="2276315095" sldId="2527"/>
            <ac:picMk id="49" creationId="{278FFD9A-AD9C-4E8E-BD73-09FCAAC0923A}"/>
          </ac:picMkLst>
        </pc:picChg>
        <pc:picChg chg="add del mod">
          <ac:chgData name="Tariq Abubaker" userId="432f6d09324bb7bc" providerId="LiveId" clId="{A7F82EE7-16FB-4027-8BE1-2D0B6D0DC94A}" dt="2019-09-20T15:51:59.517" v="1296" actId="478"/>
          <ac:picMkLst>
            <pc:docMk/>
            <pc:sldMk cId="2276315095" sldId="2527"/>
            <ac:picMk id="50" creationId="{8C2A8324-A210-496C-B419-C407411E2E19}"/>
          </ac:picMkLst>
        </pc:picChg>
      </pc:sldChg>
      <pc:sldMasterChg chg="modSp modSldLayout">
        <pc:chgData name="Tariq Abubaker" userId="432f6d09324bb7bc" providerId="LiveId" clId="{A7F82EE7-16FB-4027-8BE1-2D0B6D0DC94A}" dt="2019-09-14T15:21:05.070" v="484"/>
        <pc:sldMasterMkLst>
          <pc:docMk/>
          <pc:sldMasterMk cId="2502786320" sldId="2147483707"/>
        </pc:sldMasterMkLst>
        <pc:spChg chg="mod">
          <ac:chgData name="Tariq Abubaker" userId="432f6d09324bb7bc" providerId="LiveId" clId="{A7F82EE7-16FB-4027-8BE1-2D0B6D0DC94A}" dt="2019-09-14T15:20:31.224" v="482" actId="1035"/>
          <ac:spMkLst>
            <pc:docMk/>
            <pc:sldMasterMk cId="2502786320" sldId="2147483707"/>
            <ac:spMk id="2" creationId="{090F41A2-6535-4CA6-81E4-026A5B56D9D7}"/>
          </ac:spMkLst>
        </pc:spChg>
        <pc:spChg chg="mod">
          <ac:chgData name="Tariq Abubaker" userId="432f6d09324bb7bc" providerId="LiveId" clId="{A7F82EE7-16FB-4027-8BE1-2D0B6D0DC94A}" dt="2019-09-14T15:21:05.070" v="484"/>
          <ac:spMkLst>
            <pc:docMk/>
            <pc:sldMasterMk cId="2502786320" sldId="2147483707"/>
            <ac:spMk id="6" creationId="{5ECA3099-A94F-4C3E-BC29-780EDD38F722}"/>
          </ac:spMkLst>
        </pc:spChg>
        <pc:spChg chg="mod">
          <ac:chgData name="Tariq Abubaker" userId="432f6d09324bb7bc" providerId="LiveId" clId="{A7F82EE7-16FB-4027-8BE1-2D0B6D0DC94A}" dt="2019-09-14T15:21:01.183" v="483" actId="207"/>
          <ac:spMkLst>
            <pc:docMk/>
            <pc:sldMasterMk cId="2502786320" sldId="2147483707"/>
            <ac:spMk id="25" creationId="{83D29F65-481C-4C80-BB65-121E5AED26B5}"/>
          </ac:spMkLst>
        </pc:spChg>
        <pc:sldLayoutChg chg="modSp">
          <pc:chgData name="Tariq Abubaker" userId="432f6d09324bb7bc" providerId="LiveId" clId="{A7F82EE7-16FB-4027-8BE1-2D0B6D0DC94A}" dt="2019-09-14T14:47:49.438" v="14" actId="207"/>
          <pc:sldLayoutMkLst>
            <pc:docMk/>
            <pc:sldMasterMk cId="2502786320" sldId="2147483707"/>
            <pc:sldLayoutMk cId="4100291505" sldId="2147483715"/>
          </pc:sldLayoutMkLst>
          <pc:spChg chg="mod">
            <ac:chgData name="Tariq Abubaker" userId="432f6d09324bb7bc" providerId="LiveId" clId="{A7F82EE7-16FB-4027-8BE1-2D0B6D0DC94A}" dt="2019-09-14T14:47:49.438" v="14" actId="207"/>
            <ac:spMkLst>
              <pc:docMk/>
              <pc:sldMasterMk cId="2502786320" sldId="2147483707"/>
              <pc:sldLayoutMk cId="4100291505" sldId="2147483715"/>
              <ac:spMk id="11" creationId="{B2C53265-8805-42B3-82B4-151EFBC42731}"/>
            </ac:spMkLst>
          </pc:spChg>
        </pc:sldLayoutChg>
        <pc:sldLayoutChg chg="modSp">
          <pc:chgData name="Tariq Abubaker" userId="432f6d09324bb7bc" providerId="LiveId" clId="{A7F82EE7-16FB-4027-8BE1-2D0B6D0DC94A}" dt="2019-09-14T14:46:34.893" v="1" actId="207"/>
          <pc:sldLayoutMkLst>
            <pc:docMk/>
            <pc:sldMasterMk cId="2502786320" sldId="2147483707"/>
            <pc:sldLayoutMk cId="3309614944" sldId="2147483720"/>
          </pc:sldLayoutMkLst>
          <pc:spChg chg="mod">
            <ac:chgData name="Tariq Abubaker" userId="432f6d09324bb7bc" providerId="LiveId" clId="{A7F82EE7-16FB-4027-8BE1-2D0B6D0DC94A}" dt="2019-09-14T14:46:34.893" v="1" actId="207"/>
            <ac:spMkLst>
              <pc:docMk/>
              <pc:sldMasterMk cId="2502786320" sldId="2147483707"/>
              <pc:sldLayoutMk cId="3309614944" sldId="2147483720"/>
              <ac:spMk id="6" creationId="{9DE9AE8C-7574-4D45-B521-6B18054DA7C5}"/>
            </ac:spMkLst>
          </pc:spChg>
        </pc:sldLayoutChg>
        <pc:sldLayoutChg chg="modSp">
          <pc:chgData name="Tariq Abubaker" userId="432f6d09324bb7bc" providerId="LiveId" clId="{A7F82EE7-16FB-4027-8BE1-2D0B6D0DC94A}" dt="2019-09-14T14:46:44.827" v="2" actId="207"/>
          <pc:sldLayoutMkLst>
            <pc:docMk/>
            <pc:sldMasterMk cId="2502786320" sldId="2147483707"/>
            <pc:sldLayoutMk cId="460956711" sldId="2147483721"/>
          </pc:sldLayoutMkLst>
          <pc:spChg chg="mod">
            <ac:chgData name="Tariq Abubaker" userId="432f6d09324bb7bc" providerId="LiveId" clId="{A7F82EE7-16FB-4027-8BE1-2D0B6D0DC94A}" dt="2019-09-14T14:46:44.827" v="2" actId="207"/>
            <ac:spMkLst>
              <pc:docMk/>
              <pc:sldMasterMk cId="2502786320" sldId="2147483707"/>
              <pc:sldLayoutMk cId="460956711" sldId="2147483721"/>
              <ac:spMk id="8" creationId="{8A058973-2DC9-4087-9D57-F1D779F56CC2}"/>
            </ac:spMkLst>
          </pc:spChg>
        </pc:sldLayoutChg>
        <pc:sldLayoutChg chg="modSp">
          <pc:chgData name="Tariq Abubaker" userId="432f6d09324bb7bc" providerId="LiveId" clId="{A7F82EE7-16FB-4027-8BE1-2D0B6D0DC94A}" dt="2019-09-14T15:20:15.447" v="477"/>
          <pc:sldLayoutMkLst>
            <pc:docMk/>
            <pc:sldMasterMk cId="2502786320" sldId="2147483707"/>
            <pc:sldLayoutMk cId="4198914059" sldId="2147483722"/>
          </pc:sldLayoutMkLst>
          <pc:spChg chg="mod">
            <ac:chgData name="Tariq Abubaker" userId="432f6d09324bb7bc" providerId="LiveId" clId="{A7F82EE7-16FB-4027-8BE1-2D0B6D0DC94A}" dt="2019-09-14T15:20:15.447" v="477"/>
            <ac:spMkLst>
              <pc:docMk/>
              <pc:sldMasterMk cId="2502786320" sldId="2147483707"/>
              <pc:sldLayoutMk cId="4198914059" sldId="2147483722"/>
              <ac:spMk id="5" creationId="{C8DE0AAD-6FBD-416B-A91A-21F2B737919E}"/>
            </ac:spMkLst>
          </pc:spChg>
          <pc:spChg chg="mod">
            <ac:chgData name="Tariq Abubaker" userId="432f6d09324bb7bc" providerId="LiveId" clId="{A7F82EE7-16FB-4027-8BE1-2D0B6D0DC94A}" dt="2019-09-14T14:46:19.168" v="0" actId="207"/>
            <ac:spMkLst>
              <pc:docMk/>
              <pc:sldMasterMk cId="2502786320" sldId="2147483707"/>
              <pc:sldLayoutMk cId="4198914059" sldId="2147483722"/>
              <ac:spMk id="9" creationId="{6ABA22C7-C35B-4EC0-B7CE-54F9EEFCB71D}"/>
            </ac:spMkLst>
          </pc:spChg>
        </pc:sldLayoutChg>
        <pc:sldLayoutChg chg="modSp">
          <pc:chgData name="Tariq Abubaker" userId="432f6d09324bb7bc" providerId="LiveId" clId="{A7F82EE7-16FB-4027-8BE1-2D0B6D0DC94A}" dt="2019-09-14T14:46:59.454" v="3" actId="207"/>
          <pc:sldLayoutMkLst>
            <pc:docMk/>
            <pc:sldMasterMk cId="2502786320" sldId="2147483707"/>
            <pc:sldLayoutMk cId="2240012133" sldId="2147483723"/>
          </pc:sldLayoutMkLst>
          <pc:spChg chg="mod">
            <ac:chgData name="Tariq Abubaker" userId="432f6d09324bb7bc" providerId="LiveId" clId="{A7F82EE7-16FB-4027-8BE1-2D0B6D0DC94A}" dt="2019-09-14T14:46:59.454" v="3" actId="207"/>
            <ac:spMkLst>
              <pc:docMk/>
              <pc:sldMasterMk cId="2502786320" sldId="2147483707"/>
              <pc:sldLayoutMk cId="2240012133" sldId="2147483723"/>
              <ac:spMk id="11" creationId="{F4AA9899-9E92-41B5-AFEF-5F6EAB9782D5}"/>
            </ac:spMkLst>
          </pc:spChg>
        </pc:sldLayoutChg>
        <pc:sldLayoutChg chg="modSp">
          <pc:chgData name="Tariq Abubaker" userId="432f6d09324bb7bc" providerId="LiveId" clId="{A7F82EE7-16FB-4027-8BE1-2D0B6D0DC94A}" dt="2019-09-14T14:47:05.002" v="4" actId="207"/>
          <pc:sldLayoutMkLst>
            <pc:docMk/>
            <pc:sldMasterMk cId="2502786320" sldId="2147483707"/>
            <pc:sldLayoutMk cId="752424578" sldId="2147483724"/>
          </pc:sldLayoutMkLst>
          <pc:spChg chg="mod">
            <ac:chgData name="Tariq Abubaker" userId="432f6d09324bb7bc" providerId="LiveId" clId="{A7F82EE7-16FB-4027-8BE1-2D0B6D0DC94A}" dt="2019-09-14T14:47:05.002" v="4" actId="207"/>
            <ac:spMkLst>
              <pc:docMk/>
              <pc:sldMasterMk cId="2502786320" sldId="2147483707"/>
              <pc:sldLayoutMk cId="752424578" sldId="2147483724"/>
              <ac:spMk id="11" creationId="{F4AA9899-9E92-41B5-AFEF-5F6EAB9782D5}"/>
            </ac:spMkLst>
          </pc:spChg>
        </pc:sldLayoutChg>
        <pc:sldLayoutChg chg="modSp">
          <pc:chgData name="Tariq Abubaker" userId="432f6d09324bb7bc" providerId="LiveId" clId="{A7F82EE7-16FB-4027-8BE1-2D0B6D0DC94A}" dt="2019-09-14T14:47:14.221" v="6" actId="207"/>
          <pc:sldLayoutMkLst>
            <pc:docMk/>
            <pc:sldMasterMk cId="2502786320" sldId="2147483707"/>
            <pc:sldLayoutMk cId="4148139402" sldId="2147483725"/>
          </pc:sldLayoutMkLst>
          <pc:spChg chg="mod">
            <ac:chgData name="Tariq Abubaker" userId="432f6d09324bb7bc" providerId="LiveId" clId="{A7F82EE7-16FB-4027-8BE1-2D0B6D0DC94A}" dt="2019-09-14T14:47:14.221" v="6" actId="207"/>
            <ac:spMkLst>
              <pc:docMk/>
              <pc:sldMasterMk cId="2502786320" sldId="2147483707"/>
              <pc:sldLayoutMk cId="4148139402" sldId="2147483725"/>
              <ac:spMk id="11" creationId="{F4AA9899-9E92-41B5-AFEF-5F6EAB9782D5}"/>
            </ac:spMkLst>
          </pc:spChg>
        </pc:sldLayoutChg>
        <pc:sldLayoutChg chg="modSp">
          <pc:chgData name="Tariq Abubaker" userId="432f6d09324bb7bc" providerId="LiveId" clId="{A7F82EE7-16FB-4027-8BE1-2D0B6D0DC94A}" dt="2019-09-14T14:47:10.109" v="5" actId="207"/>
          <pc:sldLayoutMkLst>
            <pc:docMk/>
            <pc:sldMasterMk cId="2502786320" sldId="2147483707"/>
            <pc:sldLayoutMk cId="3988267709" sldId="2147483726"/>
          </pc:sldLayoutMkLst>
          <pc:spChg chg="mod">
            <ac:chgData name="Tariq Abubaker" userId="432f6d09324bb7bc" providerId="LiveId" clId="{A7F82EE7-16FB-4027-8BE1-2D0B6D0DC94A}" dt="2019-09-14T14:47:10.109" v="5" actId="207"/>
            <ac:spMkLst>
              <pc:docMk/>
              <pc:sldMasterMk cId="2502786320" sldId="2147483707"/>
              <pc:sldLayoutMk cId="3988267709" sldId="2147483726"/>
              <ac:spMk id="11" creationId="{F4AA9899-9E92-41B5-AFEF-5F6EAB9782D5}"/>
            </ac:spMkLst>
          </pc:spChg>
        </pc:sldLayoutChg>
        <pc:sldLayoutChg chg="modSp">
          <pc:chgData name="Tariq Abubaker" userId="432f6d09324bb7bc" providerId="LiveId" clId="{A7F82EE7-16FB-4027-8BE1-2D0B6D0DC94A}" dt="2019-09-14T14:47:23.608" v="8" actId="207"/>
          <pc:sldLayoutMkLst>
            <pc:docMk/>
            <pc:sldMasterMk cId="2502786320" sldId="2147483707"/>
            <pc:sldLayoutMk cId="439303496" sldId="2147483727"/>
          </pc:sldLayoutMkLst>
          <pc:spChg chg="mod">
            <ac:chgData name="Tariq Abubaker" userId="432f6d09324bb7bc" providerId="LiveId" clId="{A7F82EE7-16FB-4027-8BE1-2D0B6D0DC94A}" dt="2019-09-14T14:47:23.608" v="8" actId="207"/>
            <ac:spMkLst>
              <pc:docMk/>
              <pc:sldMasterMk cId="2502786320" sldId="2147483707"/>
              <pc:sldLayoutMk cId="439303496" sldId="2147483727"/>
              <ac:spMk id="5" creationId="{673FA99E-5E31-474E-8818-615B453CD89C}"/>
            </ac:spMkLst>
          </pc:spChg>
        </pc:sldLayoutChg>
        <pc:sldLayoutChg chg="modSp">
          <pc:chgData name="Tariq Abubaker" userId="432f6d09324bb7bc" providerId="LiveId" clId="{A7F82EE7-16FB-4027-8BE1-2D0B6D0DC94A}" dt="2019-09-14T14:47:19.200" v="7" actId="207"/>
          <pc:sldLayoutMkLst>
            <pc:docMk/>
            <pc:sldMasterMk cId="2502786320" sldId="2147483707"/>
            <pc:sldLayoutMk cId="1932141869" sldId="2147483728"/>
          </pc:sldLayoutMkLst>
          <pc:spChg chg="mod">
            <ac:chgData name="Tariq Abubaker" userId="432f6d09324bb7bc" providerId="LiveId" clId="{A7F82EE7-16FB-4027-8BE1-2D0B6D0DC94A}" dt="2019-09-14T14:47:19.200" v="7" actId="207"/>
            <ac:spMkLst>
              <pc:docMk/>
              <pc:sldMasterMk cId="2502786320" sldId="2147483707"/>
              <pc:sldLayoutMk cId="1932141869" sldId="2147483728"/>
              <ac:spMk id="5" creationId="{673FA99E-5E31-474E-8818-615B453CD89C}"/>
            </ac:spMkLst>
          </pc:spChg>
        </pc:sldLayoutChg>
        <pc:sldLayoutChg chg="modSp">
          <pc:chgData name="Tariq Abubaker" userId="432f6d09324bb7bc" providerId="LiveId" clId="{A7F82EE7-16FB-4027-8BE1-2D0B6D0DC94A}" dt="2019-09-14T14:47:35.039" v="13" actId="207"/>
          <pc:sldLayoutMkLst>
            <pc:docMk/>
            <pc:sldMasterMk cId="2502786320" sldId="2147483707"/>
            <pc:sldLayoutMk cId="337530970" sldId="2147483729"/>
          </pc:sldLayoutMkLst>
          <pc:spChg chg="mod">
            <ac:chgData name="Tariq Abubaker" userId="432f6d09324bb7bc" providerId="LiveId" clId="{A7F82EE7-16FB-4027-8BE1-2D0B6D0DC94A}" dt="2019-09-14T14:47:35.039" v="13" actId="207"/>
            <ac:spMkLst>
              <pc:docMk/>
              <pc:sldMasterMk cId="2502786320" sldId="2147483707"/>
              <pc:sldLayoutMk cId="337530970" sldId="2147483729"/>
              <ac:spMk id="5" creationId="{673FA99E-5E31-474E-8818-615B453CD89C}"/>
            </ac:spMkLst>
          </pc:spChg>
        </pc:sldLayoutChg>
      </pc:sldMasterChg>
    </pc:docChg>
  </pc:docChgLst>
  <pc:docChgLst>
    <pc:chgData name="Tariq Abubaker" userId="432f6d09324bb7bc" providerId="LiveId" clId="{3276C602-96D8-452E-9401-4D6DF077B4AD}"/>
    <pc:docChg chg="undo redo custSel mod addSld delSld modSld sldOrd modMainMaster">
      <pc:chgData name="Tariq Abubaker" userId="432f6d09324bb7bc" providerId="LiveId" clId="{3276C602-96D8-452E-9401-4D6DF077B4AD}" dt="2019-09-15T23:21:44.124" v="657"/>
      <pc:docMkLst>
        <pc:docMk/>
      </pc:docMkLst>
      <pc:sldChg chg="modSp">
        <pc:chgData name="Tariq Abubaker" userId="432f6d09324bb7bc" providerId="LiveId" clId="{3276C602-96D8-452E-9401-4D6DF077B4AD}" dt="2019-09-15T23:20:55.828" v="656" actId="6549"/>
        <pc:sldMkLst>
          <pc:docMk/>
          <pc:sldMk cId="3520292870" sldId="256"/>
        </pc:sldMkLst>
        <pc:spChg chg="mod">
          <ac:chgData name="Tariq Abubaker" userId="432f6d09324bb7bc" providerId="LiveId" clId="{3276C602-96D8-452E-9401-4D6DF077B4AD}" dt="2019-09-15T23:20:55.828" v="656" actId="6549"/>
          <ac:spMkLst>
            <pc:docMk/>
            <pc:sldMk cId="3520292870" sldId="256"/>
            <ac:spMk id="5" creationId="{03387BF4-95C0-489F-81FA-BC730C1A8CAD}"/>
          </ac:spMkLst>
        </pc:spChg>
      </pc:sldChg>
      <pc:sldChg chg="modSp modAnim">
        <pc:chgData name="Tariq Abubaker" userId="432f6d09324bb7bc" providerId="LiveId" clId="{3276C602-96D8-452E-9401-4D6DF077B4AD}" dt="2019-09-15T23:08:33.164" v="545"/>
        <pc:sldMkLst>
          <pc:docMk/>
          <pc:sldMk cId="1232570880" sldId="258"/>
        </pc:sldMkLst>
        <pc:spChg chg="mod">
          <ac:chgData name="Tariq Abubaker" userId="432f6d09324bb7bc" providerId="LiveId" clId="{3276C602-96D8-452E-9401-4D6DF077B4AD}" dt="2019-09-15T23:05:41.291" v="517" actId="208"/>
          <ac:spMkLst>
            <pc:docMk/>
            <pc:sldMk cId="1232570880" sldId="258"/>
            <ac:spMk id="9" creationId="{C678F48D-A32D-4A68-ABD3-AFBA5F4793D5}"/>
          </ac:spMkLst>
        </pc:spChg>
      </pc:sldChg>
      <pc:sldChg chg="modTransition setBg">
        <pc:chgData name="Tariq Abubaker" userId="432f6d09324bb7bc" providerId="LiveId" clId="{3276C602-96D8-452E-9401-4D6DF077B4AD}" dt="2019-09-15T23:19:28.394" v="655"/>
        <pc:sldMkLst>
          <pc:docMk/>
          <pc:sldMk cId="1329746698" sldId="283"/>
        </pc:sldMkLst>
      </pc:sldChg>
      <pc:sldChg chg="modAnim">
        <pc:chgData name="Tariq Abubaker" userId="432f6d09324bb7bc" providerId="LiveId" clId="{3276C602-96D8-452E-9401-4D6DF077B4AD}" dt="2019-09-15T23:14:02.552" v="584"/>
        <pc:sldMkLst>
          <pc:docMk/>
          <pc:sldMk cId="2575421478" sldId="295"/>
        </pc:sldMkLst>
      </pc:sldChg>
      <pc:sldChg chg="addSp delSp modSp mod modTransition setBg modAnim setClrOvrMap">
        <pc:chgData name="Tariq Abubaker" userId="432f6d09324bb7bc" providerId="LiveId" clId="{3276C602-96D8-452E-9401-4D6DF077B4AD}" dt="2019-09-15T23:17:57.981" v="648"/>
        <pc:sldMkLst>
          <pc:docMk/>
          <pc:sldMk cId="927890479" sldId="2516"/>
        </pc:sldMkLst>
        <pc:spChg chg="mod">
          <ac:chgData name="Tariq Abubaker" userId="432f6d09324bb7bc" providerId="LiveId" clId="{3276C602-96D8-452E-9401-4D6DF077B4AD}" dt="2019-09-15T22:50:34.249" v="313" actId="108"/>
          <ac:spMkLst>
            <pc:docMk/>
            <pc:sldMk cId="927890479" sldId="2516"/>
            <ac:spMk id="2" creationId="{B0D9808A-3525-4C80-B834-DBAEC0FB37F4}"/>
          </ac:spMkLst>
        </pc:spChg>
        <pc:spChg chg="del mod">
          <ac:chgData name="Tariq Abubaker" userId="432f6d09324bb7bc" providerId="LiveId" clId="{3276C602-96D8-452E-9401-4D6DF077B4AD}" dt="2019-09-15T22:59:58.737" v="464" actId="478"/>
          <ac:spMkLst>
            <pc:docMk/>
            <pc:sldMk cId="927890479" sldId="2516"/>
            <ac:spMk id="4" creationId="{39610B53-BE39-4EFB-B686-9C5728E3D3D5}"/>
          </ac:spMkLst>
        </pc:spChg>
        <pc:spChg chg="del">
          <ac:chgData name="Tariq Abubaker" userId="432f6d09324bb7bc" providerId="LiveId" clId="{3276C602-96D8-452E-9401-4D6DF077B4AD}" dt="2019-09-15T22:31:07.849" v="189" actId="931"/>
          <ac:spMkLst>
            <pc:docMk/>
            <pc:sldMk cId="927890479" sldId="2516"/>
            <ac:spMk id="6" creationId="{8369A5DB-F8A4-49F1-9DE6-F458FCC43952}"/>
          </ac:spMkLst>
        </pc:spChg>
        <pc:spChg chg="del mod ord">
          <ac:chgData name="Tariq Abubaker" userId="432f6d09324bb7bc" providerId="LiveId" clId="{3276C602-96D8-452E-9401-4D6DF077B4AD}" dt="2019-09-15T22:54:34.307" v="381" actId="478"/>
          <ac:spMkLst>
            <pc:docMk/>
            <pc:sldMk cId="927890479" sldId="2516"/>
            <ac:spMk id="11" creationId="{5EEDC804-8CB2-4862-8417-BF994EE4AC34}"/>
          </ac:spMkLst>
        </pc:spChg>
        <pc:spChg chg="add del mod">
          <ac:chgData name="Tariq Abubaker" userId="432f6d09324bb7bc" providerId="LiveId" clId="{3276C602-96D8-452E-9401-4D6DF077B4AD}" dt="2019-09-15T22:38:24.137" v="265" actId="478"/>
          <ac:spMkLst>
            <pc:docMk/>
            <pc:sldMk cId="927890479" sldId="2516"/>
            <ac:spMk id="12" creationId="{818B23D6-4ABB-469C-88AD-2C0C2C214769}"/>
          </ac:spMkLst>
        </pc:spChg>
        <pc:spChg chg="add del">
          <ac:chgData name="Tariq Abubaker" userId="432f6d09324bb7bc" providerId="LiveId" clId="{3276C602-96D8-452E-9401-4D6DF077B4AD}" dt="2019-09-15T22:38:04.857" v="245" actId="26606"/>
          <ac:spMkLst>
            <pc:docMk/>
            <pc:sldMk cId="927890479" sldId="2516"/>
            <ac:spMk id="19" creationId="{4038CB10-1F5C-4D54-9DF7-12586DE5B007}"/>
          </ac:spMkLst>
        </pc:spChg>
        <pc:spChg chg="add del">
          <ac:chgData name="Tariq Abubaker" userId="432f6d09324bb7bc" providerId="LiveId" clId="{3276C602-96D8-452E-9401-4D6DF077B4AD}" dt="2019-09-15T22:31:30.401" v="195" actId="26606"/>
          <ac:spMkLst>
            <pc:docMk/>
            <pc:sldMk cId="927890479" sldId="2516"/>
            <ac:spMk id="20" creationId="{F9A95BEE-6BB1-4A28-A8E6-A34B2E42EF87}"/>
          </ac:spMkLst>
        </pc:spChg>
        <pc:spChg chg="add del">
          <ac:chgData name="Tariq Abubaker" userId="432f6d09324bb7bc" providerId="LiveId" clId="{3276C602-96D8-452E-9401-4D6DF077B4AD}" dt="2019-09-15T22:31:30.401" v="195" actId="26606"/>
          <ac:spMkLst>
            <pc:docMk/>
            <pc:sldMk cId="927890479" sldId="2516"/>
            <ac:spMk id="21" creationId="{F56F5174-31D9-4DBB-AAB7-A1FD7BDB1352}"/>
          </ac:spMkLst>
        </pc:spChg>
        <pc:spChg chg="add del">
          <ac:chgData name="Tariq Abubaker" userId="432f6d09324bb7bc" providerId="LiveId" clId="{3276C602-96D8-452E-9401-4D6DF077B4AD}" dt="2019-09-15T22:38:04.857" v="245" actId="26606"/>
          <ac:spMkLst>
            <pc:docMk/>
            <pc:sldMk cId="927890479" sldId="2516"/>
            <ac:spMk id="23" creationId="{73ED6512-6858-4552-B699-9A97FE9A4EA2}"/>
          </ac:spMkLst>
        </pc:spChg>
        <pc:spChg chg="add del">
          <ac:chgData name="Tariq Abubaker" userId="432f6d09324bb7bc" providerId="LiveId" clId="{3276C602-96D8-452E-9401-4D6DF077B4AD}" dt="2019-09-15T22:31:32.452" v="197" actId="26606"/>
          <ac:spMkLst>
            <pc:docMk/>
            <pc:sldMk cId="927890479" sldId="2516"/>
            <ac:spMk id="24" creationId="{CF62D2A7-8207-488C-9F46-316BA81A16C8}"/>
          </ac:spMkLst>
        </pc:spChg>
        <pc:spChg chg="add del">
          <ac:chgData name="Tariq Abubaker" userId="432f6d09324bb7bc" providerId="LiveId" clId="{3276C602-96D8-452E-9401-4D6DF077B4AD}" dt="2019-09-15T22:38:22.123" v="263" actId="26606"/>
          <ac:spMkLst>
            <pc:docMk/>
            <pc:sldMk cId="927890479" sldId="2516"/>
            <ac:spMk id="29" creationId="{4038CB10-1F5C-4D54-9DF7-12586DE5B007}"/>
          </ac:spMkLst>
        </pc:spChg>
        <pc:spChg chg="add del">
          <ac:chgData name="Tariq Abubaker" userId="432f6d09324bb7bc" providerId="LiveId" clId="{3276C602-96D8-452E-9401-4D6DF077B4AD}" dt="2019-09-15T22:38:22.123" v="263" actId="26606"/>
          <ac:spMkLst>
            <pc:docMk/>
            <pc:sldMk cId="927890479" sldId="2516"/>
            <ac:spMk id="30" creationId="{73ED6512-6858-4552-B699-9A97FE9A4EA2}"/>
          </ac:spMkLst>
        </pc:spChg>
        <pc:spChg chg="add del mod">
          <ac:chgData name="Tariq Abubaker" userId="432f6d09324bb7bc" providerId="LiveId" clId="{3276C602-96D8-452E-9401-4D6DF077B4AD}" dt="2019-09-15T22:49:21.046" v="293" actId="931"/>
          <ac:spMkLst>
            <pc:docMk/>
            <pc:sldMk cId="927890479" sldId="2516"/>
            <ac:spMk id="32" creationId="{78A59F86-2626-40B4-9554-0E8A2D173CD5}"/>
          </ac:spMkLst>
        </pc:spChg>
        <pc:spChg chg="add del mod">
          <ac:chgData name="Tariq Abubaker" userId="432f6d09324bb7bc" providerId="LiveId" clId="{3276C602-96D8-452E-9401-4D6DF077B4AD}" dt="2019-09-15T23:00:06.034" v="466" actId="478"/>
          <ac:spMkLst>
            <pc:docMk/>
            <pc:sldMk cId="927890479" sldId="2516"/>
            <ac:spMk id="36" creationId="{431D4BAC-2110-40B6-93F1-83048E52B3DF}"/>
          </ac:spMkLst>
        </pc:spChg>
        <pc:spChg chg="add del">
          <ac:chgData name="Tariq Abubaker" userId="432f6d09324bb7bc" providerId="LiveId" clId="{3276C602-96D8-452E-9401-4D6DF077B4AD}" dt="2019-09-15T22:50:03.006" v="305" actId="26606"/>
          <ac:spMkLst>
            <pc:docMk/>
            <pc:sldMk cId="927890479" sldId="2516"/>
            <ac:spMk id="42" creationId="{4038CB10-1F5C-4D54-9DF7-12586DE5B007}"/>
          </ac:spMkLst>
        </pc:spChg>
        <pc:spChg chg="add del">
          <ac:chgData name="Tariq Abubaker" userId="432f6d09324bb7bc" providerId="LiveId" clId="{3276C602-96D8-452E-9401-4D6DF077B4AD}" dt="2019-09-15T22:50:03.006" v="305" actId="26606"/>
          <ac:spMkLst>
            <pc:docMk/>
            <pc:sldMk cId="927890479" sldId="2516"/>
            <ac:spMk id="46" creationId="{73ED6512-6858-4552-B699-9A97FE9A4EA2}"/>
          </ac:spMkLst>
        </pc:spChg>
        <pc:spChg chg="add del">
          <ac:chgData name="Tariq Abubaker" userId="432f6d09324bb7bc" providerId="LiveId" clId="{3276C602-96D8-452E-9401-4D6DF077B4AD}" dt="2019-09-15T22:50:13.772" v="309" actId="26606"/>
          <ac:spMkLst>
            <pc:docMk/>
            <pc:sldMk cId="927890479" sldId="2516"/>
            <ac:spMk id="50" creationId="{9BBC0C84-DC2A-43AE-9576-0A44295E8B9C}"/>
          </ac:spMkLst>
        </pc:spChg>
        <pc:spChg chg="add del">
          <ac:chgData name="Tariq Abubaker" userId="432f6d09324bb7bc" providerId="LiveId" clId="{3276C602-96D8-452E-9401-4D6DF077B4AD}" dt="2019-09-15T22:50:13.772" v="309" actId="26606"/>
          <ac:spMkLst>
            <pc:docMk/>
            <pc:sldMk cId="927890479" sldId="2516"/>
            <ac:spMk id="51" creationId="{E4F9F79B-A093-478E-96B5-EE02BC93A858}"/>
          </ac:spMkLst>
        </pc:spChg>
        <pc:spChg chg="add del">
          <ac:chgData name="Tariq Abubaker" userId="432f6d09324bb7bc" providerId="LiveId" clId="{3276C602-96D8-452E-9401-4D6DF077B4AD}" dt="2019-09-15T22:50:13.772" v="309" actId="26606"/>
          <ac:spMkLst>
            <pc:docMk/>
            <pc:sldMk cId="927890479" sldId="2516"/>
            <ac:spMk id="53" creationId="{F7194F93-1F71-4A70-9DF1-28F183771111}"/>
          </ac:spMkLst>
        </pc:spChg>
        <pc:spChg chg="add del">
          <ac:chgData name="Tariq Abubaker" userId="432f6d09324bb7bc" providerId="LiveId" clId="{3276C602-96D8-452E-9401-4D6DF077B4AD}" dt="2019-09-15T23:06:06.464" v="518" actId="478"/>
          <ac:spMkLst>
            <pc:docMk/>
            <pc:sldMk cId="927890479" sldId="2516"/>
            <ac:spMk id="54" creationId="{8122B050-C8EF-4853-B0B3-ED20C10D25A4}"/>
          </ac:spMkLst>
        </pc:spChg>
        <pc:spChg chg="add del">
          <ac:chgData name="Tariq Abubaker" userId="432f6d09324bb7bc" providerId="LiveId" clId="{3276C602-96D8-452E-9401-4D6DF077B4AD}" dt="2019-09-15T22:50:17.220" v="311" actId="26606"/>
          <ac:spMkLst>
            <pc:docMk/>
            <pc:sldMk cId="927890479" sldId="2516"/>
            <ac:spMk id="55" creationId="{CF62D2A7-8207-488C-9F46-316BA81A16C8}"/>
          </ac:spMkLst>
        </pc:spChg>
        <pc:spChg chg="add mod">
          <ac:chgData name="Tariq Abubaker" userId="432f6d09324bb7bc" providerId="LiveId" clId="{3276C602-96D8-452E-9401-4D6DF077B4AD}" dt="2019-09-15T23:01:39.492" v="485"/>
          <ac:spMkLst>
            <pc:docMk/>
            <pc:sldMk cId="927890479" sldId="2516"/>
            <ac:spMk id="56" creationId="{4F4842EC-1268-45C3-B4BC-ED6712C99FA8}"/>
          </ac:spMkLst>
        </pc:spChg>
        <pc:picChg chg="del">
          <ac:chgData name="Tariq Abubaker" userId="432f6d09324bb7bc" providerId="LiveId" clId="{3276C602-96D8-452E-9401-4D6DF077B4AD}" dt="2019-09-15T22:30:52.305" v="188" actId="478"/>
          <ac:picMkLst>
            <pc:docMk/>
            <pc:sldMk cId="927890479" sldId="2516"/>
            <ac:picMk id="5" creationId="{2CD1B0C5-D6FE-4CFF-A53B-A3AB4DC5ABF6}"/>
          </ac:picMkLst>
        </pc:picChg>
        <pc:picChg chg="del">
          <ac:chgData name="Tariq Abubaker" userId="432f6d09324bb7bc" providerId="LiveId" clId="{3276C602-96D8-452E-9401-4D6DF077B4AD}" dt="2019-09-15T22:51:10.628" v="327" actId="478"/>
          <ac:picMkLst>
            <pc:docMk/>
            <pc:sldMk cId="927890479" sldId="2516"/>
            <ac:picMk id="7" creationId="{91F13A2A-C8C5-4F10-9751-AB0D619F3D39}"/>
          </ac:picMkLst>
        </pc:picChg>
        <pc:picChg chg="add del mod ord modCrop">
          <ac:chgData name="Tariq Abubaker" userId="432f6d09324bb7bc" providerId="LiveId" clId="{3276C602-96D8-452E-9401-4D6DF077B4AD}" dt="2019-09-15T22:49:09.115" v="292" actId="478"/>
          <ac:picMkLst>
            <pc:docMk/>
            <pc:sldMk cId="927890479" sldId="2516"/>
            <ac:picMk id="8" creationId="{427BBDC2-DE7A-4319-8F75-3C02D771B429}"/>
          </ac:picMkLst>
        </pc:picChg>
        <pc:picChg chg="del">
          <ac:chgData name="Tariq Abubaker" userId="432f6d09324bb7bc" providerId="LiveId" clId="{3276C602-96D8-452E-9401-4D6DF077B4AD}" dt="2019-09-15T22:51:12.421" v="328" actId="478"/>
          <ac:picMkLst>
            <pc:docMk/>
            <pc:sldMk cId="927890479" sldId="2516"/>
            <ac:picMk id="9" creationId="{DDE6B7EA-C0C3-429D-82D4-32E8478655E5}"/>
          </ac:picMkLst>
        </pc:picChg>
        <pc:picChg chg="add del mod ord">
          <ac:chgData name="Tariq Abubaker" userId="432f6d09324bb7bc" providerId="LiveId" clId="{3276C602-96D8-452E-9401-4D6DF077B4AD}" dt="2019-09-15T22:38:23.077" v="264" actId="931"/>
          <ac:picMkLst>
            <pc:docMk/>
            <pc:sldMk cId="927890479" sldId="2516"/>
            <ac:picMk id="15" creationId="{EA87D90D-80F6-4B23-9C50-A900439095A5}"/>
          </ac:picMkLst>
        </pc:picChg>
        <pc:picChg chg="add del">
          <ac:chgData name="Tariq Abubaker" userId="432f6d09324bb7bc" providerId="LiveId" clId="{3276C602-96D8-452E-9401-4D6DF077B4AD}" dt="2019-09-15T22:38:00.967" v="241" actId="26606"/>
          <ac:picMkLst>
            <pc:docMk/>
            <pc:sldMk cId="927890479" sldId="2516"/>
            <ac:picMk id="17" creationId="{54DDEBDD-D8BD-41A6-8A0D-B00E3768B0F9}"/>
          </ac:picMkLst>
        </pc:picChg>
        <pc:picChg chg="add del">
          <ac:chgData name="Tariq Abubaker" userId="432f6d09324bb7bc" providerId="LiveId" clId="{3276C602-96D8-452E-9401-4D6DF077B4AD}" dt="2019-09-15T22:31:26.324" v="193" actId="26606"/>
          <ac:picMkLst>
            <pc:docMk/>
            <pc:sldMk cId="927890479" sldId="2516"/>
            <ac:picMk id="18" creationId="{54DDEBDD-D8BD-41A6-8A0D-B00E3768B0F9}"/>
          </ac:picMkLst>
        </pc:picChg>
        <pc:picChg chg="add del">
          <ac:chgData name="Tariq Abubaker" userId="432f6d09324bb7bc" providerId="LiveId" clId="{3276C602-96D8-452E-9401-4D6DF077B4AD}" dt="2019-09-15T22:31:30.401" v="195" actId="26606"/>
          <ac:picMkLst>
            <pc:docMk/>
            <pc:sldMk cId="927890479" sldId="2516"/>
            <ac:picMk id="22" creationId="{AE113210-7872-481A-ADE6-3A05CCAF5EB2}"/>
          </ac:picMkLst>
        </pc:picChg>
        <pc:picChg chg="add del">
          <ac:chgData name="Tariq Abubaker" userId="432f6d09324bb7bc" providerId="LiveId" clId="{3276C602-96D8-452E-9401-4D6DF077B4AD}" dt="2019-09-15T22:38:09.418" v="249" actId="26606"/>
          <ac:picMkLst>
            <pc:docMk/>
            <pc:sldMk cId="927890479" sldId="2516"/>
            <ac:picMk id="25" creationId="{19AE98B8-B73A-4724-B639-017087F9239F}"/>
          </ac:picMkLst>
        </pc:picChg>
        <pc:picChg chg="add del">
          <ac:chgData name="Tariq Abubaker" userId="432f6d09324bb7bc" providerId="LiveId" clId="{3276C602-96D8-452E-9401-4D6DF077B4AD}" dt="2019-09-15T22:38:16.388" v="259" actId="26606"/>
          <ac:picMkLst>
            <pc:docMk/>
            <pc:sldMk cId="927890479" sldId="2516"/>
            <ac:picMk id="28" creationId="{19AE98B8-B73A-4724-B639-017087F9239F}"/>
          </ac:picMkLst>
        </pc:picChg>
        <pc:picChg chg="add mod ord">
          <ac:chgData name="Tariq Abubaker" userId="432f6d09324bb7bc" providerId="LiveId" clId="{3276C602-96D8-452E-9401-4D6DF077B4AD}" dt="2019-09-15T22:50:17.220" v="311" actId="26606"/>
          <ac:picMkLst>
            <pc:docMk/>
            <pc:sldMk cId="927890479" sldId="2516"/>
            <ac:picMk id="34" creationId="{4E3EF044-E821-4ECE-A30F-354099A0769A}"/>
          </ac:picMkLst>
        </pc:picChg>
        <pc:picChg chg="add del">
          <ac:chgData name="Tariq Abubaker" userId="432f6d09324bb7bc" providerId="LiveId" clId="{3276C602-96D8-452E-9401-4D6DF077B4AD}" dt="2019-09-15T22:50:01.912" v="301" actId="26606"/>
          <ac:picMkLst>
            <pc:docMk/>
            <pc:sldMk cId="927890479" sldId="2516"/>
            <ac:picMk id="41" creationId="{19AE98B8-B73A-4724-B639-017087F9239F}"/>
          </ac:picMkLst>
        </pc:picChg>
        <pc:picChg chg="add del">
          <ac:chgData name="Tariq Abubaker" userId="432f6d09324bb7bc" providerId="LiveId" clId="{3276C602-96D8-452E-9401-4D6DF077B4AD}" dt="2019-09-15T22:49:57.781" v="297" actId="26606"/>
          <ac:picMkLst>
            <pc:docMk/>
            <pc:sldMk cId="927890479" sldId="2516"/>
            <ac:picMk id="44" creationId="{54DDEBDD-D8BD-41A6-8A0D-B00E3768B0F9}"/>
          </ac:picMkLst>
        </pc:picChg>
        <pc:picChg chg="add mod ord">
          <ac:chgData name="Tariq Abubaker" userId="432f6d09324bb7bc" providerId="LiveId" clId="{3276C602-96D8-452E-9401-4D6DF077B4AD}" dt="2019-09-15T23:02:24.314" v="486" actId="1076"/>
          <ac:picMkLst>
            <pc:docMk/>
            <pc:sldMk cId="927890479" sldId="2516"/>
            <ac:picMk id="47" creationId="{C1D2BC07-7700-488E-92CB-4BE1358E3769}"/>
          </ac:picMkLst>
        </pc:picChg>
        <pc:picChg chg="add mod ord">
          <ac:chgData name="Tariq Abubaker" userId="432f6d09324bb7bc" providerId="LiveId" clId="{3276C602-96D8-452E-9401-4D6DF077B4AD}" dt="2019-09-15T23:02:33.880" v="487" actId="1076"/>
          <ac:picMkLst>
            <pc:docMk/>
            <pc:sldMk cId="927890479" sldId="2516"/>
            <ac:picMk id="49" creationId="{6D82A7D7-5CF1-400B-B413-6C03FDD27641}"/>
          </ac:picMkLst>
        </pc:picChg>
        <pc:cxnChg chg="add del">
          <ac:chgData name="Tariq Abubaker" userId="432f6d09324bb7bc" providerId="LiveId" clId="{3276C602-96D8-452E-9401-4D6DF077B4AD}" dt="2019-09-15T22:37:45.876" v="237" actId="26606"/>
          <ac:cxnSpMkLst>
            <pc:docMk/>
            <pc:sldMk cId="927890479" sldId="2516"/>
            <ac:cxnSpMk id="13" creationId="{E4A809D5-3600-46D4-A466-67F2349A54FB}"/>
          </ac:cxnSpMkLst>
        </pc:cxnChg>
        <pc:cxnChg chg="add del">
          <ac:chgData name="Tariq Abubaker" userId="432f6d09324bb7bc" providerId="LiveId" clId="{3276C602-96D8-452E-9401-4D6DF077B4AD}" dt="2019-09-15T22:49:26.869" v="294" actId="26606"/>
          <ac:cxnSpMkLst>
            <pc:docMk/>
            <pc:sldMk cId="927890479" sldId="2516"/>
            <ac:cxnSpMk id="14" creationId="{E4A809D5-3600-46D4-A466-67F2349A54FB}"/>
          </ac:cxnSpMkLst>
        </pc:cxnChg>
        <pc:cxnChg chg="add del">
          <ac:chgData name="Tariq Abubaker" userId="432f6d09324bb7bc" providerId="LiveId" clId="{3276C602-96D8-452E-9401-4D6DF077B4AD}" dt="2019-09-15T22:31:21.761" v="191" actId="26606"/>
          <ac:cxnSpMkLst>
            <pc:docMk/>
            <pc:sldMk cId="927890479" sldId="2516"/>
            <ac:cxnSpMk id="16" creationId="{E4A809D5-3600-46D4-A466-67F2349A54FB}"/>
          </ac:cxnSpMkLst>
        </pc:cxnChg>
        <pc:cxnChg chg="add del">
          <ac:chgData name="Tariq Abubaker" userId="432f6d09324bb7bc" providerId="LiveId" clId="{3276C602-96D8-452E-9401-4D6DF077B4AD}" dt="2019-09-15T22:31:34.362" v="199" actId="26606"/>
          <ac:cxnSpMkLst>
            <pc:docMk/>
            <pc:sldMk cId="927890479" sldId="2516"/>
            <ac:cxnSpMk id="26" creationId="{A7F400EE-A8A5-48AF-B4D6-291B52C6F0B0}"/>
          </ac:cxnSpMkLst>
        </pc:cxnChg>
        <pc:cxnChg chg="add del">
          <ac:chgData name="Tariq Abubaker" userId="432f6d09324bb7bc" providerId="LiveId" clId="{3276C602-96D8-452E-9401-4D6DF077B4AD}" dt="2019-09-15T22:38:13.669" v="255" actId="26606"/>
          <ac:cxnSpMkLst>
            <pc:docMk/>
            <pc:sldMk cId="927890479" sldId="2516"/>
            <ac:cxnSpMk id="27" creationId="{A7F400EE-A8A5-48AF-B4D6-291B52C6F0B0}"/>
          </ac:cxnSpMkLst>
        </pc:cxnChg>
        <pc:cxnChg chg="add del">
          <ac:chgData name="Tariq Abubaker" userId="432f6d09324bb7bc" providerId="LiveId" clId="{3276C602-96D8-452E-9401-4D6DF077B4AD}" dt="2019-09-15T22:50:17.226" v="312" actId="26606"/>
          <ac:cxnSpMkLst>
            <pc:docMk/>
            <pc:sldMk cId="927890479" sldId="2516"/>
            <ac:cxnSpMk id="39" creationId="{E4A809D5-3600-46D4-A466-67F2349A54FB}"/>
          </ac:cxnSpMkLst>
        </pc:cxnChg>
        <pc:cxnChg chg="add del">
          <ac:chgData name="Tariq Abubaker" userId="432f6d09324bb7bc" providerId="LiveId" clId="{3276C602-96D8-452E-9401-4D6DF077B4AD}" dt="2019-09-15T22:50:09.386" v="307" actId="26606"/>
          <ac:cxnSpMkLst>
            <pc:docMk/>
            <pc:sldMk cId="927890479" sldId="2516"/>
            <ac:cxnSpMk id="48" creationId="{E4A809D5-3600-46D4-A466-67F2349A54FB}"/>
          </ac:cxnSpMkLst>
        </pc:cxnChg>
        <pc:cxnChg chg="add del">
          <ac:chgData name="Tariq Abubaker" userId="432f6d09324bb7bc" providerId="LiveId" clId="{3276C602-96D8-452E-9401-4D6DF077B4AD}" dt="2019-09-15T22:50:13.772" v="309" actId="26606"/>
          <ac:cxnSpMkLst>
            <pc:docMk/>
            <pc:sldMk cId="927890479" sldId="2516"/>
            <ac:cxnSpMk id="52" creationId="{D4C22394-EBC2-4FAF-A555-6C02D589EED7}"/>
          </ac:cxnSpMkLst>
        </pc:cxnChg>
        <pc:cxnChg chg="add">
          <ac:chgData name="Tariq Abubaker" userId="432f6d09324bb7bc" providerId="LiveId" clId="{3276C602-96D8-452E-9401-4D6DF077B4AD}" dt="2019-09-15T22:50:17.226" v="312" actId="26606"/>
          <ac:cxnSpMkLst>
            <pc:docMk/>
            <pc:sldMk cId="927890479" sldId="2516"/>
            <ac:cxnSpMk id="57" creationId="{E4A809D5-3600-46D4-A466-67F2349A54FB}"/>
          </ac:cxnSpMkLst>
        </pc:cxnChg>
      </pc:sldChg>
      <pc:sldChg chg="addSp delSp modSp mod modTransition setBg setClrOvrMap">
        <pc:chgData name="Tariq Abubaker" userId="432f6d09324bb7bc" providerId="LiveId" clId="{3276C602-96D8-452E-9401-4D6DF077B4AD}" dt="2019-09-15T23:18:32.360" v="653"/>
        <pc:sldMkLst>
          <pc:docMk/>
          <pc:sldMk cId="2614432006" sldId="2518"/>
        </pc:sldMkLst>
        <pc:spChg chg="del mod">
          <ac:chgData name="Tariq Abubaker" userId="432f6d09324bb7bc" providerId="LiveId" clId="{3276C602-96D8-452E-9401-4D6DF077B4AD}" dt="2019-09-15T23:02:58.150" v="488" actId="478"/>
          <ac:spMkLst>
            <pc:docMk/>
            <pc:sldMk cId="2614432006" sldId="2518"/>
            <ac:spMk id="2" creationId="{B0D9808A-3525-4C80-B834-DBAEC0FB37F4}"/>
          </ac:spMkLst>
        </pc:spChg>
        <pc:spChg chg="mod">
          <ac:chgData name="Tariq Abubaker" userId="432f6d09324bb7bc" providerId="LiveId" clId="{3276C602-96D8-452E-9401-4D6DF077B4AD}" dt="2019-09-15T22:57:07.489" v="450" actId="27636"/>
          <ac:spMkLst>
            <pc:docMk/>
            <pc:sldMk cId="2614432006" sldId="2518"/>
            <ac:spMk id="4" creationId="{39610B53-BE39-4EFB-B686-9C5728E3D3D5}"/>
          </ac:spMkLst>
        </pc:spChg>
        <pc:spChg chg="del">
          <ac:chgData name="Tariq Abubaker" userId="432f6d09324bb7bc" providerId="LiveId" clId="{3276C602-96D8-452E-9401-4D6DF077B4AD}" dt="2019-09-15T22:20:59.398" v="6" actId="931"/>
          <ac:spMkLst>
            <pc:docMk/>
            <pc:sldMk cId="2614432006" sldId="2518"/>
            <ac:spMk id="6" creationId="{8369A5DB-F8A4-49F1-9DE6-F458FCC43952}"/>
          </ac:spMkLst>
        </pc:spChg>
        <pc:spChg chg="del mod ord">
          <ac:chgData name="Tariq Abubaker" userId="432f6d09324bb7bc" providerId="LiveId" clId="{3276C602-96D8-452E-9401-4D6DF077B4AD}" dt="2019-09-15T22:54:31.118" v="380" actId="478"/>
          <ac:spMkLst>
            <pc:docMk/>
            <pc:sldMk cId="2614432006" sldId="2518"/>
            <ac:spMk id="8" creationId="{28D07A4B-1B5F-485F-8902-BF229C6552AB}"/>
          </ac:spMkLst>
        </pc:spChg>
        <pc:spChg chg="add del">
          <ac:chgData name="Tariq Abubaker" userId="432f6d09324bb7bc" providerId="LiveId" clId="{3276C602-96D8-452E-9401-4D6DF077B4AD}" dt="2019-09-15T22:21:32.705" v="14" actId="26606"/>
          <ac:spMkLst>
            <pc:docMk/>
            <pc:sldMk cId="2614432006" sldId="2518"/>
            <ac:spMk id="11" creationId="{F56F5174-31D9-4DBB-AAB7-A1FD7BDB1352}"/>
          </ac:spMkLst>
        </pc:spChg>
        <pc:spChg chg="add del">
          <ac:chgData name="Tariq Abubaker" userId="432f6d09324bb7bc" providerId="LiveId" clId="{3276C602-96D8-452E-9401-4D6DF077B4AD}" dt="2019-09-15T22:21:45.577" v="26" actId="26606"/>
          <ac:spMkLst>
            <pc:docMk/>
            <pc:sldMk cId="2614432006" sldId="2518"/>
            <ac:spMk id="13" creationId="{F56F5174-31D9-4DBB-AAB7-A1FD7BDB1352}"/>
          </ac:spMkLst>
        </pc:spChg>
        <pc:spChg chg="add del">
          <ac:chgData name="Tariq Abubaker" userId="432f6d09324bb7bc" providerId="LiveId" clId="{3276C602-96D8-452E-9401-4D6DF077B4AD}" dt="2019-09-15T22:21:17.908" v="8" actId="26606"/>
          <ac:spMkLst>
            <pc:docMk/>
            <pc:sldMk cId="2614432006" sldId="2518"/>
            <ac:spMk id="14" creationId="{CF62D2A7-8207-488C-9F46-316BA81A16C8}"/>
          </ac:spMkLst>
        </pc:spChg>
        <pc:spChg chg="add del">
          <ac:chgData name="Tariq Abubaker" userId="432f6d09324bb7bc" providerId="LiveId" clId="{3276C602-96D8-452E-9401-4D6DF077B4AD}" dt="2019-09-15T22:21:45.577" v="26" actId="26606"/>
          <ac:spMkLst>
            <pc:docMk/>
            <pc:sldMk cId="2614432006" sldId="2518"/>
            <ac:spMk id="17" creationId="{F9A95BEE-6BB1-4A28-A8E6-A34B2E42EF87}"/>
          </ac:spMkLst>
        </pc:spChg>
        <pc:spChg chg="add del">
          <ac:chgData name="Tariq Abubaker" userId="432f6d09324bb7bc" providerId="LiveId" clId="{3276C602-96D8-452E-9401-4D6DF077B4AD}" dt="2019-09-15T22:21:32.705" v="14" actId="26606"/>
          <ac:spMkLst>
            <pc:docMk/>
            <pc:sldMk cId="2614432006" sldId="2518"/>
            <ac:spMk id="18" creationId="{F9A95BEE-6BB1-4A28-A8E6-A34B2E42EF87}"/>
          </ac:spMkLst>
        </pc:spChg>
        <pc:spChg chg="add del mod">
          <ac:chgData name="Tariq Abubaker" userId="432f6d09324bb7bc" providerId="LiveId" clId="{3276C602-96D8-452E-9401-4D6DF077B4AD}" dt="2019-09-15T23:03:05.194" v="490" actId="478"/>
          <ac:spMkLst>
            <pc:docMk/>
            <pc:sldMk cId="2614432006" sldId="2518"/>
            <ac:spMk id="21" creationId="{18C620D3-6DE2-4949-98D3-4AF6D88E5229}"/>
          </ac:spMkLst>
        </pc:spChg>
        <pc:spChg chg="add del">
          <ac:chgData name="Tariq Abubaker" userId="432f6d09324bb7bc" providerId="LiveId" clId="{3276C602-96D8-452E-9401-4D6DF077B4AD}" dt="2019-09-15T23:06:08.679" v="519" actId="478"/>
          <ac:spMkLst>
            <pc:docMk/>
            <pc:sldMk cId="2614432006" sldId="2518"/>
            <ac:spMk id="23" creationId="{E5D781F2-50A2-438B-BF57-AEA01526A440}"/>
          </ac:spMkLst>
        </pc:spChg>
        <pc:spChg chg="add del">
          <ac:chgData name="Tariq Abubaker" userId="432f6d09324bb7bc" providerId="LiveId" clId="{3276C602-96D8-452E-9401-4D6DF077B4AD}" dt="2019-09-15T22:21:41.133" v="20" actId="26606"/>
          <ac:spMkLst>
            <pc:docMk/>
            <pc:sldMk cId="2614432006" sldId="2518"/>
            <ac:spMk id="24" creationId="{CF62D2A7-8207-488C-9F46-316BA81A16C8}"/>
          </ac:spMkLst>
        </pc:spChg>
        <pc:spChg chg="add mod">
          <ac:chgData name="Tariq Abubaker" userId="432f6d09324bb7bc" providerId="LiveId" clId="{3276C602-96D8-452E-9401-4D6DF077B4AD}" dt="2019-09-15T23:03:10.114" v="501" actId="20577"/>
          <ac:spMkLst>
            <pc:docMk/>
            <pc:sldMk cId="2614432006" sldId="2518"/>
            <ac:spMk id="27" creationId="{034D7B16-11A7-4A38-8098-C3ACF6C0C973}"/>
          </ac:spMkLst>
        </pc:spChg>
        <pc:picChg chg="add mod ord">
          <ac:chgData name="Tariq Abubaker" userId="432f6d09324bb7bc" providerId="LiveId" clId="{3276C602-96D8-452E-9401-4D6DF077B4AD}" dt="2019-09-15T22:30:17.183" v="186" actId="14100"/>
          <ac:picMkLst>
            <pc:docMk/>
            <pc:sldMk cId="2614432006" sldId="2518"/>
            <ac:picMk id="5" creationId="{1B864F88-977E-48DA-A1DF-D624896E18A5}"/>
          </ac:picMkLst>
        </pc:picChg>
        <pc:picChg chg="mod">
          <ac:chgData name="Tariq Abubaker" userId="432f6d09324bb7bc" providerId="LiveId" clId="{3276C602-96D8-452E-9401-4D6DF077B4AD}" dt="2019-09-15T22:57:21.885" v="453" actId="1076"/>
          <ac:picMkLst>
            <pc:docMk/>
            <pc:sldMk cId="2614432006" sldId="2518"/>
            <ac:picMk id="7" creationId="{91F13A2A-C8C5-4F10-9751-AB0D619F3D39}"/>
          </ac:picMkLst>
        </pc:picChg>
        <pc:picChg chg="del mod">
          <ac:chgData name="Tariq Abubaker" userId="432f6d09324bb7bc" providerId="LiveId" clId="{3276C602-96D8-452E-9401-4D6DF077B4AD}" dt="2019-09-15T22:57:10.237" v="451" actId="478"/>
          <ac:picMkLst>
            <pc:docMk/>
            <pc:sldMk cId="2614432006" sldId="2518"/>
            <ac:picMk id="9" creationId="{DDE6B7EA-C0C3-429D-82D4-32E8478655E5}"/>
          </ac:picMkLst>
        </pc:picChg>
        <pc:picChg chg="add del">
          <ac:chgData name="Tariq Abubaker" userId="432f6d09324bb7bc" providerId="LiveId" clId="{3276C602-96D8-452E-9401-4D6DF077B4AD}" dt="2019-09-15T22:21:32.705" v="14" actId="26606"/>
          <ac:picMkLst>
            <pc:docMk/>
            <pc:sldMk cId="2614432006" sldId="2518"/>
            <ac:picMk id="12" creationId="{AE113210-7872-481A-ADE6-3A05CCAF5EB2}"/>
          </ac:picMkLst>
        </pc:picChg>
        <pc:picChg chg="add del">
          <ac:chgData name="Tariq Abubaker" userId="432f6d09324bb7bc" providerId="LiveId" clId="{3276C602-96D8-452E-9401-4D6DF077B4AD}" dt="2019-09-15T22:21:45.577" v="26" actId="26606"/>
          <ac:picMkLst>
            <pc:docMk/>
            <pc:sldMk cId="2614432006" sldId="2518"/>
            <ac:picMk id="15" creationId="{AE113210-7872-481A-ADE6-3A05CCAF5EB2}"/>
          </ac:picMkLst>
        </pc:picChg>
        <pc:picChg chg="add del">
          <ac:chgData name="Tariq Abubaker" userId="432f6d09324bb7bc" providerId="LiveId" clId="{3276C602-96D8-452E-9401-4D6DF077B4AD}" dt="2019-09-15T22:21:39.023" v="18" actId="26606"/>
          <ac:picMkLst>
            <pc:docMk/>
            <pc:sldMk cId="2614432006" sldId="2518"/>
            <ac:picMk id="22" creationId="{19AE98B8-B73A-4724-B639-017087F9239F}"/>
          </ac:picMkLst>
        </pc:picChg>
        <pc:cxnChg chg="add del">
          <ac:chgData name="Tariq Abubaker" userId="432f6d09324bb7bc" providerId="LiveId" clId="{3276C602-96D8-452E-9401-4D6DF077B4AD}" dt="2019-09-15T22:21:23.204" v="10" actId="26606"/>
          <ac:cxnSpMkLst>
            <pc:docMk/>
            <pc:sldMk cId="2614432006" sldId="2518"/>
            <ac:cxnSpMk id="16" creationId="{A7F400EE-A8A5-48AF-B4D6-291B52C6F0B0}"/>
          </ac:cxnSpMkLst>
        </pc:cxnChg>
        <pc:cxnChg chg="add">
          <ac:chgData name="Tariq Abubaker" userId="432f6d09324bb7bc" providerId="LiveId" clId="{3276C602-96D8-452E-9401-4D6DF077B4AD}" dt="2019-09-15T22:21:45.589" v="27" actId="26606"/>
          <ac:cxnSpMkLst>
            <pc:docMk/>
            <pc:sldMk cId="2614432006" sldId="2518"/>
            <ac:cxnSpMk id="19" creationId="{E4A809D5-3600-46D4-A466-67F2349A54FB}"/>
          </ac:cxnSpMkLst>
        </pc:cxnChg>
        <pc:cxnChg chg="add del">
          <ac:chgData name="Tariq Abubaker" userId="432f6d09324bb7bc" providerId="LiveId" clId="{3276C602-96D8-452E-9401-4D6DF077B4AD}" dt="2019-09-15T22:21:35.950" v="16" actId="26606"/>
          <ac:cxnSpMkLst>
            <pc:docMk/>
            <pc:sldMk cId="2614432006" sldId="2518"/>
            <ac:cxnSpMk id="20" creationId="{E4A809D5-3600-46D4-A466-67F2349A54FB}"/>
          </ac:cxnSpMkLst>
        </pc:cxnChg>
        <pc:cxnChg chg="add del">
          <ac:chgData name="Tariq Abubaker" userId="432f6d09324bb7bc" providerId="LiveId" clId="{3276C602-96D8-452E-9401-4D6DF077B4AD}" dt="2019-09-15T22:21:42.879" v="22" actId="26606"/>
          <ac:cxnSpMkLst>
            <pc:docMk/>
            <pc:sldMk cId="2614432006" sldId="2518"/>
            <ac:cxnSpMk id="26" creationId="{A7F400EE-A8A5-48AF-B4D6-291B52C6F0B0}"/>
          </ac:cxnSpMkLst>
        </pc:cxnChg>
      </pc:sldChg>
      <pc:sldChg chg="modSp modAnim">
        <pc:chgData name="Tariq Abubaker" userId="432f6d09324bb7bc" providerId="LiveId" clId="{3276C602-96D8-452E-9401-4D6DF077B4AD}" dt="2019-09-15T23:11:00.550" v="555"/>
        <pc:sldMkLst>
          <pc:docMk/>
          <pc:sldMk cId="2453650499" sldId="2519"/>
        </pc:sldMkLst>
        <pc:graphicFrameChg chg="mod">
          <ac:chgData name="Tariq Abubaker" userId="432f6d09324bb7bc" providerId="LiveId" clId="{3276C602-96D8-452E-9401-4D6DF077B4AD}" dt="2019-09-15T23:10:39.508" v="553"/>
          <ac:graphicFrameMkLst>
            <pc:docMk/>
            <pc:sldMk cId="2453650499" sldId="2519"/>
            <ac:graphicFrameMk id="9" creationId="{53173636-518A-4E20-9F8C-B40FD7F95DF1}"/>
          </ac:graphicFrameMkLst>
        </pc:graphicFrameChg>
      </pc:sldChg>
      <pc:sldChg chg="modSp modAnim">
        <pc:chgData name="Tariq Abubaker" userId="432f6d09324bb7bc" providerId="LiveId" clId="{3276C602-96D8-452E-9401-4D6DF077B4AD}" dt="2019-09-15T23:11:37.721" v="562"/>
        <pc:sldMkLst>
          <pc:docMk/>
          <pc:sldMk cId="2701132360" sldId="2520"/>
        </pc:sldMkLst>
        <pc:spChg chg="mod">
          <ac:chgData name="Tariq Abubaker" userId="432f6d09324bb7bc" providerId="LiveId" clId="{3276C602-96D8-452E-9401-4D6DF077B4AD}" dt="2019-09-15T23:03:47.191" v="514" actId="5793"/>
          <ac:spMkLst>
            <pc:docMk/>
            <pc:sldMk cId="2701132360" sldId="2520"/>
            <ac:spMk id="5" creationId="{705E95A1-5676-4046-8006-1157A2A8543B}"/>
          </ac:spMkLst>
        </pc:spChg>
      </pc:sldChg>
      <pc:sldChg chg="modSp modAnim">
        <pc:chgData name="Tariq Abubaker" userId="432f6d09324bb7bc" providerId="LiveId" clId="{3276C602-96D8-452E-9401-4D6DF077B4AD}" dt="2019-09-15T23:13:42.826" v="581"/>
        <pc:sldMkLst>
          <pc:docMk/>
          <pc:sldMk cId="1442880443" sldId="2521"/>
        </pc:sldMkLst>
        <pc:spChg chg="mod">
          <ac:chgData name="Tariq Abubaker" userId="432f6d09324bb7bc" providerId="LiveId" clId="{3276C602-96D8-452E-9401-4D6DF077B4AD}" dt="2019-09-15T22:16:02.007" v="5" actId="20577"/>
          <ac:spMkLst>
            <pc:docMk/>
            <pc:sldMk cId="1442880443" sldId="2521"/>
            <ac:spMk id="17" creationId="{760EEEB5-6BC3-41EB-B4B4-FF7C3EEAEAED}"/>
          </ac:spMkLst>
        </pc:spChg>
      </pc:sldChg>
      <pc:sldChg chg="ord">
        <pc:chgData name="Tariq Abubaker" userId="432f6d09324bb7bc" providerId="LiveId" clId="{3276C602-96D8-452E-9401-4D6DF077B4AD}" dt="2019-09-15T23:21:44.124" v="657"/>
        <pc:sldMkLst>
          <pc:docMk/>
          <pc:sldMk cId="952195525" sldId="2522"/>
        </pc:sldMkLst>
      </pc:sldChg>
      <pc:sldMasterChg chg="modSp modSldLayout">
        <pc:chgData name="Tariq Abubaker" userId="432f6d09324bb7bc" providerId="LiveId" clId="{3276C602-96D8-452E-9401-4D6DF077B4AD}" dt="2019-09-15T23:05:07.634" v="516" actId="208"/>
        <pc:sldMasterMkLst>
          <pc:docMk/>
          <pc:sldMasterMk cId="2502786320" sldId="2147483707"/>
        </pc:sldMasterMkLst>
        <pc:spChg chg="mod">
          <ac:chgData name="Tariq Abubaker" userId="432f6d09324bb7bc" providerId="LiveId" clId="{3276C602-96D8-452E-9401-4D6DF077B4AD}" dt="2019-09-15T23:05:07.634" v="516" actId="208"/>
          <ac:spMkLst>
            <pc:docMk/>
            <pc:sldMasterMk cId="2502786320" sldId="2147483707"/>
            <ac:spMk id="6" creationId="{5ECA3099-A94F-4C3E-BC29-780EDD38F722}"/>
          </ac:spMkLst>
        </pc:spChg>
        <pc:sldLayoutChg chg="modSp">
          <pc:chgData name="Tariq Abubaker" userId="432f6d09324bb7bc" providerId="LiveId" clId="{3276C602-96D8-452E-9401-4D6DF077B4AD}" dt="2019-09-15T23:04:35.667" v="515" actId="208"/>
          <pc:sldLayoutMkLst>
            <pc:docMk/>
            <pc:sldMasterMk cId="2502786320" sldId="2147483707"/>
            <pc:sldLayoutMk cId="1932141869" sldId="2147483728"/>
          </pc:sldLayoutMkLst>
          <pc:spChg chg="mod">
            <ac:chgData name="Tariq Abubaker" userId="432f6d09324bb7bc" providerId="LiveId" clId="{3276C602-96D8-452E-9401-4D6DF077B4AD}" dt="2019-09-15T23:04:35.667" v="515" actId="208"/>
            <ac:spMkLst>
              <pc:docMk/>
              <pc:sldMasterMk cId="2502786320" sldId="2147483707"/>
              <pc:sldLayoutMk cId="1932141869" sldId="2147483728"/>
              <ac:spMk id="3" creationId="{A95CDFA7-DEA3-4BBE-8D70-0AF654A1E6FF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FC5CE8-E0C8-4240-9A8C-354DC23F3274}" type="doc">
      <dgm:prSet loTypeId="urn:microsoft.com/office/officeart/2005/8/layout/hList7" loCatId="relationship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D9404F-E1CA-4DAA-AD18-313448FF25EA}">
      <dgm:prSet phldrT="[Text]" custT="1"/>
      <dgm:spPr/>
      <dgm:t>
        <a:bodyPr/>
        <a:lstStyle/>
        <a:p>
          <a:pPr algn="ctr"/>
          <a:r>
            <a:rPr lang="en-US" sz="1800" b="1"/>
            <a:t>Cost Effective</a:t>
          </a:r>
          <a:endParaRPr lang="en-US" sz="1800" b="1" dirty="0"/>
        </a:p>
      </dgm:t>
    </dgm:pt>
    <dgm:pt modelId="{96A958F5-1EB4-4E97-B31E-2A319E7A1C7F}" type="parTrans" cxnId="{61060905-8CC7-44FD-963B-12DCC58D25F6}">
      <dgm:prSet/>
      <dgm:spPr/>
      <dgm:t>
        <a:bodyPr/>
        <a:lstStyle/>
        <a:p>
          <a:endParaRPr lang="en-US"/>
        </a:p>
      </dgm:t>
    </dgm:pt>
    <dgm:pt modelId="{9A5C50BB-03CE-4A86-B731-A718A678D154}" type="sibTrans" cxnId="{61060905-8CC7-44FD-963B-12DCC58D25F6}">
      <dgm:prSet/>
      <dgm:spPr/>
      <dgm:t>
        <a:bodyPr/>
        <a:lstStyle/>
        <a:p>
          <a:endParaRPr lang="en-US"/>
        </a:p>
      </dgm:t>
    </dgm:pt>
    <dgm:pt modelId="{98ABB06F-D538-4D64-A385-DCEB56500868}">
      <dgm:prSet phldrT="[Text]" custT="1"/>
      <dgm:spPr/>
      <dgm:t>
        <a:bodyPr/>
        <a:lstStyle/>
        <a:p>
          <a:pPr algn="l"/>
          <a:r>
            <a:rPr lang="en-US" sz="1400" dirty="0"/>
            <a:t>No upfront infrastructure costs.</a:t>
          </a:r>
        </a:p>
      </dgm:t>
    </dgm:pt>
    <dgm:pt modelId="{47225619-DD9D-4CB4-A979-2E811ADEE959}" type="parTrans" cxnId="{6AC38C2B-DBB2-4726-B2C9-788E818BF013}">
      <dgm:prSet/>
      <dgm:spPr/>
      <dgm:t>
        <a:bodyPr/>
        <a:lstStyle/>
        <a:p>
          <a:endParaRPr lang="en-US"/>
        </a:p>
      </dgm:t>
    </dgm:pt>
    <dgm:pt modelId="{DBFDBE4C-C7AA-4853-AEED-65101998CEC9}" type="sibTrans" cxnId="{6AC38C2B-DBB2-4726-B2C9-788E818BF013}">
      <dgm:prSet/>
      <dgm:spPr/>
      <dgm:t>
        <a:bodyPr/>
        <a:lstStyle/>
        <a:p>
          <a:endParaRPr lang="en-US"/>
        </a:p>
      </dgm:t>
    </dgm:pt>
    <dgm:pt modelId="{07125DDA-19FC-43DA-AD54-1A7DDE76A3EE}">
      <dgm:prSet phldrT="[Text]" custT="1"/>
      <dgm:spPr/>
      <dgm:t>
        <a:bodyPr/>
        <a:lstStyle/>
        <a:p>
          <a:pPr algn="ctr"/>
          <a:r>
            <a:rPr lang="en-US" sz="1800" b="1"/>
            <a:t>Scalability</a:t>
          </a:r>
          <a:endParaRPr lang="en-US" sz="1400" b="1" dirty="0"/>
        </a:p>
      </dgm:t>
    </dgm:pt>
    <dgm:pt modelId="{407130FF-8AEA-4FB9-A4DF-CE40B4777148}" type="parTrans" cxnId="{ED18FFDD-96E2-4F22-B172-9A7EBB12AC83}">
      <dgm:prSet/>
      <dgm:spPr/>
      <dgm:t>
        <a:bodyPr/>
        <a:lstStyle/>
        <a:p>
          <a:endParaRPr lang="en-US"/>
        </a:p>
      </dgm:t>
    </dgm:pt>
    <dgm:pt modelId="{F060ED34-7A4D-47B7-8B4C-83F3CDB81C98}" type="sibTrans" cxnId="{ED18FFDD-96E2-4F22-B172-9A7EBB12AC83}">
      <dgm:prSet/>
      <dgm:spPr/>
      <dgm:t>
        <a:bodyPr/>
        <a:lstStyle/>
        <a:p>
          <a:endParaRPr lang="en-US"/>
        </a:p>
      </dgm:t>
    </dgm:pt>
    <dgm:pt modelId="{CB297713-CBCE-405D-90C6-ACBCBB37D49D}">
      <dgm:prSet phldrT="[Text]" custT="1"/>
      <dgm:spPr/>
      <dgm:t>
        <a:bodyPr/>
        <a:lstStyle/>
        <a:p>
          <a:pPr algn="l"/>
          <a:r>
            <a:rPr lang="en-US" sz="1400"/>
            <a:t>As your workload changes due to a spike or drop in demand, a cloud computing system can compensate by automatically adding or removing resources</a:t>
          </a:r>
          <a:endParaRPr lang="en-US" sz="1400" dirty="0"/>
        </a:p>
      </dgm:t>
    </dgm:pt>
    <dgm:pt modelId="{A2CFF84C-58DD-46AE-8B1C-CCF82FA0E966}" type="parTrans" cxnId="{5B7BD0A0-2E7E-4182-BF27-B41BDA41F9F1}">
      <dgm:prSet/>
      <dgm:spPr/>
      <dgm:t>
        <a:bodyPr/>
        <a:lstStyle/>
        <a:p>
          <a:endParaRPr lang="en-US"/>
        </a:p>
      </dgm:t>
    </dgm:pt>
    <dgm:pt modelId="{FBF50AA2-1E14-4C62-8004-4E1DBA83B2C9}" type="sibTrans" cxnId="{5B7BD0A0-2E7E-4182-BF27-B41BDA41F9F1}">
      <dgm:prSet/>
      <dgm:spPr/>
      <dgm:t>
        <a:bodyPr/>
        <a:lstStyle/>
        <a:p>
          <a:endParaRPr lang="en-US"/>
        </a:p>
      </dgm:t>
    </dgm:pt>
    <dgm:pt modelId="{EFD53142-0BC2-4D60-AC8E-BF52BA6FF7A1}">
      <dgm:prSet phldrT="[Text]"/>
      <dgm:spPr/>
      <dgm:t>
        <a:bodyPr/>
        <a:lstStyle/>
        <a:p>
          <a:pPr algn="ctr"/>
          <a:r>
            <a:rPr lang="en-US" b="1"/>
            <a:t>Current</a:t>
          </a:r>
          <a:endParaRPr lang="en-US" b="1" dirty="0"/>
        </a:p>
      </dgm:t>
    </dgm:pt>
    <dgm:pt modelId="{82CBC795-9916-4F5E-ABFA-6D8A2E36F22A}" type="parTrans" cxnId="{40E04C97-4273-4FD2-861F-296D4A09A160}">
      <dgm:prSet/>
      <dgm:spPr/>
      <dgm:t>
        <a:bodyPr/>
        <a:lstStyle/>
        <a:p>
          <a:endParaRPr lang="en-US"/>
        </a:p>
      </dgm:t>
    </dgm:pt>
    <dgm:pt modelId="{2868B5FD-CCC7-4C62-85A8-E56D8F56F5CC}" type="sibTrans" cxnId="{40E04C97-4273-4FD2-861F-296D4A09A160}">
      <dgm:prSet/>
      <dgm:spPr/>
      <dgm:t>
        <a:bodyPr/>
        <a:lstStyle/>
        <a:p>
          <a:endParaRPr lang="en-US"/>
        </a:p>
      </dgm:t>
    </dgm:pt>
    <dgm:pt modelId="{067A31B1-F7F8-4AD0-B5A6-02A36A98D56A}">
      <dgm:prSet phldrT="[Text]"/>
      <dgm:spPr/>
      <dgm:t>
        <a:bodyPr/>
        <a:lstStyle/>
        <a:p>
          <a:pPr algn="l"/>
          <a:r>
            <a:rPr lang="en-US">
              <a:latin typeface="Calibri Light" panose="020F0302020204030204" pitchFamily="34" charset="0"/>
              <a:cs typeface="Calibri Light" panose="020F0302020204030204" pitchFamily="34" charset="0"/>
            </a:rPr>
            <a:t>Focus on building and deploying applications.</a:t>
          </a:r>
          <a:endParaRPr lang="en-US" dirty="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1BF50323-3F3F-4FC4-8170-2C9E1803E282}" type="parTrans" cxnId="{68AA447A-C9EC-4842-ABE8-2FFDE30F0FB3}">
      <dgm:prSet/>
      <dgm:spPr/>
      <dgm:t>
        <a:bodyPr/>
        <a:lstStyle/>
        <a:p>
          <a:endParaRPr lang="en-US"/>
        </a:p>
      </dgm:t>
    </dgm:pt>
    <dgm:pt modelId="{F2922F88-8044-47B8-8F54-860ED0263EBD}" type="sibTrans" cxnId="{68AA447A-C9EC-4842-ABE8-2FFDE30F0FB3}">
      <dgm:prSet/>
      <dgm:spPr/>
      <dgm:t>
        <a:bodyPr/>
        <a:lstStyle/>
        <a:p>
          <a:endParaRPr lang="en-US"/>
        </a:p>
      </dgm:t>
    </dgm:pt>
    <dgm:pt modelId="{3557A54A-C4EF-4685-8558-3D9FD8FFAC2D}">
      <dgm:prSet custT="1"/>
      <dgm:spPr/>
      <dgm:t>
        <a:bodyPr/>
        <a:lstStyle/>
        <a:p>
          <a:pPr algn="ctr"/>
          <a:r>
            <a:rPr lang="en-US" sz="1800" b="1"/>
            <a:t>Elasticity</a:t>
          </a:r>
          <a:endParaRPr lang="en-US" sz="1800" b="1" dirty="0"/>
        </a:p>
      </dgm:t>
    </dgm:pt>
    <dgm:pt modelId="{8A130C41-B62B-4F6A-B426-26B5F1D485D9}" type="parTrans" cxnId="{6CB84068-D2CB-441F-BB36-C7714C9D878F}">
      <dgm:prSet/>
      <dgm:spPr/>
      <dgm:t>
        <a:bodyPr/>
        <a:lstStyle/>
        <a:p>
          <a:endParaRPr lang="en-US"/>
        </a:p>
      </dgm:t>
    </dgm:pt>
    <dgm:pt modelId="{BF3E975C-F6B5-46D4-8687-B1BF6139F6A8}" type="sibTrans" cxnId="{6CB84068-D2CB-441F-BB36-C7714C9D878F}">
      <dgm:prSet/>
      <dgm:spPr/>
      <dgm:t>
        <a:bodyPr/>
        <a:lstStyle/>
        <a:p>
          <a:endParaRPr lang="en-US"/>
        </a:p>
      </dgm:t>
    </dgm:pt>
    <dgm:pt modelId="{CA576AAD-B7B7-4925-8371-91EBF777BD58}">
      <dgm:prSet custT="1"/>
      <dgm:spPr/>
      <dgm:t>
        <a:bodyPr/>
        <a:lstStyle/>
        <a:p>
          <a:pPr algn="l"/>
          <a:r>
            <a:rPr lang="en-US" sz="1400" dirty="0"/>
            <a:t>No need to purchase infrastructure may not be used.</a:t>
          </a:r>
        </a:p>
      </dgm:t>
    </dgm:pt>
    <dgm:pt modelId="{5888B945-F6D5-4CAB-BCE6-5763AABB9428}" type="parTrans" cxnId="{3AE7F44F-4C74-4417-BB0D-53830231E4E1}">
      <dgm:prSet/>
      <dgm:spPr/>
      <dgm:t>
        <a:bodyPr/>
        <a:lstStyle/>
        <a:p>
          <a:endParaRPr lang="en-US"/>
        </a:p>
      </dgm:t>
    </dgm:pt>
    <dgm:pt modelId="{A7415635-B689-4432-8F8E-CBC86FD6E855}" type="sibTrans" cxnId="{3AE7F44F-4C74-4417-BB0D-53830231E4E1}">
      <dgm:prSet/>
      <dgm:spPr/>
      <dgm:t>
        <a:bodyPr/>
        <a:lstStyle/>
        <a:p>
          <a:endParaRPr lang="en-US"/>
        </a:p>
      </dgm:t>
    </dgm:pt>
    <dgm:pt modelId="{A2FFD394-3B4D-46FB-A90A-F943061D9E3C}">
      <dgm:prSet custT="1"/>
      <dgm:spPr/>
      <dgm:t>
        <a:bodyPr/>
        <a:lstStyle/>
        <a:p>
          <a:pPr algn="l"/>
          <a:r>
            <a:rPr lang="en-US" sz="1400" dirty="0"/>
            <a:t>The ability to pay for additionally resources when they are needed.</a:t>
          </a:r>
        </a:p>
      </dgm:t>
    </dgm:pt>
    <dgm:pt modelId="{2E50C65C-DF17-4FCD-8585-BC0C90F59462}" type="parTrans" cxnId="{61676CC3-6151-42AE-927E-5FE151A8C595}">
      <dgm:prSet/>
      <dgm:spPr/>
      <dgm:t>
        <a:bodyPr/>
        <a:lstStyle/>
        <a:p>
          <a:endParaRPr lang="en-US"/>
        </a:p>
      </dgm:t>
    </dgm:pt>
    <dgm:pt modelId="{23348FB5-2EAE-4EF9-9924-3A8EE593C15C}" type="sibTrans" cxnId="{61676CC3-6151-42AE-927E-5FE151A8C595}">
      <dgm:prSet/>
      <dgm:spPr/>
      <dgm:t>
        <a:bodyPr/>
        <a:lstStyle/>
        <a:p>
          <a:endParaRPr lang="en-US"/>
        </a:p>
      </dgm:t>
    </dgm:pt>
    <dgm:pt modelId="{F5CE250F-3CF1-49A7-8329-512E5F73DB0E}">
      <dgm:prSet custT="1"/>
      <dgm:spPr/>
      <dgm:t>
        <a:bodyPr/>
        <a:lstStyle/>
        <a:p>
          <a:pPr algn="l"/>
          <a:r>
            <a:rPr lang="en-US" sz="1400" dirty="0"/>
            <a:t>The ability to stop paying for resources that are no longer needed.</a:t>
          </a:r>
        </a:p>
      </dgm:t>
    </dgm:pt>
    <dgm:pt modelId="{B9664174-F3C1-41FE-B5EE-1D396CD58A0E}" type="parTrans" cxnId="{2F1E8FF1-9A87-434A-A075-A8DADEDF8492}">
      <dgm:prSet/>
      <dgm:spPr/>
      <dgm:t>
        <a:bodyPr/>
        <a:lstStyle/>
        <a:p>
          <a:endParaRPr lang="en-US"/>
        </a:p>
      </dgm:t>
    </dgm:pt>
    <dgm:pt modelId="{BBDC0E65-88C1-4E4E-83C1-0BA657225F92}" type="sibTrans" cxnId="{2F1E8FF1-9A87-434A-A075-A8DADEDF8492}">
      <dgm:prSet/>
      <dgm:spPr/>
      <dgm:t>
        <a:bodyPr/>
        <a:lstStyle/>
        <a:p>
          <a:endParaRPr lang="en-US"/>
        </a:p>
      </dgm:t>
    </dgm:pt>
    <dgm:pt modelId="{C6CDDA23-9F4B-43FE-8E24-EE81E5B7719D}">
      <dgm:prSet phldrT="[Text]" custT="1"/>
      <dgm:spPr/>
      <dgm:t>
        <a:bodyPr/>
        <a:lstStyle/>
        <a:p>
          <a:pPr algn="l"/>
          <a:r>
            <a:rPr lang="en-US" sz="1400">
              <a:latin typeface="Calibri Light (Body)"/>
              <a:cs typeface="Segoe UI" panose="020B0502040204020203" pitchFamily="34" charset="0"/>
            </a:rPr>
            <a:t>It can be done manually or automatically based on specific triggers.</a:t>
          </a:r>
          <a:endParaRPr lang="en-US" sz="1400" dirty="0">
            <a:latin typeface="Calibri Light (Body)"/>
          </a:endParaRPr>
        </a:p>
      </dgm:t>
    </dgm:pt>
    <dgm:pt modelId="{A5678A60-F8A7-4F1C-8404-08881940A7FD}" type="sibTrans" cxnId="{2A118223-09E5-48CE-9707-3D8EB5E76AB1}">
      <dgm:prSet/>
      <dgm:spPr/>
      <dgm:t>
        <a:bodyPr/>
        <a:lstStyle/>
        <a:p>
          <a:endParaRPr lang="en-US"/>
        </a:p>
      </dgm:t>
    </dgm:pt>
    <dgm:pt modelId="{A7B8FD24-F670-4E7C-81F9-AEA2E35CE28A}" type="parTrans" cxnId="{2A118223-09E5-48CE-9707-3D8EB5E76AB1}">
      <dgm:prSet/>
      <dgm:spPr/>
      <dgm:t>
        <a:bodyPr/>
        <a:lstStyle/>
        <a:p>
          <a:endParaRPr lang="en-US"/>
        </a:p>
      </dgm:t>
    </dgm:pt>
    <dgm:pt modelId="{10928110-115B-4865-B20E-8ADBCB95D43A}">
      <dgm:prSet custT="1"/>
      <dgm:spPr/>
      <dgm:t>
        <a:bodyPr/>
        <a:lstStyle/>
        <a:p>
          <a:pPr algn="l"/>
          <a:r>
            <a:rPr lang="en-US" sz="1400" b="1">
              <a:latin typeface="Calibri Light (Body)"/>
              <a:cs typeface="Segoe UI" panose="020B0502040204020203" pitchFamily="34" charset="0"/>
            </a:rPr>
            <a:t>Horizontal Scaling</a:t>
          </a:r>
          <a:r>
            <a:rPr lang="en-US" sz="1400">
              <a:latin typeface="Calibri Light (Body)"/>
              <a:cs typeface="Segoe UI" panose="020B0502040204020203" pitchFamily="34" charset="0"/>
            </a:rPr>
            <a:t>(scaling out) adding more servers(VMs) that function together as one unit.</a:t>
          </a:r>
          <a:endParaRPr lang="en-US" sz="1400" dirty="0">
            <a:latin typeface="Calibri Light (Body)"/>
            <a:cs typeface="Segoe UI" panose="020B0502040204020203" pitchFamily="34" charset="0"/>
          </a:endParaRPr>
        </a:p>
      </dgm:t>
    </dgm:pt>
    <dgm:pt modelId="{D84C9ABE-1D1A-4D3E-8BAF-79C2C5E5A031}" type="parTrans" cxnId="{F7481661-DCAB-4D39-B21C-BB6A29F1E1C4}">
      <dgm:prSet/>
      <dgm:spPr/>
      <dgm:t>
        <a:bodyPr/>
        <a:lstStyle/>
        <a:p>
          <a:endParaRPr lang="en-US"/>
        </a:p>
      </dgm:t>
    </dgm:pt>
    <dgm:pt modelId="{F76BDFF7-7B50-4DD7-92A6-15047A13642D}" type="sibTrans" cxnId="{F7481661-DCAB-4D39-B21C-BB6A29F1E1C4}">
      <dgm:prSet/>
      <dgm:spPr/>
      <dgm:t>
        <a:bodyPr/>
        <a:lstStyle/>
        <a:p>
          <a:endParaRPr lang="en-US"/>
        </a:p>
      </dgm:t>
    </dgm:pt>
    <dgm:pt modelId="{B8DA8CE2-84E6-4451-8650-ADAA954CE814}">
      <dgm:prSet custT="1"/>
      <dgm:spPr/>
      <dgm:t>
        <a:bodyPr/>
        <a:lstStyle/>
        <a:p>
          <a:pPr algn="l"/>
          <a:r>
            <a:rPr lang="en-US" sz="1400" b="1">
              <a:latin typeface="Calibri Light (Body)"/>
              <a:cs typeface="Segoe UI" panose="020B0502040204020203" pitchFamily="34" charset="0"/>
            </a:rPr>
            <a:t>Vertical Scaling</a:t>
          </a:r>
          <a:r>
            <a:rPr lang="en-US" sz="1400">
              <a:latin typeface="Calibri Light (Body)"/>
              <a:cs typeface="Segoe UI" panose="020B0502040204020203" pitchFamily="34" charset="0"/>
            </a:rPr>
            <a:t>(scaling up) adding more resources to the existing server(VM).</a:t>
          </a:r>
          <a:endParaRPr lang="en-US" sz="1400" dirty="0">
            <a:latin typeface="Calibri Light (Body)"/>
            <a:cs typeface="Segoe UI" panose="020B0502040204020203" pitchFamily="34" charset="0"/>
          </a:endParaRPr>
        </a:p>
      </dgm:t>
    </dgm:pt>
    <dgm:pt modelId="{6CF4816E-1CDF-4BE1-8D16-F63AE0F5B18F}" type="sibTrans" cxnId="{BC6910BB-B9DD-4737-9C75-F9A01554FA4D}">
      <dgm:prSet/>
      <dgm:spPr/>
      <dgm:t>
        <a:bodyPr/>
        <a:lstStyle/>
        <a:p>
          <a:endParaRPr lang="en-US"/>
        </a:p>
      </dgm:t>
    </dgm:pt>
    <dgm:pt modelId="{0BDFEA35-0554-4617-938C-D06742B67A46}" type="parTrans" cxnId="{BC6910BB-B9DD-4737-9C75-F9A01554FA4D}">
      <dgm:prSet/>
      <dgm:spPr/>
      <dgm:t>
        <a:bodyPr/>
        <a:lstStyle/>
        <a:p>
          <a:endParaRPr lang="en-US"/>
        </a:p>
      </dgm:t>
    </dgm:pt>
    <dgm:pt modelId="{3324A021-E20F-4B45-A9AB-DA05DC6CE51B}">
      <dgm:prSet/>
      <dgm:spPr/>
      <dgm:t>
        <a:bodyPr/>
        <a:lstStyle/>
        <a:p>
          <a:pPr algn="l"/>
          <a:r>
            <a:rPr lang="en-US">
              <a:latin typeface="Calibri Light" panose="020F0302020204030204" pitchFamily="34" charset="0"/>
              <a:cs typeface="Calibri Light" panose="020F0302020204030204" pitchFamily="34" charset="0"/>
            </a:rPr>
            <a:t>Use the latest software and tools.</a:t>
          </a:r>
          <a:endParaRPr lang="en-US" dirty="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50CAC4C5-FA82-4997-96AC-4F79D0670FAD}" type="parTrans" cxnId="{B135EFE4-EB6C-4559-96A7-A3BB64D6317C}">
      <dgm:prSet/>
      <dgm:spPr/>
      <dgm:t>
        <a:bodyPr/>
        <a:lstStyle/>
        <a:p>
          <a:endParaRPr lang="en-US"/>
        </a:p>
      </dgm:t>
    </dgm:pt>
    <dgm:pt modelId="{E598E199-D374-4FE2-B24A-631A9A398094}" type="sibTrans" cxnId="{B135EFE4-EB6C-4559-96A7-A3BB64D6317C}">
      <dgm:prSet/>
      <dgm:spPr/>
      <dgm:t>
        <a:bodyPr/>
        <a:lstStyle/>
        <a:p>
          <a:endParaRPr lang="en-US"/>
        </a:p>
      </dgm:t>
    </dgm:pt>
    <dgm:pt modelId="{7AB8CB36-CC7E-4BDC-BFB6-915AB50C11CA}">
      <dgm:prSet/>
      <dgm:spPr/>
      <dgm:t>
        <a:bodyPr/>
        <a:lstStyle/>
        <a:p>
          <a:pPr algn="l"/>
          <a:r>
            <a:rPr lang="en-US">
              <a:latin typeface="Calibri Light" panose="020F0302020204030204" pitchFamily="34" charset="0"/>
              <a:cs typeface="Calibri Light" panose="020F0302020204030204" pitchFamily="34" charset="0"/>
            </a:rPr>
            <a:t>Maintaining software patches, hardware setup, upgrades automatically done for.</a:t>
          </a:r>
          <a:endParaRPr lang="en-US" dirty="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62FD6D67-CC08-4899-B485-5925600FE137}" type="parTrans" cxnId="{F1A89891-05BB-4921-8583-16033C08D053}">
      <dgm:prSet/>
      <dgm:spPr/>
      <dgm:t>
        <a:bodyPr/>
        <a:lstStyle/>
        <a:p>
          <a:endParaRPr lang="en-US"/>
        </a:p>
      </dgm:t>
    </dgm:pt>
    <dgm:pt modelId="{29E459C6-01A4-48B7-9F85-4883BC303C46}" type="sibTrans" cxnId="{F1A89891-05BB-4921-8583-16033C08D053}">
      <dgm:prSet/>
      <dgm:spPr/>
      <dgm:t>
        <a:bodyPr/>
        <a:lstStyle/>
        <a:p>
          <a:endParaRPr lang="en-US"/>
        </a:p>
      </dgm:t>
    </dgm:pt>
    <dgm:pt modelId="{6E1F4E95-E0F3-4A36-ACCF-E95D77591E82}" type="pres">
      <dgm:prSet presAssocID="{E1FC5CE8-E0C8-4240-9A8C-354DC23F327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4AD5D1-8CD4-411A-8B12-65B470AF5532}" type="pres">
      <dgm:prSet presAssocID="{E1FC5CE8-E0C8-4240-9A8C-354DC23F3274}" presName="fgShape" presStyleLbl="fgShp" presStyleIdx="0" presStyleCnt="1" custLinFactNeighborX="1279" custLinFactNeighborY="34734"/>
      <dgm:spPr/>
    </dgm:pt>
    <dgm:pt modelId="{99CEA2AB-CA33-4C56-B4B7-945BFFD1D224}" type="pres">
      <dgm:prSet presAssocID="{E1FC5CE8-E0C8-4240-9A8C-354DC23F3274}" presName="linComp" presStyleCnt="0"/>
      <dgm:spPr/>
    </dgm:pt>
    <dgm:pt modelId="{119D6E4F-1C17-4072-96C6-57C714DC4166}" type="pres">
      <dgm:prSet presAssocID="{72D9404F-E1CA-4DAA-AD18-313448FF25EA}" presName="compNode" presStyleCnt="0"/>
      <dgm:spPr/>
    </dgm:pt>
    <dgm:pt modelId="{1A925F96-E0B3-4C52-9205-2BD14B4E2D85}" type="pres">
      <dgm:prSet presAssocID="{72D9404F-E1CA-4DAA-AD18-313448FF25EA}" presName="bkgdShape" presStyleLbl="node1" presStyleIdx="0" presStyleCnt="4"/>
      <dgm:spPr/>
      <dgm:t>
        <a:bodyPr/>
        <a:lstStyle/>
        <a:p>
          <a:endParaRPr lang="en-US"/>
        </a:p>
      </dgm:t>
    </dgm:pt>
    <dgm:pt modelId="{BE1085F7-136A-4436-B3EE-B1BA8DEE7E76}" type="pres">
      <dgm:prSet presAssocID="{72D9404F-E1CA-4DAA-AD18-313448FF25EA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649E1E-9C59-47CA-97D7-B595C467EE30}" type="pres">
      <dgm:prSet presAssocID="{72D9404F-E1CA-4DAA-AD18-313448FF25EA}" presName="invisiNode" presStyleLbl="node1" presStyleIdx="0" presStyleCnt="4"/>
      <dgm:spPr/>
    </dgm:pt>
    <dgm:pt modelId="{8DCEF49A-9DFF-4C3D-9183-D9594B02B51C}" type="pres">
      <dgm:prSet presAssocID="{72D9404F-E1CA-4DAA-AD18-313448FF25EA}" presName="imagNode" presStyleLbl="fgImgPlace1" presStyleIdx="0" presStyleCnt="4"/>
      <dgm:spPr>
        <a:blipFill>
          <a:blip xmlns:r="http://schemas.openxmlformats.org/officeDocument/2006/relationships" r:embed="rId1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US"/>
        </a:p>
      </dgm:t>
    </dgm:pt>
    <dgm:pt modelId="{774F0AFF-2A19-4A37-A08F-67C1EE3C0650}" type="pres">
      <dgm:prSet presAssocID="{9A5C50BB-03CE-4A86-B731-A718A678D15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9A29C97-6E75-411C-AB65-5AFB7E7E8571}" type="pres">
      <dgm:prSet presAssocID="{07125DDA-19FC-43DA-AD54-1A7DDE76A3EE}" presName="compNode" presStyleCnt="0"/>
      <dgm:spPr/>
    </dgm:pt>
    <dgm:pt modelId="{37F8F081-AE4A-4D81-BE86-D71FF5F654EB}" type="pres">
      <dgm:prSet presAssocID="{07125DDA-19FC-43DA-AD54-1A7DDE76A3EE}" presName="bkgdShape" presStyleLbl="node1" presStyleIdx="1" presStyleCnt="4"/>
      <dgm:spPr/>
      <dgm:t>
        <a:bodyPr/>
        <a:lstStyle/>
        <a:p>
          <a:endParaRPr lang="en-US"/>
        </a:p>
      </dgm:t>
    </dgm:pt>
    <dgm:pt modelId="{8B9298C5-1C81-491D-A747-61C126213180}" type="pres">
      <dgm:prSet presAssocID="{07125DDA-19FC-43DA-AD54-1A7DDE76A3EE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0B9134-3CA4-4D16-A90F-3CE9F9B7C031}" type="pres">
      <dgm:prSet presAssocID="{07125DDA-19FC-43DA-AD54-1A7DDE76A3EE}" presName="invisiNode" presStyleLbl="node1" presStyleIdx="1" presStyleCnt="4"/>
      <dgm:spPr/>
    </dgm:pt>
    <dgm:pt modelId="{77DD4220-7C68-48CF-A462-CE088717BF0A}" type="pres">
      <dgm:prSet presAssocID="{07125DDA-19FC-43DA-AD54-1A7DDE76A3EE}" presName="imagNode" presStyleLbl="fgImgPlace1" presStyleIdx="1" presStyleCnt="4" custScaleX="111482" custScaleY="111482"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275" t="11862" r="9275" b="11862"/>
          </a:stretch>
        </a:blipFill>
      </dgm:spPr>
      <dgm:t>
        <a:bodyPr/>
        <a:lstStyle/>
        <a:p>
          <a:endParaRPr lang="en-US"/>
        </a:p>
      </dgm:t>
    </dgm:pt>
    <dgm:pt modelId="{44B8BF74-0681-412D-9492-8FAAFFFC6DD3}" type="pres">
      <dgm:prSet presAssocID="{F060ED34-7A4D-47B7-8B4C-83F3CDB81C9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0908334-EC9B-48E3-A766-EFC00D4C9872}" type="pres">
      <dgm:prSet presAssocID="{3557A54A-C4EF-4685-8558-3D9FD8FFAC2D}" presName="compNode" presStyleCnt="0"/>
      <dgm:spPr/>
    </dgm:pt>
    <dgm:pt modelId="{39DACF23-759B-4D26-86BB-65CD68D7C76C}" type="pres">
      <dgm:prSet presAssocID="{3557A54A-C4EF-4685-8558-3D9FD8FFAC2D}" presName="bkgdShape" presStyleLbl="node1" presStyleIdx="2" presStyleCnt="4"/>
      <dgm:spPr/>
      <dgm:t>
        <a:bodyPr/>
        <a:lstStyle/>
        <a:p>
          <a:endParaRPr lang="en-US"/>
        </a:p>
      </dgm:t>
    </dgm:pt>
    <dgm:pt modelId="{36AF58DC-6582-4E85-B9A4-052C1BFEDE0B}" type="pres">
      <dgm:prSet presAssocID="{3557A54A-C4EF-4685-8558-3D9FD8FFAC2D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FB52D8-C507-48A6-9377-D178E209CDBF}" type="pres">
      <dgm:prSet presAssocID="{3557A54A-C4EF-4685-8558-3D9FD8FFAC2D}" presName="invisiNode" presStyleLbl="node1" presStyleIdx="2" presStyleCnt="4"/>
      <dgm:spPr/>
    </dgm:pt>
    <dgm:pt modelId="{F69B51DF-BF39-4189-9C95-D07F4BD099BE}" type="pres">
      <dgm:prSet presAssocID="{3557A54A-C4EF-4685-8558-3D9FD8FFAC2D}" presName="imagNode" presStyleLbl="fgImgPlace1" presStyleIdx="2" presStyleCnt="4" custScaleX="111482" custScaleY="111482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862" t="11862" r="11862" b="11862"/>
          </a:stretch>
        </a:blipFill>
      </dgm:spPr>
      <dgm:t>
        <a:bodyPr/>
        <a:lstStyle/>
        <a:p>
          <a:endParaRPr lang="en-US"/>
        </a:p>
      </dgm:t>
    </dgm:pt>
    <dgm:pt modelId="{D30C8E4C-787B-490F-818F-6FB471265003}" type="pres">
      <dgm:prSet presAssocID="{BF3E975C-F6B5-46D4-8687-B1BF6139F6A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C8C6F55-156C-47EF-91B3-1403E9827242}" type="pres">
      <dgm:prSet presAssocID="{EFD53142-0BC2-4D60-AC8E-BF52BA6FF7A1}" presName="compNode" presStyleCnt="0"/>
      <dgm:spPr/>
    </dgm:pt>
    <dgm:pt modelId="{D948FDCA-9A84-46DB-B04C-9B3ED40ED2DE}" type="pres">
      <dgm:prSet presAssocID="{EFD53142-0BC2-4D60-AC8E-BF52BA6FF7A1}" presName="bkgdShape" presStyleLbl="node1" presStyleIdx="3" presStyleCnt="4"/>
      <dgm:spPr/>
      <dgm:t>
        <a:bodyPr/>
        <a:lstStyle/>
        <a:p>
          <a:endParaRPr lang="en-US"/>
        </a:p>
      </dgm:t>
    </dgm:pt>
    <dgm:pt modelId="{CFA86964-0400-44BA-9E45-00A0B39FE7A1}" type="pres">
      <dgm:prSet presAssocID="{EFD53142-0BC2-4D60-AC8E-BF52BA6FF7A1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EC4F4-7A9B-4C2B-9A7C-6B3D4ABA5997}" type="pres">
      <dgm:prSet presAssocID="{EFD53142-0BC2-4D60-AC8E-BF52BA6FF7A1}" presName="invisiNode" presStyleLbl="node1" presStyleIdx="3" presStyleCnt="4"/>
      <dgm:spPr/>
    </dgm:pt>
    <dgm:pt modelId="{41169F4D-F881-4D29-99E3-8A38123D925A}" type="pres">
      <dgm:prSet presAssocID="{EFD53142-0BC2-4D60-AC8E-BF52BA6FF7A1}" presName="imagNode" presStyleLbl="fgImgPlace1" presStyleIdx="3" presStyleCnt="4" custScaleX="111482" custScaleY="111482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F01A3E25-70EB-4BC0-9A11-F864C09B6F69}" type="presOf" srcId="{C6CDDA23-9F4B-43FE-8E24-EE81E5B7719D}" destId="{37F8F081-AE4A-4D81-BE86-D71FF5F654EB}" srcOrd="0" destOrd="1" presId="urn:microsoft.com/office/officeart/2005/8/layout/hList7"/>
    <dgm:cxn modelId="{2ECB1AEF-A9F7-460F-84AB-5D50CB300503}" type="presOf" srcId="{067A31B1-F7F8-4AD0-B5A6-02A36A98D56A}" destId="{D948FDCA-9A84-46DB-B04C-9B3ED40ED2DE}" srcOrd="0" destOrd="1" presId="urn:microsoft.com/office/officeart/2005/8/layout/hList7"/>
    <dgm:cxn modelId="{D136EB43-113B-4C38-9CB4-58F65188F67E}" type="presOf" srcId="{9A5C50BB-03CE-4A86-B731-A718A678D154}" destId="{774F0AFF-2A19-4A37-A08F-67C1EE3C0650}" srcOrd="0" destOrd="0" presId="urn:microsoft.com/office/officeart/2005/8/layout/hList7"/>
    <dgm:cxn modelId="{C2E0879A-E5F2-4DE5-9DA5-3032718FB221}" type="presOf" srcId="{F5CE250F-3CF1-49A7-8329-512E5F73DB0E}" destId="{1A925F96-E0B3-4C52-9205-2BD14B4E2D85}" srcOrd="0" destOrd="4" presId="urn:microsoft.com/office/officeart/2005/8/layout/hList7"/>
    <dgm:cxn modelId="{5C3DD27E-0182-41B2-8010-30A296C1C8B7}" type="presOf" srcId="{067A31B1-F7F8-4AD0-B5A6-02A36A98D56A}" destId="{CFA86964-0400-44BA-9E45-00A0B39FE7A1}" srcOrd="1" destOrd="1" presId="urn:microsoft.com/office/officeart/2005/8/layout/hList7"/>
    <dgm:cxn modelId="{084FA6F0-819D-4936-BFAB-0315DEAF5E4B}" type="presOf" srcId="{7AB8CB36-CC7E-4BDC-BFB6-915AB50C11CA}" destId="{CFA86964-0400-44BA-9E45-00A0B39FE7A1}" srcOrd="1" destOrd="3" presId="urn:microsoft.com/office/officeart/2005/8/layout/hList7"/>
    <dgm:cxn modelId="{B5EE974E-8C48-4BD8-8C54-A0BC0346C3F9}" type="presOf" srcId="{10928110-115B-4865-B20E-8ADBCB95D43A}" destId="{8B9298C5-1C81-491D-A747-61C126213180}" srcOrd="1" destOrd="3" presId="urn:microsoft.com/office/officeart/2005/8/layout/hList7"/>
    <dgm:cxn modelId="{F7481661-DCAB-4D39-B21C-BB6A29F1E1C4}" srcId="{07125DDA-19FC-43DA-AD54-1A7DDE76A3EE}" destId="{10928110-115B-4865-B20E-8ADBCB95D43A}" srcOrd="2" destOrd="0" parTransId="{D84C9ABE-1D1A-4D3E-8BAF-79C2C5E5A031}" sibTransId="{F76BDFF7-7B50-4DD7-92A6-15047A13642D}"/>
    <dgm:cxn modelId="{4CD7081B-6BDA-40BC-8EF3-228FA4A89017}" type="presOf" srcId="{BF3E975C-F6B5-46D4-8687-B1BF6139F6A8}" destId="{D30C8E4C-787B-490F-818F-6FB471265003}" srcOrd="0" destOrd="0" presId="urn:microsoft.com/office/officeart/2005/8/layout/hList7"/>
    <dgm:cxn modelId="{CF6F20A3-A498-4FD3-9028-630DDAE275EA}" type="presOf" srcId="{EFD53142-0BC2-4D60-AC8E-BF52BA6FF7A1}" destId="{CFA86964-0400-44BA-9E45-00A0B39FE7A1}" srcOrd="1" destOrd="0" presId="urn:microsoft.com/office/officeart/2005/8/layout/hList7"/>
    <dgm:cxn modelId="{61676CC3-6151-42AE-927E-5FE151A8C595}" srcId="{72D9404F-E1CA-4DAA-AD18-313448FF25EA}" destId="{A2FFD394-3B4D-46FB-A90A-F943061D9E3C}" srcOrd="2" destOrd="0" parTransId="{2E50C65C-DF17-4FCD-8585-BC0C90F59462}" sibTransId="{23348FB5-2EAE-4EF9-9924-3A8EE593C15C}"/>
    <dgm:cxn modelId="{68AA447A-C9EC-4842-ABE8-2FFDE30F0FB3}" srcId="{EFD53142-0BC2-4D60-AC8E-BF52BA6FF7A1}" destId="{067A31B1-F7F8-4AD0-B5A6-02A36A98D56A}" srcOrd="0" destOrd="0" parTransId="{1BF50323-3F3F-4FC4-8170-2C9E1803E282}" sibTransId="{F2922F88-8044-47B8-8F54-860ED0263EBD}"/>
    <dgm:cxn modelId="{E30196A2-2E30-4E52-B78A-BAA44CAAA3DC}" type="presOf" srcId="{07125DDA-19FC-43DA-AD54-1A7DDE76A3EE}" destId="{37F8F081-AE4A-4D81-BE86-D71FF5F654EB}" srcOrd="0" destOrd="0" presId="urn:microsoft.com/office/officeart/2005/8/layout/hList7"/>
    <dgm:cxn modelId="{7D5EC482-9F8A-4105-A7CD-DF29EA91FF75}" type="presOf" srcId="{EFD53142-0BC2-4D60-AC8E-BF52BA6FF7A1}" destId="{D948FDCA-9A84-46DB-B04C-9B3ED40ED2DE}" srcOrd="0" destOrd="0" presId="urn:microsoft.com/office/officeart/2005/8/layout/hList7"/>
    <dgm:cxn modelId="{5898DEDA-7402-48D0-8DDC-05A92269862D}" type="presOf" srcId="{CA576AAD-B7B7-4925-8371-91EBF777BD58}" destId="{BE1085F7-136A-4436-B3EE-B1BA8DEE7E76}" srcOrd="1" destOrd="2" presId="urn:microsoft.com/office/officeart/2005/8/layout/hList7"/>
    <dgm:cxn modelId="{F9F60D80-348A-474F-B454-A53CAFEABCCF}" type="presOf" srcId="{3324A021-E20F-4B45-A9AB-DA05DC6CE51B}" destId="{CFA86964-0400-44BA-9E45-00A0B39FE7A1}" srcOrd="1" destOrd="2" presId="urn:microsoft.com/office/officeart/2005/8/layout/hList7"/>
    <dgm:cxn modelId="{ED18FFDD-96E2-4F22-B172-9A7EBB12AC83}" srcId="{E1FC5CE8-E0C8-4240-9A8C-354DC23F3274}" destId="{07125DDA-19FC-43DA-AD54-1A7DDE76A3EE}" srcOrd="1" destOrd="0" parTransId="{407130FF-8AEA-4FB9-A4DF-CE40B4777148}" sibTransId="{F060ED34-7A4D-47B7-8B4C-83F3CDB81C98}"/>
    <dgm:cxn modelId="{2F1E8FF1-9A87-434A-A075-A8DADEDF8492}" srcId="{72D9404F-E1CA-4DAA-AD18-313448FF25EA}" destId="{F5CE250F-3CF1-49A7-8329-512E5F73DB0E}" srcOrd="3" destOrd="0" parTransId="{B9664174-F3C1-41FE-B5EE-1D396CD58A0E}" sibTransId="{BBDC0E65-88C1-4E4E-83C1-0BA657225F92}"/>
    <dgm:cxn modelId="{5BECD82A-04E3-4548-A95B-D3B0CDF4DFEB}" type="presOf" srcId="{10928110-115B-4865-B20E-8ADBCB95D43A}" destId="{37F8F081-AE4A-4D81-BE86-D71FF5F654EB}" srcOrd="0" destOrd="3" presId="urn:microsoft.com/office/officeart/2005/8/layout/hList7"/>
    <dgm:cxn modelId="{29813491-6FD4-46A2-BE51-2246D6A5B716}" type="presOf" srcId="{A2FFD394-3B4D-46FB-A90A-F943061D9E3C}" destId="{BE1085F7-136A-4436-B3EE-B1BA8DEE7E76}" srcOrd="1" destOrd="3" presId="urn:microsoft.com/office/officeart/2005/8/layout/hList7"/>
    <dgm:cxn modelId="{5B7BD0A0-2E7E-4182-BF27-B41BDA41F9F1}" srcId="{3557A54A-C4EF-4685-8558-3D9FD8FFAC2D}" destId="{CB297713-CBCE-405D-90C6-ACBCBB37D49D}" srcOrd="0" destOrd="0" parTransId="{A2CFF84C-58DD-46AE-8B1C-CCF82FA0E966}" sibTransId="{FBF50AA2-1E14-4C62-8004-4E1DBA83B2C9}"/>
    <dgm:cxn modelId="{22E9CE1E-D49E-4826-8B13-56E1468D7CAE}" type="presOf" srcId="{CB297713-CBCE-405D-90C6-ACBCBB37D49D}" destId="{36AF58DC-6582-4E85-B9A4-052C1BFEDE0B}" srcOrd="1" destOrd="1" presId="urn:microsoft.com/office/officeart/2005/8/layout/hList7"/>
    <dgm:cxn modelId="{C031A342-667F-480D-8B43-745FE98B749E}" type="presOf" srcId="{72D9404F-E1CA-4DAA-AD18-313448FF25EA}" destId="{1A925F96-E0B3-4C52-9205-2BD14B4E2D85}" srcOrd="0" destOrd="0" presId="urn:microsoft.com/office/officeart/2005/8/layout/hList7"/>
    <dgm:cxn modelId="{BC6910BB-B9DD-4737-9C75-F9A01554FA4D}" srcId="{07125DDA-19FC-43DA-AD54-1A7DDE76A3EE}" destId="{B8DA8CE2-84E6-4451-8650-ADAA954CE814}" srcOrd="1" destOrd="0" parTransId="{0BDFEA35-0554-4617-938C-D06742B67A46}" sibTransId="{6CF4816E-1CDF-4BE1-8D16-F63AE0F5B18F}"/>
    <dgm:cxn modelId="{DECE08C4-5D25-43AD-9697-7DB66BFA913A}" type="presOf" srcId="{CA576AAD-B7B7-4925-8371-91EBF777BD58}" destId="{1A925F96-E0B3-4C52-9205-2BD14B4E2D85}" srcOrd="0" destOrd="2" presId="urn:microsoft.com/office/officeart/2005/8/layout/hList7"/>
    <dgm:cxn modelId="{61060905-8CC7-44FD-963B-12DCC58D25F6}" srcId="{E1FC5CE8-E0C8-4240-9A8C-354DC23F3274}" destId="{72D9404F-E1CA-4DAA-AD18-313448FF25EA}" srcOrd="0" destOrd="0" parTransId="{96A958F5-1EB4-4E97-B31E-2A319E7A1C7F}" sibTransId="{9A5C50BB-03CE-4A86-B731-A718A678D154}"/>
    <dgm:cxn modelId="{A0ECF628-C7F9-459D-8CC1-4CBDFEA20434}" type="presOf" srcId="{3557A54A-C4EF-4685-8558-3D9FD8FFAC2D}" destId="{36AF58DC-6582-4E85-B9A4-052C1BFEDE0B}" srcOrd="1" destOrd="0" presId="urn:microsoft.com/office/officeart/2005/8/layout/hList7"/>
    <dgm:cxn modelId="{40E04C97-4273-4FD2-861F-296D4A09A160}" srcId="{E1FC5CE8-E0C8-4240-9A8C-354DC23F3274}" destId="{EFD53142-0BC2-4D60-AC8E-BF52BA6FF7A1}" srcOrd="3" destOrd="0" parTransId="{82CBC795-9916-4F5E-ABFA-6D8A2E36F22A}" sibTransId="{2868B5FD-CCC7-4C62-85A8-E56D8F56F5CC}"/>
    <dgm:cxn modelId="{A6B9359B-6C4A-4022-81DB-2A8D63271A0B}" type="presOf" srcId="{7AB8CB36-CC7E-4BDC-BFB6-915AB50C11CA}" destId="{D948FDCA-9A84-46DB-B04C-9B3ED40ED2DE}" srcOrd="0" destOrd="3" presId="urn:microsoft.com/office/officeart/2005/8/layout/hList7"/>
    <dgm:cxn modelId="{915403C5-7EC1-4BD4-8F46-33616B61CCA2}" type="presOf" srcId="{F5CE250F-3CF1-49A7-8329-512E5F73DB0E}" destId="{BE1085F7-136A-4436-B3EE-B1BA8DEE7E76}" srcOrd="1" destOrd="4" presId="urn:microsoft.com/office/officeart/2005/8/layout/hList7"/>
    <dgm:cxn modelId="{B135EFE4-EB6C-4559-96A7-A3BB64D6317C}" srcId="{EFD53142-0BC2-4D60-AC8E-BF52BA6FF7A1}" destId="{3324A021-E20F-4B45-A9AB-DA05DC6CE51B}" srcOrd="1" destOrd="0" parTransId="{50CAC4C5-FA82-4997-96AC-4F79D0670FAD}" sibTransId="{E598E199-D374-4FE2-B24A-631A9A398094}"/>
    <dgm:cxn modelId="{AF506214-C18D-45DD-BD8A-AF8CA1342CD8}" type="presOf" srcId="{B8DA8CE2-84E6-4451-8650-ADAA954CE814}" destId="{37F8F081-AE4A-4D81-BE86-D71FF5F654EB}" srcOrd="0" destOrd="2" presId="urn:microsoft.com/office/officeart/2005/8/layout/hList7"/>
    <dgm:cxn modelId="{45566B24-4ED5-4DBC-B417-FCABCE9FDA78}" type="presOf" srcId="{98ABB06F-D538-4D64-A385-DCEB56500868}" destId="{BE1085F7-136A-4436-B3EE-B1BA8DEE7E76}" srcOrd="1" destOrd="1" presId="urn:microsoft.com/office/officeart/2005/8/layout/hList7"/>
    <dgm:cxn modelId="{E5CB47CA-C9C7-4C2F-87DC-6555BEA1C402}" type="presOf" srcId="{3557A54A-C4EF-4685-8558-3D9FD8FFAC2D}" destId="{39DACF23-759B-4D26-86BB-65CD68D7C76C}" srcOrd="0" destOrd="0" presId="urn:microsoft.com/office/officeart/2005/8/layout/hList7"/>
    <dgm:cxn modelId="{3AE7F44F-4C74-4417-BB0D-53830231E4E1}" srcId="{72D9404F-E1CA-4DAA-AD18-313448FF25EA}" destId="{CA576AAD-B7B7-4925-8371-91EBF777BD58}" srcOrd="1" destOrd="0" parTransId="{5888B945-F6D5-4CAB-BCE6-5763AABB9428}" sibTransId="{A7415635-B689-4432-8F8E-CBC86FD6E855}"/>
    <dgm:cxn modelId="{6AC38C2B-DBB2-4726-B2C9-788E818BF013}" srcId="{72D9404F-E1CA-4DAA-AD18-313448FF25EA}" destId="{98ABB06F-D538-4D64-A385-DCEB56500868}" srcOrd="0" destOrd="0" parTransId="{47225619-DD9D-4CB4-A979-2E811ADEE959}" sibTransId="{DBFDBE4C-C7AA-4853-AEED-65101998CEC9}"/>
    <dgm:cxn modelId="{9F480741-0AA9-44CC-AF61-E6F09F2869A2}" type="presOf" srcId="{3324A021-E20F-4B45-A9AB-DA05DC6CE51B}" destId="{D948FDCA-9A84-46DB-B04C-9B3ED40ED2DE}" srcOrd="0" destOrd="2" presId="urn:microsoft.com/office/officeart/2005/8/layout/hList7"/>
    <dgm:cxn modelId="{4F449335-B4DC-428A-8EC2-A114E09CBC41}" type="presOf" srcId="{E1FC5CE8-E0C8-4240-9A8C-354DC23F3274}" destId="{6E1F4E95-E0F3-4A36-ACCF-E95D77591E82}" srcOrd="0" destOrd="0" presId="urn:microsoft.com/office/officeart/2005/8/layout/hList7"/>
    <dgm:cxn modelId="{F1A89891-05BB-4921-8583-16033C08D053}" srcId="{EFD53142-0BC2-4D60-AC8E-BF52BA6FF7A1}" destId="{7AB8CB36-CC7E-4BDC-BFB6-915AB50C11CA}" srcOrd="2" destOrd="0" parTransId="{62FD6D67-CC08-4899-B485-5925600FE137}" sibTransId="{29E459C6-01A4-48B7-9F85-4883BC303C46}"/>
    <dgm:cxn modelId="{DFED839D-CEBA-4D7A-8A4A-7944B38C07AE}" type="presOf" srcId="{C6CDDA23-9F4B-43FE-8E24-EE81E5B7719D}" destId="{8B9298C5-1C81-491D-A747-61C126213180}" srcOrd="1" destOrd="1" presId="urn:microsoft.com/office/officeart/2005/8/layout/hList7"/>
    <dgm:cxn modelId="{EE4D514D-792F-4181-AB88-C0F615036439}" type="presOf" srcId="{B8DA8CE2-84E6-4451-8650-ADAA954CE814}" destId="{8B9298C5-1C81-491D-A747-61C126213180}" srcOrd="1" destOrd="2" presId="urn:microsoft.com/office/officeart/2005/8/layout/hList7"/>
    <dgm:cxn modelId="{0791BCB4-EDD2-4977-AE72-F269EC2E8394}" type="presOf" srcId="{CB297713-CBCE-405D-90C6-ACBCBB37D49D}" destId="{39DACF23-759B-4D26-86BB-65CD68D7C76C}" srcOrd="0" destOrd="1" presId="urn:microsoft.com/office/officeart/2005/8/layout/hList7"/>
    <dgm:cxn modelId="{539FFA8A-2E16-4462-8A00-08119B485067}" type="presOf" srcId="{07125DDA-19FC-43DA-AD54-1A7DDE76A3EE}" destId="{8B9298C5-1C81-491D-A747-61C126213180}" srcOrd="1" destOrd="0" presId="urn:microsoft.com/office/officeart/2005/8/layout/hList7"/>
    <dgm:cxn modelId="{28667923-F80F-4E4E-834A-EB73CDFD192A}" type="presOf" srcId="{72D9404F-E1CA-4DAA-AD18-313448FF25EA}" destId="{BE1085F7-136A-4436-B3EE-B1BA8DEE7E76}" srcOrd="1" destOrd="0" presId="urn:microsoft.com/office/officeart/2005/8/layout/hList7"/>
    <dgm:cxn modelId="{012ED676-D163-4ECA-B081-EE8A99F04A81}" type="presOf" srcId="{F060ED34-7A4D-47B7-8B4C-83F3CDB81C98}" destId="{44B8BF74-0681-412D-9492-8FAAFFFC6DD3}" srcOrd="0" destOrd="0" presId="urn:microsoft.com/office/officeart/2005/8/layout/hList7"/>
    <dgm:cxn modelId="{2A118223-09E5-48CE-9707-3D8EB5E76AB1}" srcId="{07125DDA-19FC-43DA-AD54-1A7DDE76A3EE}" destId="{C6CDDA23-9F4B-43FE-8E24-EE81E5B7719D}" srcOrd="0" destOrd="0" parTransId="{A7B8FD24-F670-4E7C-81F9-AEA2E35CE28A}" sibTransId="{A5678A60-F8A7-4F1C-8404-08881940A7FD}"/>
    <dgm:cxn modelId="{BB85683A-9C48-4FE0-A968-A6DE2E41F372}" type="presOf" srcId="{98ABB06F-D538-4D64-A385-DCEB56500868}" destId="{1A925F96-E0B3-4C52-9205-2BD14B4E2D85}" srcOrd="0" destOrd="1" presId="urn:microsoft.com/office/officeart/2005/8/layout/hList7"/>
    <dgm:cxn modelId="{6CB84068-D2CB-441F-BB36-C7714C9D878F}" srcId="{E1FC5CE8-E0C8-4240-9A8C-354DC23F3274}" destId="{3557A54A-C4EF-4685-8558-3D9FD8FFAC2D}" srcOrd="2" destOrd="0" parTransId="{8A130C41-B62B-4F6A-B426-26B5F1D485D9}" sibTransId="{BF3E975C-F6B5-46D4-8687-B1BF6139F6A8}"/>
    <dgm:cxn modelId="{1EDCB408-C7FB-4EBE-9398-B9F8A6FF3144}" type="presOf" srcId="{A2FFD394-3B4D-46FB-A90A-F943061D9E3C}" destId="{1A925F96-E0B3-4C52-9205-2BD14B4E2D85}" srcOrd="0" destOrd="3" presId="urn:microsoft.com/office/officeart/2005/8/layout/hList7"/>
    <dgm:cxn modelId="{F8285327-7D6D-4AA8-8160-7A74BD19222D}" type="presParOf" srcId="{6E1F4E95-E0F3-4A36-ACCF-E95D77591E82}" destId="{134AD5D1-8CD4-411A-8B12-65B470AF5532}" srcOrd="0" destOrd="0" presId="urn:microsoft.com/office/officeart/2005/8/layout/hList7"/>
    <dgm:cxn modelId="{AE6A9AED-B438-42EB-A9F7-335312993C38}" type="presParOf" srcId="{6E1F4E95-E0F3-4A36-ACCF-E95D77591E82}" destId="{99CEA2AB-CA33-4C56-B4B7-945BFFD1D224}" srcOrd="1" destOrd="0" presId="urn:microsoft.com/office/officeart/2005/8/layout/hList7"/>
    <dgm:cxn modelId="{4F50C55C-F504-451D-AA31-06B579FCE677}" type="presParOf" srcId="{99CEA2AB-CA33-4C56-B4B7-945BFFD1D224}" destId="{119D6E4F-1C17-4072-96C6-57C714DC4166}" srcOrd="0" destOrd="0" presId="urn:microsoft.com/office/officeart/2005/8/layout/hList7"/>
    <dgm:cxn modelId="{D2043392-A6DF-4E70-96CE-C5CD7006221D}" type="presParOf" srcId="{119D6E4F-1C17-4072-96C6-57C714DC4166}" destId="{1A925F96-E0B3-4C52-9205-2BD14B4E2D85}" srcOrd="0" destOrd="0" presId="urn:microsoft.com/office/officeart/2005/8/layout/hList7"/>
    <dgm:cxn modelId="{59DD07A4-64F6-4856-B458-E80FB920FF46}" type="presParOf" srcId="{119D6E4F-1C17-4072-96C6-57C714DC4166}" destId="{BE1085F7-136A-4436-B3EE-B1BA8DEE7E76}" srcOrd="1" destOrd="0" presId="urn:microsoft.com/office/officeart/2005/8/layout/hList7"/>
    <dgm:cxn modelId="{CCF093E8-A0E5-49B2-B759-412FA3DA22C0}" type="presParOf" srcId="{119D6E4F-1C17-4072-96C6-57C714DC4166}" destId="{3B649E1E-9C59-47CA-97D7-B595C467EE30}" srcOrd="2" destOrd="0" presId="urn:microsoft.com/office/officeart/2005/8/layout/hList7"/>
    <dgm:cxn modelId="{434EB352-E715-4193-B2A0-A9B996876D63}" type="presParOf" srcId="{119D6E4F-1C17-4072-96C6-57C714DC4166}" destId="{8DCEF49A-9DFF-4C3D-9183-D9594B02B51C}" srcOrd="3" destOrd="0" presId="urn:microsoft.com/office/officeart/2005/8/layout/hList7"/>
    <dgm:cxn modelId="{18413987-E5AA-4C79-A144-5019BB3DB4A8}" type="presParOf" srcId="{99CEA2AB-CA33-4C56-B4B7-945BFFD1D224}" destId="{774F0AFF-2A19-4A37-A08F-67C1EE3C0650}" srcOrd="1" destOrd="0" presId="urn:microsoft.com/office/officeart/2005/8/layout/hList7"/>
    <dgm:cxn modelId="{9DF203D4-18D3-434E-A88E-602365B6D981}" type="presParOf" srcId="{99CEA2AB-CA33-4C56-B4B7-945BFFD1D224}" destId="{E9A29C97-6E75-411C-AB65-5AFB7E7E8571}" srcOrd="2" destOrd="0" presId="urn:microsoft.com/office/officeart/2005/8/layout/hList7"/>
    <dgm:cxn modelId="{8A1E2444-63C4-46CE-BCAF-6E33D74B2270}" type="presParOf" srcId="{E9A29C97-6E75-411C-AB65-5AFB7E7E8571}" destId="{37F8F081-AE4A-4D81-BE86-D71FF5F654EB}" srcOrd="0" destOrd="0" presId="urn:microsoft.com/office/officeart/2005/8/layout/hList7"/>
    <dgm:cxn modelId="{04C9453E-89EB-4D63-9198-6C1554A5EC7E}" type="presParOf" srcId="{E9A29C97-6E75-411C-AB65-5AFB7E7E8571}" destId="{8B9298C5-1C81-491D-A747-61C126213180}" srcOrd="1" destOrd="0" presId="urn:microsoft.com/office/officeart/2005/8/layout/hList7"/>
    <dgm:cxn modelId="{BBCE63BA-B336-4698-BE72-1C59FA518E1A}" type="presParOf" srcId="{E9A29C97-6E75-411C-AB65-5AFB7E7E8571}" destId="{B80B9134-3CA4-4D16-A90F-3CE9F9B7C031}" srcOrd="2" destOrd="0" presId="urn:microsoft.com/office/officeart/2005/8/layout/hList7"/>
    <dgm:cxn modelId="{E3FC6399-2853-4639-8E51-4AFA340973CB}" type="presParOf" srcId="{E9A29C97-6E75-411C-AB65-5AFB7E7E8571}" destId="{77DD4220-7C68-48CF-A462-CE088717BF0A}" srcOrd="3" destOrd="0" presId="urn:microsoft.com/office/officeart/2005/8/layout/hList7"/>
    <dgm:cxn modelId="{4BB61362-7ED3-4C03-B335-70196EBBA721}" type="presParOf" srcId="{99CEA2AB-CA33-4C56-B4B7-945BFFD1D224}" destId="{44B8BF74-0681-412D-9492-8FAAFFFC6DD3}" srcOrd="3" destOrd="0" presId="urn:microsoft.com/office/officeart/2005/8/layout/hList7"/>
    <dgm:cxn modelId="{FC6DF052-4F75-4812-AB60-9DF909D245FB}" type="presParOf" srcId="{99CEA2AB-CA33-4C56-B4B7-945BFFD1D224}" destId="{B0908334-EC9B-48E3-A766-EFC00D4C9872}" srcOrd="4" destOrd="0" presId="urn:microsoft.com/office/officeart/2005/8/layout/hList7"/>
    <dgm:cxn modelId="{59E75962-F547-4D87-9165-50C45197BCB2}" type="presParOf" srcId="{B0908334-EC9B-48E3-A766-EFC00D4C9872}" destId="{39DACF23-759B-4D26-86BB-65CD68D7C76C}" srcOrd="0" destOrd="0" presId="urn:microsoft.com/office/officeart/2005/8/layout/hList7"/>
    <dgm:cxn modelId="{418852EF-D475-4AC9-B6D6-E72767AE60FE}" type="presParOf" srcId="{B0908334-EC9B-48E3-A766-EFC00D4C9872}" destId="{36AF58DC-6582-4E85-B9A4-052C1BFEDE0B}" srcOrd="1" destOrd="0" presId="urn:microsoft.com/office/officeart/2005/8/layout/hList7"/>
    <dgm:cxn modelId="{53CC7BD8-E135-46A6-A8DF-68EDD209D057}" type="presParOf" srcId="{B0908334-EC9B-48E3-A766-EFC00D4C9872}" destId="{6FFB52D8-C507-48A6-9377-D178E209CDBF}" srcOrd="2" destOrd="0" presId="urn:microsoft.com/office/officeart/2005/8/layout/hList7"/>
    <dgm:cxn modelId="{5A5FC13C-1E42-442D-8AF9-C03EBCF63FA1}" type="presParOf" srcId="{B0908334-EC9B-48E3-A766-EFC00D4C9872}" destId="{F69B51DF-BF39-4189-9C95-D07F4BD099BE}" srcOrd="3" destOrd="0" presId="urn:microsoft.com/office/officeart/2005/8/layout/hList7"/>
    <dgm:cxn modelId="{FDA17CAC-5C89-40D9-A2FC-675F63DE6E6C}" type="presParOf" srcId="{99CEA2AB-CA33-4C56-B4B7-945BFFD1D224}" destId="{D30C8E4C-787B-490F-818F-6FB471265003}" srcOrd="5" destOrd="0" presId="urn:microsoft.com/office/officeart/2005/8/layout/hList7"/>
    <dgm:cxn modelId="{FD31F497-EFC2-4A42-B351-189C6C6CC40F}" type="presParOf" srcId="{99CEA2AB-CA33-4C56-B4B7-945BFFD1D224}" destId="{0C8C6F55-156C-47EF-91B3-1403E9827242}" srcOrd="6" destOrd="0" presId="urn:microsoft.com/office/officeart/2005/8/layout/hList7"/>
    <dgm:cxn modelId="{D94EBCF3-D762-460F-AC82-2528C23847C8}" type="presParOf" srcId="{0C8C6F55-156C-47EF-91B3-1403E9827242}" destId="{D948FDCA-9A84-46DB-B04C-9B3ED40ED2DE}" srcOrd="0" destOrd="0" presId="urn:microsoft.com/office/officeart/2005/8/layout/hList7"/>
    <dgm:cxn modelId="{5A102C95-3B0B-4ECD-AB68-812985DB5803}" type="presParOf" srcId="{0C8C6F55-156C-47EF-91B3-1403E9827242}" destId="{CFA86964-0400-44BA-9E45-00A0B39FE7A1}" srcOrd="1" destOrd="0" presId="urn:microsoft.com/office/officeart/2005/8/layout/hList7"/>
    <dgm:cxn modelId="{B9ECCF41-317D-437F-85DD-9459784FADD9}" type="presParOf" srcId="{0C8C6F55-156C-47EF-91B3-1403E9827242}" destId="{F51EC4F4-7A9B-4C2B-9A7C-6B3D4ABA5997}" srcOrd="2" destOrd="0" presId="urn:microsoft.com/office/officeart/2005/8/layout/hList7"/>
    <dgm:cxn modelId="{DE22917B-AC10-4888-871D-8F9DEBD6D725}" type="presParOf" srcId="{0C8C6F55-156C-47EF-91B3-1403E9827242}" destId="{41169F4D-F881-4D29-99E3-8A38123D925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FC5CE8-E0C8-4240-9A8C-354DC23F3274}" type="doc">
      <dgm:prSet loTypeId="urn:microsoft.com/office/officeart/2005/8/layout/hList7" loCatId="relationship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2D9404F-E1CA-4DAA-AD18-313448FF25EA}">
      <dgm:prSet phldrT="[Text]" custT="1"/>
      <dgm:spPr/>
      <dgm:t>
        <a:bodyPr/>
        <a:lstStyle/>
        <a:p>
          <a:pPr algn="ctr"/>
          <a:r>
            <a:rPr lang="en-US" sz="1800" b="1"/>
            <a:t>Reliable</a:t>
          </a:r>
          <a:endParaRPr lang="en-US" sz="1600" b="1" dirty="0"/>
        </a:p>
      </dgm:t>
    </dgm:pt>
    <dgm:pt modelId="{96A958F5-1EB4-4E97-B31E-2A319E7A1C7F}" type="parTrans" cxnId="{61060905-8CC7-44FD-963B-12DCC58D25F6}">
      <dgm:prSet/>
      <dgm:spPr/>
      <dgm:t>
        <a:bodyPr/>
        <a:lstStyle/>
        <a:p>
          <a:endParaRPr lang="en-US"/>
        </a:p>
      </dgm:t>
    </dgm:pt>
    <dgm:pt modelId="{9A5C50BB-03CE-4A86-B731-A718A678D154}" type="sibTrans" cxnId="{61060905-8CC7-44FD-963B-12DCC58D25F6}">
      <dgm:prSet/>
      <dgm:spPr/>
      <dgm:t>
        <a:bodyPr/>
        <a:lstStyle/>
        <a:p>
          <a:endParaRPr lang="en-US"/>
        </a:p>
      </dgm:t>
    </dgm:pt>
    <dgm:pt modelId="{98ABB06F-D538-4D64-A385-DCEB56500868}">
      <dgm:prSet phldrT="[Text]" custT="1"/>
      <dgm:spPr/>
      <dgm:t>
        <a:bodyPr/>
        <a:lstStyle/>
        <a:p>
          <a:pPr algn="l"/>
          <a:r>
            <a:rPr lang="en-US" sz="1400"/>
            <a:t>No upfront infrastructure costs.</a:t>
          </a:r>
          <a:endParaRPr lang="en-US" sz="1400" dirty="0"/>
        </a:p>
      </dgm:t>
    </dgm:pt>
    <dgm:pt modelId="{47225619-DD9D-4CB4-A979-2E811ADEE959}" type="parTrans" cxnId="{6AC38C2B-DBB2-4726-B2C9-788E818BF013}">
      <dgm:prSet/>
      <dgm:spPr/>
      <dgm:t>
        <a:bodyPr/>
        <a:lstStyle/>
        <a:p>
          <a:endParaRPr lang="en-US"/>
        </a:p>
      </dgm:t>
    </dgm:pt>
    <dgm:pt modelId="{DBFDBE4C-C7AA-4853-AEED-65101998CEC9}" type="sibTrans" cxnId="{6AC38C2B-DBB2-4726-B2C9-788E818BF013}">
      <dgm:prSet/>
      <dgm:spPr/>
      <dgm:t>
        <a:bodyPr/>
        <a:lstStyle/>
        <a:p>
          <a:endParaRPr lang="en-US"/>
        </a:p>
      </dgm:t>
    </dgm:pt>
    <dgm:pt modelId="{07125DDA-19FC-43DA-AD54-1A7DDE76A3EE}">
      <dgm:prSet phldrT="[Text]"/>
      <dgm:spPr/>
      <dgm:t>
        <a:bodyPr/>
        <a:lstStyle/>
        <a:p>
          <a:pPr algn="ctr"/>
          <a:r>
            <a:rPr lang="en-US" sz="1900" b="1"/>
            <a:t>Global</a:t>
          </a:r>
          <a:endParaRPr lang="en-US" sz="1900" b="1" dirty="0"/>
        </a:p>
      </dgm:t>
    </dgm:pt>
    <dgm:pt modelId="{407130FF-8AEA-4FB9-A4DF-CE40B4777148}" type="parTrans" cxnId="{ED18FFDD-96E2-4F22-B172-9A7EBB12AC83}">
      <dgm:prSet/>
      <dgm:spPr/>
      <dgm:t>
        <a:bodyPr/>
        <a:lstStyle/>
        <a:p>
          <a:endParaRPr lang="en-US"/>
        </a:p>
      </dgm:t>
    </dgm:pt>
    <dgm:pt modelId="{F060ED34-7A4D-47B7-8B4C-83F3CDB81C98}" type="sibTrans" cxnId="{ED18FFDD-96E2-4F22-B172-9A7EBB12AC83}">
      <dgm:prSet/>
      <dgm:spPr/>
      <dgm:t>
        <a:bodyPr/>
        <a:lstStyle/>
        <a:p>
          <a:endParaRPr lang="en-US"/>
        </a:p>
      </dgm:t>
    </dgm:pt>
    <dgm:pt modelId="{CB297713-CBCE-405D-90C6-ACBCBB37D49D}">
      <dgm:prSet phldrT="[Text]" custT="1"/>
      <dgm:spPr/>
      <dgm:t>
        <a:bodyPr/>
        <a:lstStyle/>
        <a:p>
          <a:pPr algn="l"/>
          <a:r>
            <a:rPr lang="en-US" sz="1400">
              <a:latin typeface="Calibri Light (Body)"/>
              <a:cs typeface="Segoe UI" panose="020B0502040204020203" pitchFamily="34" charset="0"/>
            </a:rPr>
            <a:t>Azure is secured with multi-levels of security starting from physical security for accessing data centers building to encrypting your data and files.</a:t>
          </a:r>
          <a:endParaRPr lang="en-US" sz="1400" dirty="0">
            <a:latin typeface="Calibri Light (Body)"/>
          </a:endParaRPr>
        </a:p>
      </dgm:t>
    </dgm:pt>
    <dgm:pt modelId="{A2CFF84C-58DD-46AE-8B1C-CCF82FA0E966}" type="parTrans" cxnId="{5B7BD0A0-2E7E-4182-BF27-B41BDA41F9F1}">
      <dgm:prSet/>
      <dgm:spPr/>
      <dgm:t>
        <a:bodyPr/>
        <a:lstStyle/>
        <a:p>
          <a:endParaRPr lang="en-US"/>
        </a:p>
      </dgm:t>
    </dgm:pt>
    <dgm:pt modelId="{FBF50AA2-1E14-4C62-8004-4E1DBA83B2C9}" type="sibTrans" cxnId="{5B7BD0A0-2E7E-4182-BF27-B41BDA41F9F1}">
      <dgm:prSet/>
      <dgm:spPr/>
      <dgm:t>
        <a:bodyPr/>
        <a:lstStyle/>
        <a:p>
          <a:endParaRPr lang="en-US"/>
        </a:p>
      </dgm:t>
    </dgm:pt>
    <dgm:pt modelId="{3557A54A-C4EF-4685-8558-3D9FD8FFAC2D}">
      <dgm:prSet/>
      <dgm:spPr/>
      <dgm:t>
        <a:bodyPr/>
        <a:lstStyle/>
        <a:p>
          <a:pPr algn="ctr"/>
          <a:r>
            <a:rPr lang="en-US" sz="2100" b="1"/>
            <a:t>Secure</a:t>
          </a:r>
          <a:endParaRPr lang="en-US" sz="2100" b="1" dirty="0"/>
        </a:p>
      </dgm:t>
    </dgm:pt>
    <dgm:pt modelId="{8A130C41-B62B-4F6A-B426-26B5F1D485D9}" type="parTrans" cxnId="{6CB84068-D2CB-441F-BB36-C7714C9D878F}">
      <dgm:prSet/>
      <dgm:spPr/>
      <dgm:t>
        <a:bodyPr/>
        <a:lstStyle/>
        <a:p>
          <a:endParaRPr lang="en-US"/>
        </a:p>
      </dgm:t>
    </dgm:pt>
    <dgm:pt modelId="{BF3E975C-F6B5-46D4-8687-B1BF6139F6A8}" type="sibTrans" cxnId="{6CB84068-D2CB-441F-BB36-C7714C9D878F}">
      <dgm:prSet/>
      <dgm:spPr/>
      <dgm:t>
        <a:bodyPr/>
        <a:lstStyle/>
        <a:p>
          <a:endParaRPr lang="en-US"/>
        </a:p>
      </dgm:t>
    </dgm:pt>
    <dgm:pt modelId="{C6CDDA23-9F4B-43FE-8E24-EE81E5B7719D}">
      <dgm:prSet phldrT="[Text]" custT="1"/>
      <dgm:spPr/>
      <dgm:t>
        <a:bodyPr/>
        <a:lstStyle/>
        <a:p>
          <a:pPr algn="l"/>
          <a:r>
            <a:rPr lang="en-US" sz="1400">
              <a:latin typeface="Calibri Light (Body)"/>
              <a:cs typeface="Segoe UI" panose="020B0502040204020203" pitchFamily="34" charset="0"/>
            </a:rPr>
            <a:t>Azure has fully redundant datacenters around the globe in different regions.</a:t>
          </a:r>
          <a:endParaRPr lang="en-US" sz="1400" dirty="0">
            <a:latin typeface="Calibri Light (Body)"/>
          </a:endParaRPr>
        </a:p>
      </dgm:t>
    </dgm:pt>
    <dgm:pt modelId="{A7B8FD24-F670-4E7C-81F9-AEA2E35CE28A}" type="parTrans" cxnId="{2A118223-09E5-48CE-9707-3D8EB5E76AB1}">
      <dgm:prSet/>
      <dgm:spPr/>
      <dgm:t>
        <a:bodyPr/>
        <a:lstStyle/>
        <a:p>
          <a:endParaRPr lang="en-US"/>
        </a:p>
      </dgm:t>
    </dgm:pt>
    <dgm:pt modelId="{A5678A60-F8A7-4F1C-8404-08881940A7FD}" type="sibTrans" cxnId="{2A118223-09E5-48CE-9707-3D8EB5E76AB1}">
      <dgm:prSet/>
      <dgm:spPr/>
      <dgm:t>
        <a:bodyPr/>
        <a:lstStyle/>
        <a:p>
          <a:endParaRPr lang="en-US"/>
        </a:p>
      </dgm:t>
    </dgm:pt>
    <dgm:pt modelId="{CA576AAD-B7B7-4925-8371-91EBF777BD58}">
      <dgm:prSet custT="1"/>
      <dgm:spPr/>
      <dgm:t>
        <a:bodyPr/>
        <a:lstStyle/>
        <a:p>
          <a:pPr algn="l"/>
          <a:r>
            <a:rPr lang="en-US" sz="1400"/>
            <a:t>No need to purchase infrastructure may not be used.</a:t>
          </a:r>
          <a:endParaRPr lang="en-US" sz="1400" dirty="0"/>
        </a:p>
      </dgm:t>
    </dgm:pt>
    <dgm:pt modelId="{5888B945-F6D5-4CAB-BCE6-5763AABB9428}" type="parTrans" cxnId="{3AE7F44F-4C74-4417-BB0D-53830231E4E1}">
      <dgm:prSet/>
      <dgm:spPr/>
      <dgm:t>
        <a:bodyPr/>
        <a:lstStyle/>
        <a:p>
          <a:endParaRPr lang="en-US"/>
        </a:p>
      </dgm:t>
    </dgm:pt>
    <dgm:pt modelId="{A7415635-B689-4432-8F8E-CBC86FD6E855}" type="sibTrans" cxnId="{3AE7F44F-4C74-4417-BB0D-53830231E4E1}">
      <dgm:prSet/>
      <dgm:spPr/>
      <dgm:t>
        <a:bodyPr/>
        <a:lstStyle/>
        <a:p>
          <a:endParaRPr lang="en-US"/>
        </a:p>
      </dgm:t>
    </dgm:pt>
    <dgm:pt modelId="{A2FFD394-3B4D-46FB-A90A-F943061D9E3C}">
      <dgm:prSet custT="1"/>
      <dgm:spPr/>
      <dgm:t>
        <a:bodyPr/>
        <a:lstStyle/>
        <a:p>
          <a:pPr algn="l"/>
          <a:r>
            <a:rPr lang="en-US" sz="1400"/>
            <a:t>The ability to pay for additionally resources when they are needed.</a:t>
          </a:r>
          <a:endParaRPr lang="en-US" sz="1400" dirty="0"/>
        </a:p>
      </dgm:t>
    </dgm:pt>
    <dgm:pt modelId="{2E50C65C-DF17-4FCD-8585-BC0C90F59462}" type="parTrans" cxnId="{61676CC3-6151-42AE-927E-5FE151A8C595}">
      <dgm:prSet/>
      <dgm:spPr/>
      <dgm:t>
        <a:bodyPr/>
        <a:lstStyle/>
        <a:p>
          <a:endParaRPr lang="en-US"/>
        </a:p>
      </dgm:t>
    </dgm:pt>
    <dgm:pt modelId="{23348FB5-2EAE-4EF9-9924-3A8EE593C15C}" type="sibTrans" cxnId="{61676CC3-6151-42AE-927E-5FE151A8C595}">
      <dgm:prSet/>
      <dgm:spPr/>
      <dgm:t>
        <a:bodyPr/>
        <a:lstStyle/>
        <a:p>
          <a:endParaRPr lang="en-US"/>
        </a:p>
      </dgm:t>
    </dgm:pt>
    <dgm:pt modelId="{F5CE250F-3CF1-49A7-8329-512E5F73DB0E}">
      <dgm:prSet custT="1"/>
      <dgm:spPr/>
      <dgm:t>
        <a:bodyPr/>
        <a:lstStyle/>
        <a:p>
          <a:pPr algn="l"/>
          <a:r>
            <a:rPr lang="en-US" sz="1400"/>
            <a:t>The ability to stop paying for resources that are no longer needed.</a:t>
          </a:r>
          <a:endParaRPr lang="en-US" sz="1400" dirty="0"/>
        </a:p>
      </dgm:t>
    </dgm:pt>
    <dgm:pt modelId="{B9664174-F3C1-41FE-B5EE-1D396CD58A0E}" type="parTrans" cxnId="{2F1E8FF1-9A87-434A-A075-A8DADEDF8492}">
      <dgm:prSet/>
      <dgm:spPr/>
      <dgm:t>
        <a:bodyPr/>
        <a:lstStyle/>
        <a:p>
          <a:endParaRPr lang="en-US"/>
        </a:p>
      </dgm:t>
    </dgm:pt>
    <dgm:pt modelId="{BBDC0E65-88C1-4E4E-83C1-0BA657225F92}" type="sibTrans" cxnId="{2F1E8FF1-9A87-434A-A075-A8DADEDF8492}">
      <dgm:prSet/>
      <dgm:spPr/>
      <dgm:t>
        <a:bodyPr/>
        <a:lstStyle/>
        <a:p>
          <a:endParaRPr lang="en-US"/>
        </a:p>
      </dgm:t>
    </dgm:pt>
    <dgm:pt modelId="{6E1F4E95-E0F3-4A36-ACCF-E95D77591E82}" type="pres">
      <dgm:prSet presAssocID="{E1FC5CE8-E0C8-4240-9A8C-354DC23F327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4AD5D1-8CD4-411A-8B12-65B470AF5532}" type="pres">
      <dgm:prSet presAssocID="{E1FC5CE8-E0C8-4240-9A8C-354DC23F3274}" presName="fgShape" presStyleLbl="fgShp" presStyleIdx="0" presStyleCnt="1"/>
      <dgm:spPr/>
    </dgm:pt>
    <dgm:pt modelId="{99CEA2AB-CA33-4C56-B4B7-945BFFD1D224}" type="pres">
      <dgm:prSet presAssocID="{E1FC5CE8-E0C8-4240-9A8C-354DC23F3274}" presName="linComp" presStyleCnt="0"/>
      <dgm:spPr/>
    </dgm:pt>
    <dgm:pt modelId="{119D6E4F-1C17-4072-96C6-57C714DC4166}" type="pres">
      <dgm:prSet presAssocID="{72D9404F-E1CA-4DAA-AD18-313448FF25EA}" presName="compNode" presStyleCnt="0"/>
      <dgm:spPr/>
    </dgm:pt>
    <dgm:pt modelId="{1A925F96-E0B3-4C52-9205-2BD14B4E2D85}" type="pres">
      <dgm:prSet presAssocID="{72D9404F-E1CA-4DAA-AD18-313448FF25EA}" presName="bkgdShape" presStyleLbl="node1" presStyleIdx="0" presStyleCnt="3"/>
      <dgm:spPr/>
      <dgm:t>
        <a:bodyPr/>
        <a:lstStyle/>
        <a:p>
          <a:endParaRPr lang="en-US"/>
        </a:p>
      </dgm:t>
    </dgm:pt>
    <dgm:pt modelId="{BE1085F7-136A-4436-B3EE-B1BA8DEE7E76}" type="pres">
      <dgm:prSet presAssocID="{72D9404F-E1CA-4DAA-AD18-313448FF25EA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649E1E-9C59-47CA-97D7-B595C467EE30}" type="pres">
      <dgm:prSet presAssocID="{72D9404F-E1CA-4DAA-AD18-313448FF25EA}" presName="invisiNode" presStyleLbl="node1" presStyleIdx="0" presStyleCnt="3"/>
      <dgm:spPr/>
    </dgm:pt>
    <dgm:pt modelId="{8DCEF49A-9DFF-4C3D-9183-D9594B02B51C}" type="pres">
      <dgm:prSet presAssocID="{72D9404F-E1CA-4DAA-AD18-313448FF25EA}" presName="imagNode" presStyleLbl="fgImgPlace1" presStyleIdx="0" presStyleCnt="3" custScaleX="111482" custScaleY="111482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5994" t="5994" r="5994" b="5994"/>
          </a:stretch>
        </a:blipFill>
      </dgm:spPr>
      <dgm:t>
        <a:bodyPr/>
        <a:lstStyle/>
        <a:p>
          <a:endParaRPr lang="en-US"/>
        </a:p>
      </dgm:t>
    </dgm:pt>
    <dgm:pt modelId="{774F0AFF-2A19-4A37-A08F-67C1EE3C0650}" type="pres">
      <dgm:prSet presAssocID="{9A5C50BB-03CE-4A86-B731-A718A678D15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9A29C97-6E75-411C-AB65-5AFB7E7E8571}" type="pres">
      <dgm:prSet presAssocID="{07125DDA-19FC-43DA-AD54-1A7DDE76A3EE}" presName="compNode" presStyleCnt="0"/>
      <dgm:spPr/>
    </dgm:pt>
    <dgm:pt modelId="{37F8F081-AE4A-4D81-BE86-D71FF5F654EB}" type="pres">
      <dgm:prSet presAssocID="{07125DDA-19FC-43DA-AD54-1A7DDE76A3EE}" presName="bkgdShape" presStyleLbl="node1" presStyleIdx="1" presStyleCnt="3"/>
      <dgm:spPr/>
      <dgm:t>
        <a:bodyPr/>
        <a:lstStyle/>
        <a:p>
          <a:endParaRPr lang="en-US"/>
        </a:p>
      </dgm:t>
    </dgm:pt>
    <dgm:pt modelId="{8B9298C5-1C81-491D-A747-61C126213180}" type="pres">
      <dgm:prSet presAssocID="{07125DDA-19FC-43DA-AD54-1A7DDE76A3EE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0B9134-3CA4-4D16-A90F-3CE9F9B7C031}" type="pres">
      <dgm:prSet presAssocID="{07125DDA-19FC-43DA-AD54-1A7DDE76A3EE}" presName="invisiNode" presStyleLbl="node1" presStyleIdx="1" presStyleCnt="3"/>
      <dgm:spPr/>
    </dgm:pt>
    <dgm:pt modelId="{77DD4220-7C68-48CF-A462-CE088717BF0A}" type="pres">
      <dgm:prSet presAssocID="{07125DDA-19FC-43DA-AD54-1A7DDE76A3EE}" presName="imagNode" presStyleLbl="fgImgPlace1" presStyleIdx="1" presStyleCnt="3" custScaleX="111482" custScaleY="11148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4B8BF74-0681-412D-9492-8FAAFFFC6DD3}" type="pres">
      <dgm:prSet presAssocID="{F060ED34-7A4D-47B7-8B4C-83F3CDB81C9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0908334-EC9B-48E3-A766-EFC00D4C9872}" type="pres">
      <dgm:prSet presAssocID="{3557A54A-C4EF-4685-8558-3D9FD8FFAC2D}" presName="compNode" presStyleCnt="0"/>
      <dgm:spPr/>
    </dgm:pt>
    <dgm:pt modelId="{39DACF23-759B-4D26-86BB-65CD68D7C76C}" type="pres">
      <dgm:prSet presAssocID="{3557A54A-C4EF-4685-8558-3D9FD8FFAC2D}" presName="bkgdShape" presStyleLbl="node1" presStyleIdx="2" presStyleCnt="3"/>
      <dgm:spPr/>
      <dgm:t>
        <a:bodyPr/>
        <a:lstStyle/>
        <a:p>
          <a:endParaRPr lang="en-US"/>
        </a:p>
      </dgm:t>
    </dgm:pt>
    <dgm:pt modelId="{36AF58DC-6582-4E85-B9A4-052C1BFEDE0B}" type="pres">
      <dgm:prSet presAssocID="{3557A54A-C4EF-4685-8558-3D9FD8FFAC2D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FB52D8-C507-48A6-9377-D178E209CDBF}" type="pres">
      <dgm:prSet presAssocID="{3557A54A-C4EF-4685-8558-3D9FD8FFAC2D}" presName="invisiNode" presStyleLbl="node1" presStyleIdx="2" presStyleCnt="3"/>
      <dgm:spPr/>
    </dgm:pt>
    <dgm:pt modelId="{F69B51DF-BF39-4189-9C95-D07F4BD099BE}" type="pres">
      <dgm:prSet presAssocID="{3557A54A-C4EF-4685-8558-3D9FD8FFAC2D}" presName="imagNode" presStyleLbl="fgImgPlace1" presStyleIdx="2" presStyleCnt="3" custScaleX="111482" custScaleY="11148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61060905-8CC7-44FD-963B-12DCC58D25F6}" srcId="{E1FC5CE8-E0C8-4240-9A8C-354DC23F3274}" destId="{72D9404F-E1CA-4DAA-AD18-313448FF25EA}" srcOrd="0" destOrd="0" parTransId="{96A958F5-1EB4-4E97-B31E-2A319E7A1C7F}" sibTransId="{9A5C50BB-03CE-4A86-B731-A718A678D154}"/>
    <dgm:cxn modelId="{3AE7F44F-4C74-4417-BB0D-53830231E4E1}" srcId="{72D9404F-E1CA-4DAA-AD18-313448FF25EA}" destId="{CA576AAD-B7B7-4925-8371-91EBF777BD58}" srcOrd="1" destOrd="0" parTransId="{5888B945-F6D5-4CAB-BCE6-5763AABB9428}" sibTransId="{A7415635-B689-4432-8F8E-CBC86FD6E855}"/>
    <dgm:cxn modelId="{012ED676-D163-4ECA-B081-EE8A99F04A81}" type="presOf" srcId="{F060ED34-7A4D-47B7-8B4C-83F3CDB81C98}" destId="{44B8BF74-0681-412D-9492-8FAAFFFC6DD3}" srcOrd="0" destOrd="0" presId="urn:microsoft.com/office/officeart/2005/8/layout/hList7"/>
    <dgm:cxn modelId="{ED18FFDD-96E2-4F22-B172-9A7EBB12AC83}" srcId="{E1FC5CE8-E0C8-4240-9A8C-354DC23F3274}" destId="{07125DDA-19FC-43DA-AD54-1A7DDE76A3EE}" srcOrd="1" destOrd="0" parTransId="{407130FF-8AEA-4FB9-A4DF-CE40B4777148}" sibTransId="{F060ED34-7A4D-47B7-8B4C-83F3CDB81C98}"/>
    <dgm:cxn modelId="{4F449335-B4DC-428A-8EC2-A114E09CBC41}" type="presOf" srcId="{E1FC5CE8-E0C8-4240-9A8C-354DC23F3274}" destId="{6E1F4E95-E0F3-4A36-ACCF-E95D77591E82}" srcOrd="0" destOrd="0" presId="urn:microsoft.com/office/officeart/2005/8/layout/hList7"/>
    <dgm:cxn modelId="{BB85683A-9C48-4FE0-A968-A6DE2E41F372}" type="presOf" srcId="{98ABB06F-D538-4D64-A385-DCEB56500868}" destId="{1A925F96-E0B3-4C52-9205-2BD14B4E2D85}" srcOrd="0" destOrd="1" presId="urn:microsoft.com/office/officeart/2005/8/layout/hList7"/>
    <dgm:cxn modelId="{6CB84068-D2CB-441F-BB36-C7714C9D878F}" srcId="{E1FC5CE8-E0C8-4240-9A8C-354DC23F3274}" destId="{3557A54A-C4EF-4685-8558-3D9FD8FFAC2D}" srcOrd="2" destOrd="0" parTransId="{8A130C41-B62B-4F6A-B426-26B5F1D485D9}" sibTransId="{BF3E975C-F6B5-46D4-8687-B1BF6139F6A8}"/>
    <dgm:cxn modelId="{6AC38C2B-DBB2-4726-B2C9-788E818BF013}" srcId="{72D9404F-E1CA-4DAA-AD18-313448FF25EA}" destId="{98ABB06F-D538-4D64-A385-DCEB56500868}" srcOrd="0" destOrd="0" parTransId="{47225619-DD9D-4CB4-A979-2E811ADEE959}" sibTransId="{DBFDBE4C-C7AA-4853-AEED-65101998CEC9}"/>
    <dgm:cxn modelId="{F01A3E25-70EB-4BC0-9A11-F864C09B6F69}" type="presOf" srcId="{C6CDDA23-9F4B-43FE-8E24-EE81E5B7719D}" destId="{37F8F081-AE4A-4D81-BE86-D71FF5F654EB}" srcOrd="0" destOrd="1" presId="urn:microsoft.com/office/officeart/2005/8/layout/hList7"/>
    <dgm:cxn modelId="{A0ECF628-C7F9-459D-8CC1-4CBDFEA20434}" type="presOf" srcId="{3557A54A-C4EF-4685-8558-3D9FD8FFAC2D}" destId="{36AF58DC-6582-4E85-B9A4-052C1BFEDE0B}" srcOrd="1" destOrd="0" presId="urn:microsoft.com/office/officeart/2005/8/layout/hList7"/>
    <dgm:cxn modelId="{0791BCB4-EDD2-4977-AE72-F269EC2E8394}" type="presOf" srcId="{CB297713-CBCE-405D-90C6-ACBCBB37D49D}" destId="{39DACF23-759B-4D26-86BB-65CD68D7C76C}" srcOrd="0" destOrd="1" presId="urn:microsoft.com/office/officeart/2005/8/layout/hList7"/>
    <dgm:cxn modelId="{2A118223-09E5-48CE-9707-3D8EB5E76AB1}" srcId="{07125DDA-19FC-43DA-AD54-1A7DDE76A3EE}" destId="{C6CDDA23-9F4B-43FE-8E24-EE81E5B7719D}" srcOrd="0" destOrd="0" parTransId="{A7B8FD24-F670-4E7C-81F9-AEA2E35CE28A}" sibTransId="{A5678A60-F8A7-4F1C-8404-08881940A7FD}"/>
    <dgm:cxn modelId="{D136EB43-113B-4C38-9CB4-58F65188F67E}" type="presOf" srcId="{9A5C50BB-03CE-4A86-B731-A718A678D154}" destId="{774F0AFF-2A19-4A37-A08F-67C1EE3C0650}" srcOrd="0" destOrd="0" presId="urn:microsoft.com/office/officeart/2005/8/layout/hList7"/>
    <dgm:cxn modelId="{45566B24-4ED5-4DBC-B417-FCABCE9FDA78}" type="presOf" srcId="{98ABB06F-D538-4D64-A385-DCEB56500868}" destId="{BE1085F7-136A-4436-B3EE-B1BA8DEE7E76}" srcOrd="1" destOrd="1" presId="urn:microsoft.com/office/officeart/2005/8/layout/hList7"/>
    <dgm:cxn modelId="{29813491-6FD4-46A2-BE51-2246D6A5B716}" type="presOf" srcId="{A2FFD394-3B4D-46FB-A90A-F943061D9E3C}" destId="{BE1085F7-136A-4436-B3EE-B1BA8DEE7E76}" srcOrd="1" destOrd="3" presId="urn:microsoft.com/office/officeart/2005/8/layout/hList7"/>
    <dgm:cxn modelId="{E5CB47CA-C9C7-4C2F-87DC-6555BEA1C402}" type="presOf" srcId="{3557A54A-C4EF-4685-8558-3D9FD8FFAC2D}" destId="{39DACF23-759B-4D26-86BB-65CD68D7C76C}" srcOrd="0" destOrd="0" presId="urn:microsoft.com/office/officeart/2005/8/layout/hList7"/>
    <dgm:cxn modelId="{C031A342-667F-480D-8B43-745FE98B749E}" type="presOf" srcId="{72D9404F-E1CA-4DAA-AD18-313448FF25EA}" destId="{1A925F96-E0B3-4C52-9205-2BD14B4E2D85}" srcOrd="0" destOrd="0" presId="urn:microsoft.com/office/officeart/2005/8/layout/hList7"/>
    <dgm:cxn modelId="{915403C5-7EC1-4BD4-8F46-33616B61CCA2}" type="presOf" srcId="{F5CE250F-3CF1-49A7-8329-512E5F73DB0E}" destId="{BE1085F7-136A-4436-B3EE-B1BA8DEE7E76}" srcOrd="1" destOrd="4" presId="urn:microsoft.com/office/officeart/2005/8/layout/hList7"/>
    <dgm:cxn modelId="{E30196A2-2E30-4E52-B78A-BAA44CAAA3DC}" type="presOf" srcId="{07125DDA-19FC-43DA-AD54-1A7DDE76A3EE}" destId="{37F8F081-AE4A-4D81-BE86-D71FF5F654EB}" srcOrd="0" destOrd="0" presId="urn:microsoft.com/office/officeart/2005/8/layout/hList7"/>
    <dgm:cxn modelId="{2F1E8FF1-9A87-434A-A075-A8DADEDF8492}" srcId="{72D9404F-E1CA-4DAA-AD18-313448FF25EA}" destId="{F5CE250F-3CF1-49A7-8329-512E5F73DB0E}" srcOrd="3" destOrd="0" parTransId="{B9664174-F3C1-41FE-B5EE-1D396CD58A0E}" sibTransId="{BBDC0E65-88C1-4E4E-83C1-0BA657225F92}"/>
    <dgm:cxn modelId="{DECE08C4-5D25-43AD-9697-7DB66BFA913A}" type="presOf" srcId="{CA576AAD-B7B7-4925-8371-91EBF777BD58}" destId="{1A925F96-E0B3-4C52-9205-2BD14B4E2D85}" srcOrd="0" destOrd="2" presId="urn:microsoft.com/office/officeart/2005/8/layout/hList7"/>
    <dgm:cxn modelId="{DFED839D-CEBA-4D7A-8A4A-7944B38C07AE}" type="presOf" srcId="{C6CDDA23-9F4B-43FE-8E24-EE81E5B7719D}" destId="{8B9298C5-1C81-491D-A747-61C126213180}" srcOrd="1" destOrd="1" presId="urn:microsoft.com/office/officeart/2005/8/layout/hList7"/>
    <dgm:cxn modelId="{61676CC3-6151-42AE-927E-5FE151A8C595}" srcId="{72D9404F-E1CA-4DAA-AD18-313448FF25EA}" destId="{A2FFD394-3B4D-46FB-A90A-F943061D9E3C}" srcOrd="2" destOrd="0" parTransId="{2E50C65C-DF17-4FCD-8585-BC0C90F59462}" sibTransId="{23348FB5-2EAE-4EF9-9924-3A8EE593C15C}"/>
    <dgm:cxn modelId="{5B7BD0A0-2E7E-4182-BF27-B41BDA41F9F1}" srcId="{3557A54A-C4EF-4685-8558-3D9FD8FFAC2D}" destId="{CB297713-CBCE-405D-90C6-ACBCBB37D49D}" srcOrd="0" destOrd="0" parTransId="{A2CFF84C-58DD-46AE-8B1C-CCF82FA0E966}" sibTransId="{FBF50AA2-1E14-4C62-8004-4E1DBA83B2C9}"/>
    <dgm:cxn modelId="{28667923-F80F-4E4E-834A-EB73CDFD192A}" type="presOf" srcId="{72D9404F-E1CA-4DAA-AD18-313448FF25EA}" destId="{BE1085F7-136A-4436-B3EE-B1BA8DEE7E76}" srcOrd="1" destOrd="0" presId="urn:microsoft.com/office/officeart/2005/8/layout/hList7"/>
    <dgm:cxn modelId="{22E9CE1E-D49E-4826-8B13-56E1468D7CAE}" type="presOf" srcId="{CB297713-CBCE-405D-90C6-ACBCBB37D49D}" destId="{36AF58DC-6582-4E85-B9A4-052C1BFEDE0B}" srcOrd="1" destOrd="1" presId="urn:microsoft.com/office/officeart/2005/8/layout/hList7"/>
    <dgm:cxn modelId="{5898DEDA-7402-48D0-8DDC-05A92269862D}" type="presOf" srcId="{CA576AAD-B7B7-4925-8371-91EBF777BD58}" destId="{BE1085F7-136A-4436-B3EE-B1BA8DEE7E76}" srcOrd="1" destOrd="2" presId="urn:microsoft.com/office/officeart/2005/8/layout/hList7"/>
    <dgm:cxn modelId="{C2E0879A-E5F2-4DE5-9DA5-3032718FB221}" type="presOf" srcId="{F5CE250F-3CF1-49A7-8329-512E5F73DB0E}" destId="{1A925F96-E0B3-4C52-9205-2BD14B4E2D85}" srcOrd="0" destOrd="4" presId="urn:microsoft.com/office/officeart/2005/8/layout/hList7"/>
    <dgm:cxn modelId="{539FFA8A-2E16-4462-8A00-08119B485067}" type="presOf" srcId="{07125DDA-19FC-43DA-AD54-1A7DDE76A3EE}" destId="{8B9298C5-1C81-491D-A747-61C126213180}" srcOrd="1" destOrd="0" presId="urn:microsoft.com/office/officeart/2005/8/layout/hList7"/>
    <dgm:cxn modelId="{1EDCB408-C7FB-4EBE-9398-B9F8A6FF3144}" type="presOf" srcId="{A2FFD394-3B4D-46FB-A90A-F943061D9E3C}" destId="{1A925F96-E0B3-4C52-9205-2BD14B4E2D85}" srcOrd="0" destOrd="3" presId="urn:microsoft.com/office/officeart/2005/8/layout/hList7"/>
    <dgm:cxn modelId="{F8285327-7D6D-4AA8-8160-7A74BD19222D}" type="presParOf" srcId="{6E1F4E95-E0F3-4A36-ACCF-E95D77591E82}" destId="{134AD5D1-8CD4-411A-8B12-65B470AF5532}" srcOrd="0" destOrd="0" presId="urn:microsoft.com/office/officeart/2005/8/layout/hList7"/>
    <dgm:cxn modelId="{AE6A9AED-B438-42EB-A9F7-335312993C38}" type="presParOf" srcId="{6E1F4E95-E0F3-4A36-ACCF-E95D77591E82}" destId="{99CEA2AB-CA33-4C56-B4B7-945BFFD1D224}" srcOrd="1" destOrd="0" presId="urn:microsoft.com/office/officeart/2005/8/layout/hList7"/>
    <dgm:cxn modelId="{4F50C55C-F504-451D-AA31-06B579FCE677}" type="presParOf" srcId="{99CEA2AB-CA33-4C56-B4B7-945BFFD1D224}" destId="{119D6E4F-1C17-4072-96C6-57C714DC4166}" srcOrd="0" destOrd="0" presId="urn:microsoft.com/office/officeart/2005/8/layout/hList7"/>
    <dgm:cxn modelId="{D2043392-A6DF-4E70-96CE-C5CD7006221D}" type="presParOf" srcId="{119D6E4F-1C17-4072-96C6-57C714DC4166}" destId="{1A925F96-E0B3-4C52-9205-2BD14B4E2D85}" srcOrd="0" destOrd="0" presId="urn:microsoft.com/office/officeart/2005/8/layout/hList7"/>
    <dgm:cxn modelId="{59DD07A4-64F6-4856-B458-E80FB920FF46}" type="presParOf" srcId="{119D6E4F-1C17-4072-96C6-57C714DC4166}" destId="{BE1085F7-136A-4436-B3EE-B1BA8DEE7E76}" srcOrd="1" destOrd="0" presId="urn:microsoft.com/office/officeart/2005/8/layout/hList7"/>
    <dgm:cxn modelId="{CCF093E8-A0E5-49B2-B759-412FA3DA22C0}" type="presParOf" srcId="{119D6E4F-1C17-4072-96C6-57C714DC4166}" destId="{3B649E1E-9C59-47CA-97D7-B595C467EE30}" srcOrd="2" destOrd="0" presId="urn:microsoft.com/office/officeart/2005/8/layout/hList7"/>
    <dgm:cxn modelId="{434EB352-E715-4193-B2A0-A9B996876D63}" type="presParOf" srcId="{119D6E4F-1C17-4072-96C6-57C714DC4166}" destId="{8DCEF49A-9DFF-4C3D-9183-D9594B02B51C}" srcOrd="3" destOrd="0" presId="urn:microsoft.com/office/officeart/2005/8/layout/hList7"/>
    <dgm:cxn modelId="{18413987-E5AA-4C79-A144-5019BB3DB4A8}" type="presParOf" srcId="{99CEA2AB-CA33-4C56-B4B7-945BFFD1D224}" destId="{774F0AFF-2A19-4A37-A08F-67C1EE3C0650}" srcOrd="1" destOrd="0" presId="urn:microsoft.com/office/officeart/2005/8/layout/hList7"/>
    <dgm:cxn modelId="{9DF203D4-18D3-434E-A88E-602365B6D981}" type="presParOf" srcId="{99CEA2AB-CA33-4C56-B4B7-945BFFD1D224}" destId="{E9A29C97-6E75-411C-AB65-5AFB7E7E8571}" srcOrd="2" destOrd="0" presId="urn:microsoft.com/office/officeart/2005/8/layout/hList7"/>
    <dgm:cxn modelId="{8A1E2444-63C4-46CE-BCAF-6E33D74B2270}" type="presParOf" srcId="{E9A29C97-6E75-411C-AB65-5AFB7E7E8571}" destId="{37F8F081-AE4A-4D81-BE86-D71FF5F654EB}" srcOrd="0" destOrd="0" presId="urn:microsoft.com/office/officeart/2005/8/layout/hList7"/>
    <dgm:cxn modelId="{04C9453E-89EB-4D63-9198-6C1554A5EC7E}" type="presParOf" srcId="{E9A29C97-6E75-411C-AB65-5AFB7E7E8571}" destId="{8B9298C5-1C81-491D-A747-61C126213180}" srcOrd="1" destOrd="0" presId="urn:microsoft.com/office/officeart/2005/8/layout/hList7"/>
    <dgm:cxn modelId="{BBCE63BA-B336-4698-BE72-1C59FA518E1A}" type="presParOf" srcId="{E9A29C97-6E75-411C-AB65-5AFB7E7E8571}" destId="{B80B9134-3CA4-4D16-A90F-3CE9F9B7C031}" srcOrd="2" destOrd="0" presId="urn:microsoft.com/office/officeart/2005/8/layout/hList7"/>
    <dgm:cxn modelId="{E3FC6399-2853-4639-8E51-4AFA340973CB}" type="presParOf" srcId="{E9A29C97-6E75-411C-AB65-5AFB7E7E8571}" destId="{77DD4220-7C68-48CF-A462-CE088717BF0A}" srcOrd="3" destOrd="0" presId="urn:microsoft.com/office/officeart/2005/8/layout/hList7"/>
    <dgm:cxn modelId="{4BB61362-7ED3-4C03-B335-70196EBBA721}" type="presParOf" srcId="{99CEA2AB-CA33-4C56-B4B7-945BFFD1D224}" destId="{44B8BF74-0681-412D-9492-8FAAFFFC6DD3}" srcOrd="3" destOrd="0" presId="urn:microsoft.com/office/officeart/2005/8/layout/hList7"/>
    <dgm:cxn modelId="{FC6DF052-4F75-4812-AB60-9DF909D245FB}" type="presParOf" srcId="{99CEA2AB-CA33-4C56-B4B7-945BFFD1D224}" destId="{B0908334-EC9B-48E3-A766-EFC00D4C9872}" srcOrd="4" destOrd="0" presId="urn:microsoft.com/office/officeart/2005/8/layout/hList7"/>
    <dgm:cxn modelId="{59E75962-F547-4D87-9165-50C45197BCB2}" type="presParOf" srcId="{B0908334-EC9B-48E3-A766-EFC00D4C9872}" destId="{39DACF23-759B-4D26-86BB-65CD68D7C76C}" srcOrd="0" destOrd="0" presId="urn:microsoft.com/office/officeart/2005/8/layout/hList7"/>
    <dgm:cxn modelId="{418852EF-D475-4AC9-B6D6-E72767AE60FE}" type="presParOf" srcId="{B0908334-EC9B-48E3-A766-EFC00D4C9872}" destId="{36AF58DC-6582-4E85-B9A4-052C1BFEDE0B}" srcOrd="1" destOrd="0" presId="urn:microsoft.com/office/officeart/2005/8/layout/hList7"/>
    <dgm:cxn modelId="{53CC7BD8-E135-46A6-A8DF-68EDD209D057}" type="presParOf" srcId="{B0908334-EC9B-48E3-A766-EFC00D4C9872}" destId="{6FFB52D8-C507-48A6-9377-D178E209CDBF}" srcOrd="2" destOrd="0" presId="urn:microsoft.com/office/officeart/2005/8/layout/hList7"/>
    <dgm:cxn modelId="{5A5FC13C-1E42-442D-8AF9-C03EBCF63FA1}" type="presParOf" srcId="{B0908334-EC9B-48E3-A766-EFC00D4C9872}" destId="{F69B51DF-BF39-4189-9C95-D07F4BD099B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87F15E-6758-4F5E-8E1E-B611BC3BA4BD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99D576-4E92-48C7-B025-8AADA4FB8BB3}">
      <dgm:prSet phldrT="[Text]"/>
      <dgm:spPr/>
      <dgm:t>
        <a:bodyPr/>
        <a:lstStyle/>
        <a:p>
          <a:r>
            <a:rPr lang="en-US" dirty="0"/>
            <a:t>Public</a:t>
          </a:r>
        </a:p>
      </dgm:t>
    </dgm:pt>
    <dgm:pt modelId="{77893F7B-4538-4E3D-9787-5781D88CDCF5}" type="parTrans" cxnId="{A193041D-A311-40DC-9E22-71619EB96F39}">
      <dgm:prSet/>
      <dgm:spPr/>
      <dgm:t>
        <a:bodyPr/>
        <a:lstStyle/>
        <a:p>
          <a:endParaRPr lang="en-US"/>
        </a:p>
      </dgm:t>
    </dgm:pt>
    <dgm:pt modelId="{FF2D60AC-5D7E-4D9F-B003-C2D15D98F5CF}" type="sibTrans" cxnId="{A193041D-A311-40DC-9E22-71619EB96F39}">
      <dgm:prSet/>
      <dgm:spPr/>
      <dgm:t>
        <a:bodyPr/>
        <a:lstStyle/>
        <a:p>
          <a:endParaRPr lang="en-US"/>
        </a:p>
      </dgm:t>
    </dgm:pt>
    <dgm:pt modelId="{413F5923-50DC-4D70-BF41-B9B7840E638F}">
      <dgm:prSet phldrT="[Text]"/>
      <dgm:spPr/>
      <dgm:t>
        <a:bodyPr/>
        <a:lstStyle/>
        <a:p>
          <a:endParaRPr lang="en-US" dirty="0"/>
        </a:p>
      </dgm:t>
    </dgm:pt>
    <dgm:pt modelId="{407BB289-92B6-4667-BC70-6EBA2DB6C389}" type="parTrans" cxnId="{BC72C88F-568A-437B-A8DC-6A009F70CB30}">
      <dgm:prSet/>
      <dgm:spPr/>
      <dgm:t>
        <a:bodyPr/>
        <a:lstStyle/>
        <a:p>
          <a:endParaRPr lang="en-US"/>
        </a:p>
      </dgm:t>
    </dgm:pt>
    <dgm:pt modelId="{7818BD8D-4C5F-451C-BBD9-E80141CB132A}" type="sibTrans" cxnId="{BC72C88F-568A-437B-A8DC-6A009F70CB30}">
      <dgm:prSet/>
      <dgm:spPr/>
      <dgm:t>
        <a:bodyPr/>
        <a:lstStyle/>
        <a:p>
          <a:endParaRPr lang="en-US"/>
        </a:p>
      </dgm:t>
    </dgm:pt>
    <dgm:pt modelId="{43015B05-9B69-4DAD-B8B3-CDD2FE8479E3}">
      <dgm:prSet phldrT="[Text]"/>
      <dgm:spPr/>
      <dgm:t>
        <a:bodyPr/>
        <a:lstStyle/>
        <a:p>
          <a:r>
            <a:rPr lang="en-US" dirty="0"/>
            <a:t>Private</a:t>
          </a:r>
        </a:p>
      </dgm:t>
    </dgm:pt>
    <dgm:pt modelId="{1983C899-E94E-48EF-8645-529C0AB35366}" type="parTrans" cxnId="{99C4A45A-AEA4-460E-9A69-490784857B51}">
      <dgm:prSet/>
      <dgm:spPr/>
      <dgm:t>
        <a:bodyPr/>
        <a:lstStyle/>
        <a:p>
          <a:endParaRPr lang="en-US"/>
        </a:p>
      </dgm:t>
    </dgm:pt>
    <dgm:pt modelId="{AAFFBBF4-5A72-4D5E-8DCD-0AD18F474E1F}" type="sibTrans" cxnId="{99C4A45A-AEA4-460E-9A69-490784857B51}">
      <dgm:prSet/>
      <dgm:spPr/>
      <dgm:t>
        <a:bodyPr/>
        <a:lstStyle/>
        <a:p>
          <a:endParaRPr lang="en-US"/>
        </a:p>
      </dgm:t>
    </dgm:pt>
    <dgm:pt modelId="{75812AF3-CD22-4D4E-87A8-39ABB17E0AE4}">
      <dgm:prSet phldrT="[Text]"/>
      <dgm:spPr/>
      <dgm:t>
        <a:bodyPr/>
        <a:lstStyle/>
        <a:p>
          <a:r>
            <a:rPr lang="en-US" dirty="0"/>
            <a:t>Hybrid</a:t>
          </a:r>
        </a:p>
      </dgm:t>
    </dgm:pt>
    <dgm:pt modelId="{9448A7FB-521D-4080-9A6D-56007531C1C2}" type="parTrans" cxnId="{FE5A7DA5-1536-4473-A865-A946DF2DD064}">
      <dgm:prSet/>
      <dgm:spPr/>
      <dgm:t>
        <a:bodyPr/>
        <a:lstStyle/>
        <a:p>
          <a:endParaRPr lang="en-US"/>
        </a:p>
      </dgm:t>
    </dgm:pt>
    <dgm:pt modelId="{E6A01E4E-C296-4079-BD78-4FF6D38253E3}" type="sibTrans" cxnId="{FE5A7DA5-1536-4473-A865-A946DF2DD064}">
      <dgm:prSet/>
      <dgm:spPr/>
      <dgm:t>
        <a:bodyPr/>
        <a:lstStyle/>
        <a:p>
          <a:endParaRPr lang="en-US"/>
        </a:p>
      </dgm:t>
    </dgm:pt>
    <dgm:pt modelId="{80A66FAD-3D2B-41A7-A3D7-176A10A2A4AC}">
      <dgm:prSet phldrT="[Text]"/>
      <dgm:spPr/>
      <dgm:t>
        <a:bodyPr/>
        <a:lstStyle/>
        <a:p>
          <a:endParaRPr lang="en-US" dirty="0"/>
        </a:p>
      </dgm:t>
    </dgm:pt>
    <dgm:pt modelId="{8A21E254-BF64-407D-A900-4E8318E7AEA9}" type="parTrans" cxnId="{CA6FABA8-5EB0-4605-AC2E-DF4225A9B240}">
      <dgm:prSet/>
      <dgm:spPr/>
      <dgm:t>
        <a:bodyPr/>
        <a:lstStyle/>
        <a:p>
          <a:endParaRPr lang="en-US"/>
        </a:p>
      </dgm:t>
    </dgm:pt>
    <dgm:pt modelId="{D620B112-1C12-4C6B-913C-A90156E5C3EB}" type="sibTrans" cxnId="{CA6FABA8-5EB0-4605-AC2E-DF4225A9B240}">
      <dgm:prSet/>
      <dgm:spPr/>
      <dgm:t>
        <a:bodyPr/>
        <a:lstStyle/>
        <a:p>
          <a:endParaRPr lang="en-US"/>
        </a:p>
      </dgm:t>
    </dgm:pt>
    <dgm:pt modelId="{56198296-4A6D-4B90-9238-AECFD7928778}">
      <dgm:prSet/>
      <dgm:spPr/>
      <dgm:t>
        <a:bodyPr/>
        <a:lstStyle/>
        <a:p>
          <a:r>
            <a:rPr lang="en-US" dirty="0"/>
            <a:t>Cloud provider is managing and maintaining your resources.</a:t>
          </a:r>
        </a:p>
      </dgm:t>
    </dgm:pt>
    <dgm:pt modelId="{0789741C-1CE9-4E2B-97BA-E17515134200}" type="parTrans" cxnId="{1A202788-10FF-40DF-BA63-16C6DE2F0591}">
      <dgm:prSet/>
      <dgm:spPr/>
      <dgm:t>
        <a:bodyPr/>
        <a:lstStyle/>
        <a:p>
          <a:endParaRPr lang="en-US"/>
        </a:p>
      </dgm:t>
    </dgm:pt>
    <dgm:pt modelId="{CA15AFD2-DF77-46AA-A414-76D4E61E18D9}" type="sibTrans" cxnId="{1A202788-10FF-40DF-BA63-16C6DE2F0591}">
      <dgm:prSet/>
      <dgm:spPr/>
      <dgm:t>
        <a:bodyPr/>
        <a:lstStyle/>
        <a:p>
          <a:endParaRPr lang="en-US"/>
        </a:p>
      </dgm:t>
    </dgm:pt>
    <dgm:pt modelId="{D2E08E7C-E89A-444B-803B-405523D5EEA2}">
      <dgm:prSet/>
      <dgm:spPr/>
      <dgm:t>
        <a:bodyPr/>
        <a:lstStyle/>
        <a:p>
          <a:r>
            <a:rPr lang="en-US" dirty="0"/>
            <a:t>Ex.: Azure, AWS, and  Google Cloud.</a:t>
          </a:r>
        </a:p>
      </dgm:t>
    </dgm:pt>
    <dgm:pt modelId="{592F8412-C32B-4F38-9142-7155E11E9F52}" type="parTrans" cxnId="{01A1994D-2716-4CE2-BA65-F1AE4986F883}">
      <dgm:prSet/>
      <dgm:spPr/>
      <dgm:t>
        <a:bodyPr/>
        <a:lstStyle/>
        <a:p>
          <a:endParaRPr lang="en-US"/>
        </a:p>
      </dgm:t>
    </dgm:pt>
    <dgm:pt modelId="{D3EED893-06DA-4039-93A9-2AED0DEFAB7A}" type="sibTrans" cxnId="{01A1994D-2716-4CE2-BA65-F1AE4986F883}">
      <dgm:prSet/>
      <dgm:spPr/>
      <dgm:t>
        <a:bodyPr/>
        <a:lstStyle/>
        <a:p>
          <a:endParaRPr lang="en-US"/>
        </a:p>
      </dgm:t>
    </dgm:pt>
    <dgm:pt modelId="{8A214CD2-435A-425F-9DE6-6C325006419A}">
      <dgm:prSet phldrT="[Text]"/>
      <dgm:spPr/>
      <dgm:t>
        <a:bodyPr/>
        <a:lstStyle/>
        <a:p>
          <a:endParaRPr lang="en-US" dirty="0"/>
        </a:p>
      </dgm:t>
    </dgm:pt>
    <dgm:pt modelId="{B6AFB3C8-466B-4B6F-95C5-8D80BB2A9971}" type="parTrans" cxnId="{C4595C0C-ACD0-4D22-AE10-1646ABDEA8AC}">
      <dgm:prSet/>
      <dgm:spPr/>
      <dgm:t>
        <a:bodyPr/>
        <a:lstStyle/>
        <a:p>
          <a:endParaRPr lang="en-US"/>
        </a:p>
      </dgm:t>
    </dgm:pt>
    <dgm:pt modelId="{952FBEF3-F67F-44AB-A40D-60EE2F8AB873}" type="sibTrans" cxnId="{C4595C0C-ACD0-4D22-AE10-1646ABDEA8AC}">
      <dgm:prSet/>
      <dgm:spPr/>
      <dgm:t>
        <a:bodyPr/>
        <a:lstStyle/>
        <a:p>
          <a:endParaRPr lang="en-US"/>
        </a:p>
      </dgm:t>
    </dgm:pt>
    <dgm:pt modelId="{4567CB9C-5990-421D-BDC3-812DE829004E}">
      <dgm:prSet/>
      <dgm:spPr/>
      <dgm:t>
        <a:bodyPr/>
        <a:lstStyle/>
        <a:p>
          <a:r>
            <a:rPr lang="en-US" dirty="0"/>
            <a:t>Your are responsible for managing and maintaining hardware and security.</a:t>
          </a:r>
        </a:p>
      </dgm:t>
    </dgm:pt>
    <dgm:pt modelId="{C7256952-4647-40D5-9430-6F80DCA2DAA4}" type="parTrans" cxnId="{7B473E8A-65A9-4F89-B652-E3E7FEA84475}">
      <dgm:prSet/>
      <dgm:spPr/>
      <dgm:t>
        <a:bodyPr/>
        <a:lstStyle/>
        <a:p>
          <a:endParaRPr lang="en-US"/>
        </a:p>
      </dgm:t>
    </dgm:pt>
    <dgm:pt modelId="{BED260C8-6BCD-4C43-8BE3-3B621C8C7150}" type="sibTrans" cxnId="{7B473E8A-65A9-4F89-B652-E3E7FEA84475}">
      <dgm:prSet/>
      <dgm:spPr/>
      <dgm:t>
        <a:bodyPr/>
        <a:lstStyle/>
        <a:p>
          <a:endParaRPr lang="en-US"/>
        </a:p>
      </dgm:t>
    </dgm:pt>
    <dgm:pt modelId="{14A957F7-9A79-4239-B88C-40F920EFB078}">
      <dgm:prSet/>
      <dgm:spPr/>
      <dgm:t>
        <a:bodyPr/>
        <a:lstStyle/>
        <a:p>
          <a:r>
            <a:rPr lang="en-US" dirty="0"/>
            <a:t>Allows you run your application in most appropriate location.</a:t>
          </a:r>
        </a:p>
      </dgm:t>
    </dgm:pt>
    <dgm:pt modelId="{5DBB67B6-BDD4-497D-ABFA-C0F2E956647E}" type="parTrans" cxnId="{7D819CED-CC0F-4B5C-A56B-767AA958D647}">
      <dgm:prSet/>
      <dgm:spPr/>
      <dgm:t>
        <a:bodyPr/>
        <a:lstStyle/>
        <a:p>
          <a:endParaRPr lang="en-US"/>
        </a:p>
      </dgm:t>
    </dgm:pt>
    <dgm:pt modelId="{C7053FD3-4F0C-4DB8-9C12-C83D1783F2B6}" type="sibTrans" cxnId="{7D819CED-CC0F-4B5C-A56B-767AA958D647}">
      <dgm:prSet/>
      <dgm:spPr/>
      <dgm:t>
        <a:bodyPr/>
        <a:lstStyle/>
        <a:p>
          <a:endParaRPr lang="en-US"/>
        </a:p>
      </dgm:t>
    </dgm:pt>
    <dgm:pt modelId="{8010ECB5-9F96-4CCE-B6B4-B7A526AC5C4D}">
      <dgm:prSet phldrT="[Text]"/>
      <dgm:spPr/>
      <dgm:t>
        <a:bodyPr/>
        <a:lstStyle/>
        <a:p>
          <a:r>
            <a:rPr lang="en-US" dirty="0"/>
            <a:t>You have no local hardware</a:t>
          </a:r>
        </a:p>
      </dgm:t>
    </dgm:pt>
    <dgm:pt modelId="{774AE1A6-EFED-4643-BDDC-9A761A0F01EE}" type="parTrans" cxnId="{4DFD7516-89A3-449C-8282-92CD71368B5D}">
      <dgm:prSet/>
      <dgm:spPr/>
      <dgm:t>
        <a:bodyPr/>
        <a:lstStyle/>
        <a:p>
          <a:endParaRPr lang="en-US"/>
        </a:p>
      </dgm:t>
    </dgm:pt>
    <dgm:pt modelId="{49FB2623-D751-4780-962F-8AD46EA24D69}" type="sibTrans" cxnId="{4DFD7516-89A3-449C-8282-92CD71368B5D}">
      <dgm:prSet/>
      <dgm:spPr/>
      <dgm:t>
        <a:bodyPr/>
        <a:lstStyle/>
        <a:p>
          <a:endParaRPr lang="en-US"/>
        </a:p>
      </dgm:t>
    </dgm:pt>
    <dgm:pt modelId="{3D692CBC-34EF-4472-A623-69375B68ED88}">
      <dgm:prSet phldrT="[Text]"/>
      <dgm:spPr/>
      <dgm:t>
        <a:bodyPr/>
        <a:lstStyle/>
        <a:p>
          <a:r>
            <a:rPr lang="en-US" dirty="0"/>
            <a:t>Your create your own cloud environment in you datacenter.</a:t>
          </a:r>
        </a:p>
      </dgm:t>
    </dgm:pt>
    <dgm:pt modelId="{DD9FB18B-328B-40F8-8FE3-6BC269A45369}" type="parTrans" cxnId="{0B2E082B-B942-4E64-8DF2-ADCEA0EEF945}">
      <dgm:prSet/>
      <dgm:spPr/>
      <dgm:t>
        <a:bodyPr/>
        <a:lstStyle/>
        <a:p>
          <a:endParaRPr lang="en-US"/>
        </a:p>
      </dgm:t>
    </dgm:pt>
    <dgm:pt modelId="{C4A54505-07AD-4BF1-AACD-DC4DD4CC9BC6}" type="sibTrans" cxnId="{0B2E082B-B942-4E64-8DF2-ADCEA0EEF945}">
      <dgm:prSet/>
      <dgm:spPr/>
      <dgm:t>
        <a:bodyPr/>
        <a:lstStyle/>
        <a:p>
          <a:endParaRPr lang="en-US"/>
        </a:p>
      </dgm:t>
    </dgm:pt>
    <dgm:pt modelId="{CBAF73A5-791D-4722-96E4-2CC7D886619A}">
      <dgm:prSet phldrT="[Text]"/>
      <dgm:spPr/>
      <dgm:t>
        <a:bodyPr/>
        <a:lstStyle/>
        <a:p>
          <a:r>
            <a:rPr lang="en-US" dirty="0"/>
            <a:t>It combines the public and private clouds.</a:t>
          </a:r>
        </a:p>
      </dgm:t>
    </dgm:pt>
    <dgm:pt modelId="{E687FF13-12F1-4D3C-9D39-7540B43B0BDD}" type="parTrans" cxnId="{EF4F2397-48AE-4A4C-BA96-A734FEAC71DD}">
      <dgm:prSet/>
      <dgm:spPr/>
      <dgm:t>
        <a:bodyPr/>
        <a:lstStyle/>
        <a:p>
          <a:endParaRPr lang="en-US"/>
        </a:p>
      </dgm:t>
    </dgm:pt>
    <dgm:pt modelId="{4440A0C1-35CD-466C-ADCA-17984FB80290}" type="sibTrans" cxnId="{EF4F2397-48AE-4A4C-BA96-A734FEAC71DD}">
      <dgm:prSet/>
      <dgm:spPr/>
      <dgm:t>
        <a:bodyPr/>
        <a:lstStyle/>
        <a:p>
          <a:endParaRPr lang="en-US"/>
        </a:p>
      </dgm:t>
    </dgm:pt>
    <dgm:pt modelId="{C83F0E91-7BE8-4D83-9212-2B9A2BB9CA3E}">
      <dgm:prSet/>
      <dgm:spPr/>
      <dgm:t>
        <a:bodyPr/>
        <a:lstStyle/>
        <a:p>
          <a:endParaRPr lang="en-US" dirty="0"/>
        </a:p>
      </dgm:t>
    </dgm:pt>
    <dgm:pt modelId="{9177037C-E188-43A7-9AF8-52C845177398}" type="parTrans" cxnId="{AC6D5B15-A57B-4543-9D23-D6F16474B2C1}">
      <dgm:prSet/>
      <dgm:spPr/>
      <dgm:t>
        <a:bodyPr/>
        <a:lstStyle/>
        <a:p>
          <a:endParaRPr lang="en-US"/>
        </a:p>
      </dgm:t>
    </dgm:pt>
    <dgm:pt modelId="{0742CABF-5D5A-4149-B9CD-BFFEAA3D4679}" type="sibTrans" cxnId="{AC6D5B15-A57B-4543-9D23-D6F16474B2C1}">
      <dgm:prSet/>
      <dgm:spPr/>
      <dgm:t>
        <a:bodyPr/>
        <a:lstStyle/>
        <a:p>
          <a:endParaRPr lang="en-US"/>
        </a:p>
      </dgm:t>
    </dgm:pt>
    <dgm:pt modelId="{E0A93619-89D6-48EA-9A59-9407C065518A}" type="pres">
      <dgm:prSet presAssocID="{DE87F15E-6758-4F5E-8E1E-B611BC3BA4B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8BEA31D-1133-4393-9018-20DDD10C920B}" type="pres">
      <dgm:prSet presAssocID="{7899D576-4E92-48C7-B025-8AADA4FB8BB3}" presName="composite" presStyleCnt="0"/>
      <dgm:spPr/>
    </dgm:pt>
    <dgm:pt modelId="{73F6147B-CE23-41DC-8DFC-77C7848761CB}" type="pres">
      <dgm:prSet presAssocID="{7899D576-4E92-48C7-B025-8AADA4FB8BB3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B52AA5-AD1B-4510-A7F3-654C04D241CB}" type="pres">
      <dgm:prSet presAssocID="{7899D576-4E92-48C7-B025-8AADA4FB8BB3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172FE0-FFA2-4B07-998A-D54B42BEB864}" type="pres">
      <dgm:prSet presAssocID="{7899D576-4E92-48C7-B025-8AADA4FB8BB3}" presName="Accent" presStyleLbl="parChTrans1D1" presStyleIdx="0" presStyleCnt="3"/>
      <dgm:spPr/>
    </dgm:pt>
    <dgm:pt modelId="{CBC47C86-646F-4467-A474-482096F762E9}" type="pres">
      <dgm:prSet presAssocID="{7899D576-4E92-48C7-B025-8AADA4FB8BB3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ADBB9-0021-4995-AAB7-5D45C25D30C2}" type="pres">
      <dgm:prSet presAssocID="{FF2D60AC-5D7E-4D9F-B003-C2D15D98F5CF}" presName="sibTrans" presStyleCnt="0"/>
      <dgm:spPr/>
    </dgm:pt>
    <dgm:pt modelId="{55C874AD-E497-4E81-93B1-C68ED3613106}" type="pres">
      <dgm:prSet presAssocID="{43015B05-9B69-4DAD-B8B3-CDD2FE8479E3}" presName="composite" presStyleCnt="0"/>
      <dgm:spPr/>
    </dgm:pt>
    <dgm:pt modelId="{AF2729AA-156A-4426-A273-9EDF27256F0D}" type="pres">
      <dgm:prSet presAssocID="{43015B05-9B69-4DAD-B8B3-CDD2FE8479E3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0411C-6A9F-49F7-91D5-350C47B0DC9F}" type="pres">
      <dgm:prSet presAssocID="{43015B05-9B69-4DAD-B8B3-CDD2FE8479E3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AB138-C7CE-4D7C-A233-F9947CCC6AD7}" type="pres">
      <dgm:prSet presAssocID="{43015B05-9B69-4DAD-B8B3-CDD2FE8479E3}" presName="Accent" presStyleLbl="parChTrans1D1" presStyleIdx="1" presStyleCnt="3"/>
      <dgm:spPr/>
    </dgm:pt>
    <dgm:pt modelId="{9A66A96A-4656-47C9-B146-00BA50DF6FB5}" type="pres">
      <dgm:prSet presAssocID="{43015B05-9B69-4DAD-B8B3-CDD2FE8479E3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A07CD-B6C4-4B83-BECE-DE54E4E3D3C6}" type="pres">
      <dgm:prSet presAssocID="{AAFFBBF4-5A72-4D5E-8DCD-0AD18F474E1F}" presName="sibTrans" presStyleCnt="0"/>
      <dgm:spPr/>
    </dgm:pt>
    <dgm:pt modelId="{1F753EB8-C21D-444C-BB76-38DC2D179E59}" type="pres">
      <dgm:prSet presAssocID="{75812AF3-CD22-4D4E-87A8-39ABB17E0AE4}" presName="composite" presStyleCnt="0"/>
      <dgm:spPr/>
    </dgm:pt>
    <dgm:pt modelId="{6E24045C-7705-411A-B9FD-CC194EB98566}" type="pres">
      <dgm:prSet presAssocID="{75812AF3-CD22-4D4E-87A8-39ABB17E0AE4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2103C2-E022-4D42-AF58-E7E358A9AA1F}" type="pres">
      <dgm:prSet presAssocID="{75812AF3-CD22-4D4E-87A8-39ABB17E0AE4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DDDFCA-B1A5-4995-AE39-5FD6A02E2790}" type="pres">
      <dgm:prSet presAssocID="{75812AF3-CD22-4D4E-87A8-39ABB17E0AE4}" presName="Accent" presStyleLbl="parChTrans1D1" presStyleIdx="2" presStyleCnt="3"/>
      <dgm:spPr/>
    </dgm:pt>
    <dgm:pt modelId="{BB166599-DD93-4818-B9F5-DEB0ABFD1BFC}" type="pres">
      <dgm:prSet presAssocID="{75812AF3-CD22-4D4E-87A8-39ABB17E0AE4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7FCCC5-F151-4E63-822B-EFB1AA78C2A5}" type="presOf" srcId="{56198296-4A6D-4B90-9238-AECFD7928778}" destId="{CBC47C86-646F-4467-A474-482096F762E9}" srcOrd="0" destOrd="1" presId="urn:microsoft.com/office/officeart/2011/layout/TabList"/>
    <dgm:cxn modelId="{3B8A039C-C869-4F2F-8E33-B0242ED5705F}" type="presOf" srcId="{CBAF73A5-791D-4722-96E4-2CC7D886619A}" destId="{BB166599-DD93-4818-B9F5-DEB0ABFD1BFC}" srcOrd="0" destOrd="0" presId="urn:microsoft.com/office/officeart/2011/layout/TabList"/>
    <dgm:cxn modelId="{CF15E13D-CDBD-40A6-AD41-10244259DFF4}" type="presOf" srcId="{8010ECB5-9F96-4CCE-B6B4-B7A526AC5C4D}" destId="{CBC47C86-646F-4467-A474-482096F762E9}" srcOrd="0" destOrd="0" presId="urn:microsoft.com/office/officeart/2011/layout/TabList"/>
    <dgm:cxn modelId="{1A202788-10FF-40DF-BA63-16C6DE2F0591}" srcId="{7899D576-4E92-48C7-B025-8AADA4FB8BB3}" destId="{56198296-4A6D-4B90-9238-AECFD7928778}" srcOrd="2" destOrd="0" parTransId="{0789741C-1CE9-4E2B-97BA-E17515134200}" sibTransId="{CA15AFD2-DF77-46AA-A414-76D4E61E18D9}"/>
    <dgm:cxn modelId="{54CE9AB5-4A2A-4B11-8842-96D1EE884843}" type="presOf" srcId="{C83F0E91-7BE8-4D83-9212-2B9A2BB9CA3E}" destId="{CBC47C86-646F-4467-A474-482096F762E9}" srcOrd="0" destOrd="3" presId="urn:microsoft.com/office/officeart/2011/layout/TabList"/>
    <dgm:cxn modelId="{E7821F13-4AED-4D65-8E89-3AC53D7CC1B8}" type="presOf" srcId="{413F5923-50DC-4D70-BF41-B9B7840E638F}" destId="{73F6147B-CE23-41DC-8DFC-77C7848761CB}" srcOrd="0" destOrd="0" presId="urn:microsoft.com/office/officeart/2011/layout/TabList"/>
    <dgm:cxn modelId="{36F94774-2C47-44FD-908D-B3277ACB0B27}" type="presOf" srcId="{43015B05-9B69-4DAD-B8B3-CDD2FE8479E3}" destId="{7640411C-6A9F-49F7-91D5-350C47B0DC9F}" srcOrd="0" destOrd="0" presId="urn:microsoft.com/office/officeart/2011/layout/TabList"/>
    <dgm:cxn modelId="{C41D64AB-C441-4840-BB95-3500DD69690C}" type="presOf" srcId="{3D692CBC-34EF-4472-A623-69375B68ED88}" destId="{9A66A96A-4656-47C9-B146-00BA50DF6FB5}" srcOrd="0" destOrd="0" presId="urn:microsoft.com/office/officeart/2011/layout/TabList"/>
    <dgm:cxn modelId="{FE5A7DA5-1536-4473-A865-A946DF2DD064}" srcId="{DE87F15E-6758-4F5E-8E1E-B611BC3BA4BD}" destId="{75812AF3-CD22-4D4E-87A8-39ABB17E0AE4}" srcOrd="2" destOrd="0" parTransId="{9448A7FB-521D-4080-9A6D-56007531C1C2}" sibTransId="{E6A01E4E-C296-4079-BD78-4FF6D38253E3}"/>
    <dgm:cxn modelId="{01A1994D-2716-4CE2-BA65-F1AE4986F883}" srcId="{7899D576-4E92-48C7-B025-8AADA4FB8BB3}" destId="{D2E08E7C-E89A-444B-803B-405523D5EEA2}" srcOrd="3" destOrd="0" parTransId="{592F8412-C32B-4F38-9142-7155E11E9F52}" sibTransId="{D3EED893-06DA-4039-93A9-2AED0DEFAB7A}"/>
    <dgm:cxn modelId="{7D819CED-CC0F-4B5C-A56B-767AA958D647}" srcId="{75812AF3-CD22-4D4E-87A8-39ABB17E0AE4}" destId="{14A957F7-9A79-4239-B88C-40F920EFB078}" srcOrd="2" destOrd="0" parTransId="{5DBB67B6-BDD4-497D-ABFA-C0F2E956647E}" sibTransId="{C7053FD3-4F0C-4DB8-9C12-C83D1783F2B6}"/>
    <dgm:cxn modelId="{0B2E082B-B942-4E64-8DF2-ADCEA0EEF945}" srcId="{43015B05-9B69-4DAD-B8B3-CDD2FE8479E3}" destId="{3D692CBC-34EF-4472-A623-69375B68ED88}" srcOrd="1" destOrd="0" parTransId="{DD9FB18B-328B-40F8-8FE3-6BC269A45369}" sibTransId="{C4A54505-07AD-4BF1-AACD-DC4DD4CC9BC6}"/>
    <dgm:cxn modelId="{F2F62616-9AE5-42CB-9BE8-EE5B8A5325C2}" type="presOf" srcId="{7899D576-4E92-48C7-B025-8AADA4FB8BB3}" destId="{9EB52AA5-AD1B-4510-A7F3-654C04D241CB}" srcOrd="0" destOrd="0" presId="urn:microsoft.com/office/officeart/2011/layout/TabList"/>
    <dgm:cxn modelId="{B11BEBEF-3CA3-4DF5-A48D-88F218712340}" type="presOf" srcId="{80A66FAD-3D2B-41A7-A3D7-176A10A2A4AC}" destId="{6E24045C-7705-411A-B9FD-CC194EB98566}" srcOrd="0" destOrd="0" presId="urn:microsoft.com/office/officeart/2011/layout/TabList"/>
    <dgm:cxn modelId="{4E3C2658-1C39-4FB8-986C-0673221458C3}" type="presOf" srcId="{DE87F15E-6758-4F5E-8E1E-B611BC3BA4BD}" destId="{E0A93619-89D6-48EA-9A59-9407C065518A}" srcOrd="0" destOrd="0" presId="urn:microsoft.com/office/officeart/2011/layout/TabList"/>
    <dgm:cxn modelId="{AC6D5B15-A57B-4543-9D23-D6F16474B2C1}" srcId="{7899D576-4E92-48C7-B025-8AADA4FB8BB3}" destId="{C83F0E91-7BE8-4D83-9212-2B9A2BB9CA3E}" srcOrd="4" destOrd="0" parTransId="{9177037C-E188-43A7-9AF8-52C845177398}" sibTransId="{0742CABF-5D5A-4149-B9CD-BFFEAA3D4679}"/>
    <dgm:cxn modelId="{BC72C88F-568A-437B-A8DC-6A009F70CB30}" srcId="{7899D576-4E92-48C7-B025-8AADA4FB8BB3}" destId="{413F5923-50DC-4D70-BF41-B9B7840E638F}" srcOrd="0" destOrd="0" parTransId="{407BB289-92B6-4667-BC70-6EBA2DB6C389}" sibTransId="{7818BD8D-4C5F-451C-BBD9-E80141CB132A}"/>
    <dgm:cxn modelId="{A193041D-A311-40DC-9E22-71619EB96F39}" srcId="{DE87F15E-6758-4F5E-8E1E-B611BC3BA4BD}" destId="{7899D576-4E92-48C7-B025-8AADA4FB8BB3}" srcOrd="0" destOrd="0" parTransId="{77893F7B-4538-4E3D-9787-5781D88CDCF5}" sibTransId="{FF2D60AC-5D7E-4D9F-B003-C2D15D98F5CF}"/>
    <dgm:cxn modelId="{CA6FABA8-5EB0-4605-AC2E-DF4225A9B240}" srcId="{75812AF3-CD22-4D4E-87A8-39ABB17E0AE4}" destId="{80A66FAD-3D2B-41A7-A3D7-176A10A2A4AC}" srcOrd="0" destOrd="0" parTransId="{8A21E254-BF64-407D-A900-4E8318E7AEA9}" sibTransId="{D620B112-1C12-4C6B-913C-A90156E5C3EB}"/>
    <dgm:cxn modelId="{4DFD7516-89A3-449C-8282-92CD71368B5D}" srcId="{7899D576-4E92-48C7-B025-8AADA4FB8BB3}" destId="{8010ECB5-9F96-4CCE-B6B4-B7A526AC5C4D}" srcOrd="1" destOrd="0" parTransId="{774AE1A6-EFED-4643-BDDC-9A761A0F01EE}" sibTransId="{49FB2623-D751-4780-962F-8AD46EA24D69}"/>
    <dgm:cxn modelId="{C4595C0C-ACD0-4D22-AE10-1646ABDEA8AC}" srcId="{43015B05-9B69-4DAD-B8B3-CDD2FE8479E3}" destId="{8A214CD2-435A-425F-9DE6-6C325006419A}" srcOrd="0" destOrd="0" parTransId="{B6AFB3C8-466B-4B6F-95C5-8D80BB2A9971}" sibTransId="{952FBEF3-F67F-44AB-A40D-60EE2F8AB873}"/>
    <dgm:cxn modelId="{B73FB549-BEA1-47CE-BEAC-835B20DE0020}" type="presOf" srcId="{D2E08E7C-E89A-444B-803B-405523D5EEA2}" destId="{CBC47C86-646F-4467-A474-482096F762E9}" srcOrd="0" destOrd="2" presId="urn:microsoft.com/office/officeart/2011/layout/TabList"/>
    <dgm:cxn modelId="{99C4A45A-AEA4-460E-9A69-490784857B51}" srcId="{DE87F15E-6758-4F5E-8E1E-B611BC3BA4BD}" destId="{43015B05-9B69-4DAD-B8B3-CDD2FE8479E3}" srcOrd="1" destOrd="0" parTransId="{1983C899-E94E-48EF-8645-529C0AB35366}" sibTransId="{AAFFBBF4-5A72-4D5E-8DCD-0AD18F474E1F}"/>
    <dgm:cxn modelId="{4B284ADB-E4A0-4621-BF3C-F3EF1ED6B15B}" type="presOf" srcId="{14A957F7-9A79-4239-B88C-40F920EFB078}" destId="{BB166599-DD93-4818-B9F5-DEB0ABFD1BFC}" srcOrd="0" destOrd="1" presId="urn:microsoft.com/office/officeart/2011/layout/TabList"/>
    <dgm:cxn modelId="{52A75C0A-B3F8-4715-BC6D-7E9265BAFC81}" type="presOf" srcId="{75812AF3-CD22-4D4E-87A8-39ABB17E0AE4}" destId="{D42103C2-E022-4D42-AF58-E7E358A9AA1F}" srcOrd="0" destOrd="0" presId="urn:microsoft.com/office/officeart/2011/layout/TabList"/>
    <dgm:cxn modelId="{EF4F2397-48AE-4A4C-BA96-A734FEAC71DD}" srcId="{75812AF3-CD22-4D4E-87A8-39ABB17E0AE4}" destId="{CBAF73A5-791D-4722-96E4-2CC7D886619A}" srcOrd="1" destOrd="0" parTransId="{E687FF13-12F1-4D3C-9D39-7540B43B0BDD}" sibTransId="{4440A0C1-35CD-466C-ADCA-17984FB80290}"/>
    <dgm:cxn modelId="{9AFAE115-935E-43AF-8497-6F0BAE99DE86}" type="presOf" srcId="{8A214CD2-435A-425F-9DE6-6C325006419A}" destId="{AF2729AA-156A-4426-A273-9EDF27256F0D}" srcOrd="0" destOrd="0" presId="urn:microsoft.com/office/officeart/2011/layout/TabList"/>
    <dgm:cxn modelId="{7B473E8A-65A9-4F89-B652-E3E7FEA84475}" srcId="{43015B05-9B69-4DAD-B8B3-CDD2FE8479E3}" destId="{4567CB9C-5990-421D-BDC3-812DE829004E}" srcOrd="2" destOrd="0" parTransId="{C7256952-4647-40D5-9430-6F80DCA2DAA4}" sibTransId="{BED260C8-6BCD-4C43-8BE3-3B621C8C7150}"/>
    <dgm:cxn modelId="{FD7F2CE9-32CE-4B47-8E65-ACBC16DC6C7A}" type="presOf" srcId="{4567CB9C-5990-421D-BDC3-812DE829004E}" destId="{9A66A96A-4656-47C9-B146-00BA50DF6FB5}" srcOrd="0" destOrd="1" presId="urn:microsoft.com/office/officeart/2011/layout/TabList"/>
    <dgm:cxn modelId="{49C7BD40-6A7A-41E0-806D-89005426F358}" type="presParOf" srcId="{E0A93619-89D6-48EA-9A59-9407C065518A}" destId="{98BEA31D-1133-4393-9018-20DDD10C920B}" srcOrd="0" destOrd="0" presId="urn:microsoft.com/office/officeart/2011/layout/TabList"/>
    <dgm:cxn modelId="{76299DD4-15BD-4F4C-AFC3-D5485D5AD0BD}" type="presParOf" srcId="{98BEA31D-1133-4393-9018-20DDD10C920B}" destId="{73F6147B-CE23-41DC-8DFC-77C7848761CB}" srcOrd="0" destOrd="0" presId="urn:microsoft.com/office/officeart/2011/layout/TabList"/>
    <dgm:cxn modelId="{B0B230EB-F8AF-4CEB-901A-A0F8661B2149}" type="presParOf" srcId="{98BEA31D-1133-4393-9018-20DDD10C920B}" destId="{9EB52AA5-AD1B-4510-A7F3-654C04D241CB}" srcOrd="1" destOrd="0" presId="urn:microsoft.com/office/officeart/2011/layout/TabList"/>
    <dgm:cxn modelId="{F45FD7DE-D5BC-425B-B46A-9FB2F13E117E}" type="presParOf" srcId="{98BEA31D-1133-4393-9018-20DDD10C920B}" destId="{F1172FE0-FFA2-4B07-998A-D54B42BEB864}" srcOrd="2" destOrd="0" presId="urn:microsoft.com/office/officeart/2011/layout/TabList"/>
    <dgm:cxn modelId="{666F0615-0393-4478-ADF0-1746C51C6F1C}" type="presParOf" srcId="{E0A93619-89D6-48EA-9A59-9407C065518A}" destId="{CBC47C86-646F-4467-A474-482096F762E9}" srcOrd="1" destOrd="0" presId="urn:microsoft.com/office/officeart/2011/layout/TabList"/>
    <dgm:cxn modelId="{FA0A4B26-660C-4CEC-B2A6-3F013440D395}" type="presParOf" srcId="{E0A93619-89D6-48EA-9A59-9407C065518A}" destId="{5C5ADBB9-0021-4995-AAB7-5D45C25D30C2}" srcOrd="2" destOrd="0" presId="urn:microsoft.com/office/officeart/2011/layout/TabList"/>
    <dgm:cxn modelId="{10A5FC3F-5C50-41C8-B339-09BDC8FE3115}" type="presParOf" srcId="{E0A93619-89D6-48EA-9A59-9407C065518A}" destId="{55C874AD-E497-4E81-93B1-C68ED3613106}" srcOrd="3" destOrd="0" presId="urn:microsoft.com/office/officeart/2011/layout/TabList"/>
    <dgm:cxn modelId="{609EA8D7-8E7F-48B1-B86A-1F0FAE6B256D}" type="presParOf" srcId="{55C874AD-E497-4E81-93B1-C68ED3613106}" destId="{AF2729AA-156A-4426-A273-9EDF27256F0D}" srcOrd="0" destOrd="0" presId="urn:microsoft.com/office/officeart/2011/layout/TabList"/>
    <dgm:cxn modelId="{F179B7AC-DB0C-4C1D-918C-F4F831CD3550}" type="presParOf" srcId="{55C874AD-E497-4E81-93B1-C68ED3613106}" destId="{7640411C-6A9F-49F7-91D5-350C47B0DC9F}" srcOrd="1" destOrd="0" presId="urn:microsoft.com/office/officeart/2011/layout/TabList"/>
    <dgm:cxn modelId="{F764E17E-8521-421B-A175-5567B42C7C00}" type="presParOf" srcId="{55C874AD-E497-4E81-93B1-C68ED3613106}" destId="{EAAAB138-C7CE-4D7C-A233-F9947CCC6AD7}" srcOrd="2" destOrd="0" presId="urn:microsoft.com/office/officeart/2011/layout/TabList"/>
    <dgm:cxn modelId="{FBC4C2AE-731F-486D-A699-74EC5A0B36D2}" type="presParOf" srcId="{E0A93619-89D6-48EA-9A59-9407C065518A}" destId="{9A66A96A-4656-47C9-B146-00BA50DF6FB5}" srcOrd="4" destOrd="0" presId="urn:microsoft.com/office/officeart/2011/layout/TabList"/>
    <dgm:cxn modelId="{F2B6AC8B-57EF-4B62-8C1B-A72C3C2112DB}" type="presParOf" srcId="{E0A93619-89D6-48EA-9A59-9407C065518A}" destId="{FE5A07CD-B6C4-4B83-BECE-DE54E4E3D3C6}" srcOrd="5" destOrd="0" presId="urn:microsoft.com/office/officeart/2011/layout/TabList"/>
    <dgm:cxn modelId="{F7092B98-22C8-4691-B965-D3BEEDFE966D}" type="presParOf" srcId="{E0A93619-89D6-48EA-9A59-9407C065518A}" destId="{1F753EB8-C21D-444C-BB76-38DC2D179E59}" srcOrd="6" destOrd="0" presId="urn:microsoft.com/office/officeart/2011/layout/TabList"/>
    <dgm:cxn modelId="{0D4DC5F4-C810-4553-9720-2016D18355D1}" type="presParOf" srcId="{1F753EB8-C21D-444C-BB76-38DC2D179E59}" destId="{6E24045C-7705-411A-B9FD-CC194EB98566}" srcOrd="0" destOrd="0" presId="urn:microsoft.com/office/officeart/2011/layout/TabList"/>
    <dgm:cxn modelId="{82DADE79-2B27-4CDF-8B55-5C308AFE9DC9}" type="presParOf" srcId="{1F753EB8-C21D-444C-BB76-38DC2D179E59}" destId="{D42103C2-E022-4D42-AF58-E7E358A9AA1F}" srcOrd="1" destOrd="0" presId="urn:microsoft.com/office/officeart/2011/layout/TabList"/>
    <dgm:cxn modelId="{437FF48E-A86A-434E-8F51-B914071C7EF6}" type="presParOf" srcId="{1F753EB8-C21D-444C-BB76-38DC2D179E59}" destId="{1CDDDFCA-B1A5-4995-AE39-5FD6A02E2790}" srcOrd="2" destOrd="0" presId="urn:microsoft.com/office/officeart/2011/layout/TabList"/>
    <dgm:cxn modelId="{E99D6731-F8DA-4E90-A5B3-39E6B467AB76}" type="presParOf" srcId="{E0A93619-89D6-48EA-9A59-9407C065518A}" destId="{BB166599-DD93-4818-B9F5-DEB0ABFD1BFC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BD75D4-6474-4725-AB6A-00FC72E47443}" type="doc">
      <dgm:prSet loTypeId="urn:microsoft.com/office/officeart/2005/8/layout/hList2" loCatId="relationship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7DBF1D-597B-4F7F-ABE8-585BFC72C20A}">
      <dgm:prSet phldrT="[Text]"/>
      <dgm:spPr/>
      <dgm:t>
        <a:bodyPr/>
        <a:lstStyle/>
        <a:p>
          <a:r>
            <a:rPr lang="en-US" dirty="0"/>
            <a:t>Infrastructure as a Service(IaaS)</a:t>
          </a:r>
        </a:p>
      </dgm:t>
    </dgm:pt>
    <dgm:pt modelId="{7D30B252-2AD9-4A66-A3A1-C5AAC05F73A9}" type="parTrans" cxnId="{4A214B5B-B486-44CF-A47B-57A49ECC316D}">
      <dgm:prSet/>
      <dgm:spPr/>
      <dgm:t>
        <a:bodyPr/>
        <a:lstStyle/>
        <a:p>
          <a:endParaRPr lang="en-US"/>
        </a:p>
      </dgm:t>
    </dgm:pt>
    <dgm:pt modelId="{1E9CB147-213B-4F00-9313-61CDE82C90CA}" type="sibTrans" cxnId="{4A214B5B-B486-44CF-A47B-57A49ECC316D}">
      <dgm:prSet/>
      <dgm:spPr/>
      <dgm:t>
        <a:bodyPr/>
        <a:lstStyle/>
        <a:p>
          <a:endParaRPr lang="en-US"/>
        </a:p>
      </dgm:t>
    </dgm:pt>
    <dgm:pt modelId="{2518549F-3724-40DB-BFF7-2931E81232D2}">
      <dgm:prSet phldrT="[Text]"/>
      <dgm:spPr/>
      <dgm:t>
        <a:bodyPr/>
        <a:lstStyle/>
        <a:p>
          <a:r>
            <a:rPr lang="en-US" dirty="0"/>
            <a:t>It provides the hardware and operating system. It can be used in</a:t>
          </a:r>
        </a:p>
      </dgm:t>
    </dgm:pt>
    <dgm:pt modelId="{2098B2A4-BC96-4B00-B5DA-EB73D4E1E30A}" type="parTrans" cxnId="{20381FE6-91DB-4AFE-976F-ACD90A98C8E7}">
      <dgm:prSet/>
      <dgm:spPr/>
      <dgm:t>
        <a:bodyPr/>
        <a:lstStyle/>
        <a:p>
          <a:endParaRPr lang="en-US"/>
        </a:p>
      </dgm:t>
    </dgm:pt>
    <dgm:pt modelId="{19F47DA8-0C7D-4A46-9219-FB1A5A4D96E8}" type="sibTrans" cxnId="{20381FE6-91DB-4AFE-976F-ACD90A98C8E7}">
      <dgm:prSet/>
      <dgm:spPr/>
      <dgm:t>
        <a:bodyPr/>
        <a:lstStyle/>
        <a:p>
          <a:endParaRPr lang="en-US"/>
        </a:p>
      </dgm:t>
    </dgm:pt>
    <dgm:pt modelId="{5B395730-E9D7-4A24-B92A-0F1E48792526}">
      <dgm:prSet phldrT="[Text]"/>
      <dgm:spPr/>
      <dgm:t>
        <a:bodyPr/>
        <a:lstStyle/>
        <a:p>
          <a:r>
            <a:rPr lang="en-US" dirty="0"/>
            <a:t>Platform as a Service(PaaS)</a:t>
          </a:r>
        </a:p>
      </dgm:t>
    </dgm:pt>
    <dgm:pt modelId="{8462D8AF-F1DF-4D77-8596-24CBC2BFF9F6}" type="parTrans" cxnId="{CDEFB484-C680-458F-8520-24789382E2AB}">
      <dgm:prSet/>
      <dgm:spPr/>
      <dgm:t>
        <a:bodyPr/>
        <a:lstStyle/>
        <a:p>
          <a:endParaRPr lang="en-US"/>
        </a:p>
      </dgm:t>
    </dgm:pt>
    <dgm:pt modelId="{0F02D932-348D-41D4-AD46-0B4F44969C20}" type="sibTrans" cxnId="{CDEFB484-C680-458F-8520-24789382E2AB}">
      <dgm:prSet/>
      <dgm:spPr/>
      <dgm:t>
        <a:bodyPr/>
        <a:lstStyle/>
        <a:p>
          <a:endParaRPr lang="en-US"/>
        </a:p>
      </dgm:t>
    </dgm:pt>
    <dgm:pt modelId="{A0F80CFC-B9A3-4508-AC69-E1F3C671B380}">
      <dgm:prSet phldrT="[Text]"/>
      <dgm:spPr/>
      <dgm:t>
        <a:bodyPr/>
        <a:lstStyle/>
        <a:p>
          <a:r>
            <a:rPr lang="en-US" dirty="0"/>
            <a:t>Its goal is helping you create an application quickly without managing the underlying infrastructure. It is commonly used in following scenarios</a:t>
          </a:r>
        </a:p>
      </dgm:t>
    </dgm:pt>
    <dgm:pt modelId="{14F98705-FFD8-49C7-A7BE-D85C674671B3}" type="parTrans" cxnId="{EDCB9652-E154-44B6-AF09-8F60FC005BDB}">
      <dgm:prSet/>
      <dgm:spPr/>
      <dgm:t>
        <a:bodyPr/>
        <a:lstStyle/>
        <a:p>
          <a:endParaRPr lang="en-US"/>
        </a:p>
      </dgm:t>
    </dgm:pt>
    <dgm:pt modelId="{00FD781A-D5BB-41DA-B5E6-9BC8EBCD143C}" type="sibTrans" cxnId="{EDCB9652-E154-44B6-AF09-8F60FC005BDB}">
      <dgm:prSet/>
      <dgm:spPr/>
      <dgm:t>
        <a:bodyPr/>
        <a:lstStyle/>
        <a:p>
          <a:endParaRPr lang="en-US"/>
        </a:p>
      </dgm:t>
    </dgm:pt>
    <dgm:pt modelId="{8B87217D-78A1-4BCA-9064-89310EA060EE}">
      <dgm:prSet phldrT="[Text]"/>
      <dgm:spPr/>
      <dgm:t>
        <a:bodyPr/>
        <a:lstStyle/>
        <a:p>
          <a:r>
            <a:rPr lang="en-US" dirty="0"/>
            <a:t>Development Framework.</a:t>
          </a:r>
        </a:p>
      </dgm:t>
    </dgm:pt>
    <dgm:pt modelId="{DC496806-2C45-44A6-BB6E-BFA9EB4C2B51}" type="parTrans" cxnId="{26D38E60-D86F-47A5-A35D-D3A497CCDD20}">
      <dgm:prSet/>
      <dgm:spPr/>
      <dgm:t>
        <a:bodyPr/>
        <a:lstStyle/>
        <a:p>
          <a:endParaRPr lang="en-US"/>
        </a:p>
      </dgm:t>
    </dgm:pt>
    <dgm:pt modelId="{85F9AD5A-0819-4443-B0DA-5DC6FF88DDE8}" type="sibTrans" cxnId="{26D38E60-D86F-47A5-A35D-D3A497CCDD20}">
      <dgm:prSet/>
      <dgm:spPr/>
      <dgm:t>
        <a:bodyPr/>
        <a:lstStyle/>
        <a:p>
          <a:endParaRPr lang="en-US"/>
        </a:p>
      </dgm:t>
    </dgm:pt>
    <dgm:pt modelId="{820B3201-80A8-442E-ACCC-9BA4B95B3968}">
      <dgm:prSet phldrT="[Text]"/>
      <dgm:spPr/>
      <dgm:t>
        <a:bodyPr/>
        <a:lstStyle/>
        <a:p>
          <a:r>
            <a:rPr lang="en-US" dirty="0"/>
            <a:t>Software as a Service(SaaS)</a:t>
          </a:r>
        </a:p>
      </dgm:t>
    </dgm:pt>
    <dgm:pt modelId="{F8A84C0E-6D7C-449A-B451-1D47400E41D7}" type="parTrans" cxnId="{F48E7ADD-6B97-4F8B-86AD-C10645545F55}">
      <dgm:prSet/>
      <dgm:spPr/>
      <dgm:t>
        <a:bodyPr/>
        <a:lstStyle/>
        <a:p>
          <a:endParaRPr lang="en-US"/>
        </a:p>
      </dgm:t>
    </dgm:pt>
    <dgm:pt modelId="{B4A63868-44BF-4AC2-A66A-824ADA22E3E4}" type="sibTrans" cxnId="{F48E7ADD-6B97-4F8B-86AD-C10645545F55}">
      <dgm:prSet/>
      <dgm:spPr/>
      <dgm:t>
        <a:bodyPr/>
        <a:lstStyle/>
        <a:p>
          <a:endParaRPr lang="en-US"/>
        </a:p>
      </dgm:t>
    </dgm:pt>
    <dgm:pt modelId="{18410414-C7B0-4381-9DCB-99184989779D}">
      <dgm:prSet phldrT="[Text]"/>
      <dgm:spPr/>
      <dgm:t>
        <a:bodyPr/>
        <a:lstStyle/>
        <a:p>
          <a:r>
            <a:rPr lang="en-US" dirty="0"/>
            <a:t>It is centrally  hosted and managed for end user like Dynamics CRM, Skype, and office 365.</a:t>
          </a:r>
        </a:p>
      </dgm:t>
    </dgm:pt>
    <dgm:pt modelId="{1954A8FF-E1EE-4719-B541-B59135FF879F}" type="parTrans" cxnId="{18CB8DD1-3F9F-4CC6-B0B2-089C26A9E0BA}">
      <dgm:prSet/>
      <dgm:spPr/>
      <dgm:t>
        <a:bodyPr/>
        <a:lstStyle/>
        <a:p>
          <a:endParaRPr lang="en-US"/>
        </a:p>
      </dgm:t>
    </dgm:pt>
    <dgm:pt modelId="{FA6FD685-88E0-486F-BA18-11C742DB38CF}" type="sibTrans" cxnId="{18CB8DD1-3F9F-4CC6-B0B2-089C26A9E0BA}">
      <dgm:prSet/>
      <dgm:spPr/>
      <dgm:t>
        <a:bodyPr/>
        <a:lstStyle/>
        <a:p>
          <a:endParaRPr lang="en-US"/>
        </a:p>
      </dgm:t>
    </dgm:pt>
    <dgm:pt modelId="{8ECFEEFC-6A9F-48CF-9A5C-DD05DC2E752E}">
      <dgm:prSet/>
      <dgm:spPr/>
      <dgm:t>
        <a:bodyPr/>
        <a:lstStyle/>
        <a:p>
          <a:endParaRPr lang="en-US" dirty="0"/>
        </a:p>
      </dgm:t>
    </dgm:pt>
    <dgm:pt modelId="{A128DDF4-CD9F-4F73-894F-24C031769D1A}" type="parTrans" cxnId="{E0F39274-70D1-4D98-ADD8-A4E690019807}">
      <dgm:prSet/>
      <dgm:spPr/>
      <dgm:t>
        <a:bodyPr/>
        <a:lstStyle/>
        <a:p>
          <a:endParaRPr lang="en-US"/>
        </a:p>
      </dgm:t>
    </dgm:pt>
    <dgm:pt modelId="{3597EBE3-80C2-46ED-AC06-7B09E1B4C647}" type="sibTrans" cxnId="{E0F39274-70D1-4D98-ADD8-A4E690019807}">
      <dgm:prSet/>
      <dgm:spPr/>
      <dgm:t>
        <a:bodyPr/>
        <a:lstStyle/>
        <a:p>
          <a:endParaRPr lang="en-US"/>
        </a:p>
      </dgm:t>
    </dgm:pt>
    <dgm:pt modelId="{C74E4293-6E47-4F37-A1F4-E77F83406877}">
      <dgm:prSet/>
      <dgm:spPr/>
      <dgm:t>
        <a:bodyPr/>
        <a:lstStyle/>
        <a:p>
          <a:r>
            <a:rPr lang="en-US" dirty="0"/>
            <a:t>Migrating work loads.</a:t>
          </a:r>
        </a:p>
      </dgm:t>
    </dgm:pt>
    <dgm:pt modelId="{09F1A3EC-BB0F-47AC-B0EC-F51CB0E309F7}" type="parTrans" cxnId="{75311801-0B3B-4FEB-A912-F0E245A88810}">
      <dgm:prSet/>
      <dgm:spPr/>
      <dgm:t>
        <a:bodyPr/>
        <a:lstStyle/>
        <a:p>
          <a:endParaRPr lang="en-US"/>
        </a:p>
      </dgm:t>
    </dgm:pt>
    <dgm:pt modelId="{0970EB4D-C009-4CCD-A25E-AAA820823BEB}" type="sibTrans" cxnId="{75311801-0B3B-4FEB-A912-F0E245A88810}">
      <dgm:prSet/>
      <dgm:spPr/>
      <dgm:t>
        <a:bodyPr/>
        <a:lstStyle/>
        <a:p>
          <a:endParaRPr lang="en-US"/>
        </a:p>
      </dgm:t>
    </dgm:pt>
    <dgm:pt modelId="{EC278143-08BB-4A5F-A7AC-CA40E10ADAE6}">
      <dgm:prSet/>
      <dgm:spPr/>
      <dgm:t>
        <a:bodyPr/>
        <a:lstStyle/>
        <a:p>
          <a:r>
            <a:rPr lang="en-US" dirty="0"/>
            <a:t>Test and development.</a:t>
          </a:r>
        </a:p>
      </dgm:t>
    </dgm:pt>
    <dgm:pt modelId="{9C5CF50B-5C8A-416D-997E-94D039C30991}" type="parTrans" cxnId="{17D86BB8-1209-42C4-99EA-2F61F6C2D5EC}">
      <dgm:prSet/>
      <dgm:spPr/>
      <dgm:t>
        <a:bodyPr/>
        <a:lstStyle/>
        <a:p>
          <a:endParaRPr lang="en-US"/>
        </a:p>
      </dgm:t>
    </dgm:pt>
    <dgm:pt modelId="{0D2C4BBD-FE7F-4D2F-A2ED-28327A806980}" type="sibTrans" cxnId="{17D86BB8-1209-42C4-99EA-2F61F6C2D5EC}">
      <dgm:prSet/>
      <dgm:spPr/>
      <dgm:t>
        <a:bodyPr/>
        <a:lstStyle/>
        <a:p>
          <a:endParaRPr lang="en-US"/>
        </a:p>
      </dgm:t>
    </dgm:pt>
    <dgm:pt modelId="{33D4B5BE-9CDD-4087-8B77-3DC0A071EF01}">
      <dgm:prSet/>
      <dgm:spPr/>
      <dgm:t>
        <a:bodyPr/>
        <a:lstStyle/>
        <a:p>
          <a:r>
            <a:rPr lang="en-US" dirty="0"/>
            <a:t>Storage, backup, and recovery.</a:t>
          </a:r>
        </a:p>
      </dgm:t>
    </dgm:pt>
    <dgm:pt modelId="{EF58B7A5-C679-486C-A839-34202AD309BC}" type="parTrans" cxnId="{5CDE5995-0804-4647-A94C-A600FCFFB1E2}">
      <dgm:prSet/>
      <dgm:spPr/>
      <dgm:t>
        <a:bodyPr/>
        <a:lstStyle/>
        <a:p>
          <a:endParaRPr lang="en-US"/>
        </a:p>
      </dgm:t>
    </dgm:pt>
    <dgm:pt modelId="{6F7E581D-C386-421B-AEC3-A427C23A27FE}" type="sibTrans" cxnId="{5CDE5995-0804-4647-A94C-A600FCFFB1E2}">
      <dgm:prSet/>
      <dgm:spPr/>
      <dgm:t>
        <a:bodyPr/>
        <a:lstStyle/>
        <a:p>
          <a:endParaRPr lang="en-US"/>
        </a:p>
      </dgm:t>
    </dgm:pt>
    <dgm:pt modelId="{D26EA259-2B9B-4BD6-82AB-EE61350EDE1B}">
      <dgm:prSet/>
      <dgm:spPr/>
      <dgm:t>
        <a:bodyPr/>
        <a:lstStyle/>
        <a:p>
          <a:endParaRPr lang="en-US" dirty="0"/>
        </a:p>
      </dgm:t>
    </dgm:pt>
    <dgm:pt modelId="{AA0B7026-A8CF-48E9-8CFB-4B6F06688F07}" type="parTrans" cxnId="{F8C7FBAE-CAF1-4B56-AA35-F286F91990BD}">
      <dgm:prSet/>
      <dgm:spPr/>
      <dgm:t>
        <a:bodyPr/>
        <a:lstStyle/>
        <a:p>
          <a:endParaRPr lang="en-US"/>
        </a:p>
      </dgm:t>
    </dgm:pt>
    <dgm:pt modelId="{8B97D4F6-67AD-4441-A782-160BFED270CC}" type="sibTrans" cxnId="{F8C7FBAE-CAF1-4B56-AA35-F286F91990BD}">
      <dgm:prSet/>
      <dgm:spPr/>
      <dgm:t>
        <a:bodyPr/>
        <a:lstStyle/>
        <a:p>
          <a:endParaRPr lang="en-US"/>
        </a:p>
      </dgm:t>
    </dgm:pt>
    <dgm:pt modelId="{1780A757-9045-4898-9D52-35E57ECAD4CC}">
      <dgm:prSet/>
      <dgm:spPr/>
      <dgm:t>
        <a:bodyPr/>
        <a:lstStyle/>
        <a:p>
          <a:r>
            <a:rPr lang="en-US" dirty="0"/>
            <a:t>Analytics or business intelligence.</a:t>
          </a:r>
        </a:p>
      </dgm:t>
    </dgm:pt>
    <dgm:pt modelId="{9C594D3F-EE65-4E80-B549-01A7F8CF8E59}" type="parTrans" cxnId="{74877212-FFF0-453E-A1A0-CF600B2F0295}">
      <dgm:prSet/>
      <dgm:spPr/>
      <dgm:t>
        <a:bodyPr/>
        <a:lstStyle/>
        <a:p>
          <a:endParaRPr lang="en-US"/>
        </a:p>
      </dgm:t>
    </dgm:pt>
    <dgm:pt modelId="{8D66DE87-65A0-47E3-A63E-21E603C728B1}" type="sibTrans" cxnId="{74877212-FFF0-453E-A1A0-CF600B2F0295}">
      <dgm:prSet/>
      <dgm:spPr/>
      <dgm:t>
        <a:bodyPr/>
        <a:lstStyle/>
        <a:p>
          <a:endParaRPr lang="en-US"/>
        </a:p>
      </dgm:t>
    </dgm:pt>
    <dgm:pt modelId="{39BD3D53-41F7-4B9E-AB4C-4269D6AFB6D6}" type="pres">
      <dgm:prSet presAssocID="{9FBD75D4-6474-4725-AB6A-00FC72E47443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A8FDC59-FBE2-4B29-9E95-D77F50BA9661}" type="pres">
      <dgm:prSet presAssocID="{FB7DBF1D-597B-4F7F-ABE8-585BFC72C20A}" presName="compositeNode" presStyleCnt="0">
        <dgm:presLayoutVars>
          <dgm:bulletEnabled val="1"/>
        </dgm:presLayoutVars>
      </dgm:prSet>
      <dgm:spPr/>
    </dgm:pt>
    <dgm:pt modelId="{98D66134-4965-47D7-9734-3F9730F75346}" type="pres">
      <dgm:prSet presAssocID="{FB7DBF1D-597B-4F7F-ABE8-585BFC72C20A}" presName="image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1848A74-C9C4-40EF-9E0C-3895FC12206D}" type="pres">
      <dgm:prSet presAssocID="{FB7DBF1D-597B-4F7F-ABE8-585BFC72C20A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B920C-4438-4CB2-8443-8E34B72C8E8F}" type="pres">
      <dgm:prSet presAssocID="{FB7DBF1D-597B-4F7F-ABE8-585BFC72C20A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3D3DB6-FEBA-4497-A19C-4DA7D3859867}" type="pres">
      <dgm:prSet presAssocID="{1E9CB147-213B-4F00-9313-61CDE82C90CA}" presName="sibTrans" presStyleCnt="0"/>
      <dgm:spPr/>
    </dgm:pt>
    <dgm:pt modelId="{F3ED4036-8E2C-42DC-9A95-D60E92FFBA23}" type="pres">
      <dgm:prSet presAssocID="{5B395730-E9D7-4A24-B92A-0F1E48792526}" presName="compositeNode" presStyleCnt="0">
        <dgm:presLayoutVars>
          <dgm:bulletEnabled val="1"/>
        </dgm:presLayoutVars>
      </dgm:prSet>
      <dgm:spPr/>
    </dgm:pt>
    <dgm:pt modelId="{57B0D5D9-F678-4AB3-9338-4AB30828D07E}" type="pres">
      <dgm:prSet presAssocID="{5B395730-E9D7-4A24-B92A-0F1E48792526}" presName="image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667EEB4-0781-4337-A6C5-FCFB1CDA248D}" type="pres">
      <dgm:prSet presAssocID="{5B395730-E9D7-4A24-B92A-0F1E48792526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97E978-FC1F-4DB4-9F6E-AB1347A877D0}" type="pres">
      <dgm:prSet presAssocID="{5B395730-E9D7-4A24-B92A-0F1E48792526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B43B3E-F0D8-40A2-A3BC-26726CA9B615}" type="pres">
      <dgm:prSet presAssocID="{0F02D932-348D-41D4-AD46-0B4F44969C20}" presName="sibTrans" presStyleCnt="0"/>
      <dgm:spPr/>
    </dgm:pt>
    <dgm:pt modelId="{9807AE8B-40FE-4479-8E67-B908EC365E6D}" type="pres">
      <dgm:prSet presAssocID="{820B3201-80A8-442E-ACCC-9BA4B95B3968}" presName="compositeNode" presStyleCnt="0">
        <dgm:presLayoutVars>
          <dgm:bulletEnabled val="1"/>
        </dgm:presLayoutVars>
      </dgm:prSet>
      <dgm:spPr/>
    </dgm:pt>
    <dgm:pt modelId="{F71441EE-8310-4498-8A70-5B643143A0EF}" type="pres">
      <dgm:prSet presAssocID="{820B3201-80A8-442E-ACCC-9BA4B95B3968}" presName="image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D309892-9681-4387-A429-1C0B22386A13}" type="pres">
      <dgm:prSet presAssocID="{820B3201-80A8-442E-ACCC-9BA4B95B3968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1F333B-BB65-42C0-A939-DA7A7E2D2080}" type="pres">
      <dgm:prSet presAssocID="{820B3201-80A8-442E-ACCC-9BA4B95B3968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D86BB8-1209-42C4-99EA-2F61F6C2D5EC}" srcId="{8ECFEEFC-6A9F-48CF-9A5C-DD05DC2E752E}" destId="{EC278143-08BB-4A5F-A7AC-CA40E10ADAE6}" srcOrd="1" destOrd="0" parTransId="{9C5CF50B-5C8A-416D-997E-94D039C30991}" sibTransId="{0D2C4BBD-FE7F-4D2F-A2ED-28327A806980}"/>
    <dgm:cxn modelId="{37974B8D-9301-4C9A-910B-A46FA7B7091F}" type="presOf" srcId="{820B3201-80A8-442E-ACCC-9BA4B95B3968}" destId="{BE1F333B-BB65-42C0-A939-DA7A7E2D2080}" srcOrd="0" destOrd="0" presId="urn:microsoft.com/office/officeart/2005/8/layout/hList2"/>
    <dgm:cxn modelId="{1005924D-A886-4FD9-B601-259730E3702C}" type="presOf" srcId="{5B395730-E9D7-4A24-B92A-0F1E48792526}" destId="{2C97E978-FC1F-4DB4-9F6E-AB1347A877D0}" srcOrd="0" destOrd="0" presId="urn:microsoft.com/office/officeart/2005/8/layout/hList2"/>
    <dgm:cxn modelId="{1962FED2-B958-4160-8576-1960A896C43A}" type="presOf" srcId="{A0F80CFC-B9A3-4508-AC69-E1F3C671B380}" destId="{9667EEB4-0781-4337-A6C5-FCFB1CDA248D}" srcOrd="0" destOrd="0" presId="urn:microsoft.com/office/officeart/2005/8/layout/hList2"/>
    <dgm:cxn modelId="{8567D9E3-1DC4-4B2B-9D2C-F2736131C46B}" type="presOf" srcId="{9FBD75D4-6474-4725-AB6A-00FC72E47443}" destId="{39BD3D53-41F7-4B9E-AB4C-4269D6AFB6D6}" srcOrd="0" destOrd="0" presId="urn:microsoft.com/office/officeart/2005/8/layout/hList2"/>
    <dgm:cxn modelId="{E0F39274-70D1-4D98-ADD8-A4E690019807}" srcId="{FB7DBF1D-597B-4F7F-ABE8-585BFC72C20A}" destId="{8ECFEEFC-6A9F-48CF-9A5C-DD05DC2E752E}" srcOrd="1" destOrd="0" parTransId="{A128DDF4-CD9F-4F73-894F-24C031769D1A}" sibTransId="{3597EBE3-80C2-46ED-AC06-7B09E1B4C647}"/>
    <dgm:cxn modelId="{E73F8972-39A0-4C74-8D1F-C5A35D6440B0}" type="presOf" srcId="{D26EA259-2B9B-4BD6-82AB-EE61350EDE1B}" destId="{9667EEB4-0781-4337-A6C5-FCFB1CDA248D}" srcOrd="0" destOrd="1" presId="urn:microsoft.com/office/officeart/2005/8/layout/hList2"/>
    <dgm:cxn modelId="{FBAEBA4E-A731-425E-AB9E-E63445089F62}" type="presOf" srcId="{2518549F-3724-40DB-BFF7-2931E81232D2}" destId="{81848A74-C9C4-40EF-9E0C-3895FC12206D}" srcOrd="0" destOrd="0" presId="urn:microsoft.com/office/officeart/2005/8/layout/hList2"/>
    <dgm:cxn modelId="{30A3F9AA-077D-4A6E-AA54-BB279A5A2626}" type="presOf" srcId="{FB7DBF1D-597B-4F7F-ABE8-585BFC72C20A}" destId="{306B920C-4438-4CB2-8443-8E34B72C8E8F}" srcOrd="0" destOrd="0" presId="urn:microsoft.com/office/officeart/2005/8/layout/hList2"/>
    <dgm:cxn modelId="{5CDE5995-0804-4647-A94C-A600FCFFB1E2}" srcId="{8ECFEEFC-6A9F-48CF-9A5C-DD05DC2E752E}" destId="{33D4B5BE-9CDD-4087-8B77-3DC0A071EF01}" srcOrd="2" destOrd="0" parTransId="{EF58B7A5-C679-486C-A839-34202AD309BC}" sibTransId="{6F7E581D-C386-421B-AEC3-A427C23A27FE}"/>
    <dgm:cxn modelId="{88353BB1-11AF-46F1-8C93-B63762E2EBAE}" type="presOf" srcId="{C74E4293-6E47-4F37-A1F4-E77F83406877}" destId="{81848A74-C9C4-40EF-9E0C-3895FC12206D}" srcOrd="0" destOrd="2" presId="urn:microsoft.com/office/officeart/2005/8/layout/hList2"/>
    <dgm:cxn modelId="{7F304D11-11A9-4D43-A764-3493DAAFAA6D}" type="presOf" srcId="{33D4B5BE-9CDD-4087-8B77-3DC0A071EF01}" destId="{81848A74-C9C4-40EF-9E0C-3895FC12206D}" srcOrd="0" destOrd="4" presId="urn:microsoft.com/office/officeart/2005/8/layout/hList2"/>
    <dgm:cxn modelId="{20381FE6-91DB-4AFE-976F-ACD90A98C8E7}" srcId="{FB7DBF1D-597B-4F7F-ABE8-585BFC72C20A}" destId="{2518549F-3724-40DB-BFF7-2931E81232D2}" srcOrd="0" destOrd="0" parTransId="{2098B2A4-BC96-4B00-B5DA-EB73D4E1E30A}" sibTransId="{19F47DA8-0C7D-4A46-9219-FB1A5A4D96E8}"/>
    <dgm:cxn modelId="{EDCB9652-E154-44B6-AF09-8F60FC005BDB}" srcId="{5B395730-E9D7-4A24-B92A-0F1E48792526}" destId="{A0F80CFC-B9A3-4508-AC69-E1F3C671B380}" srcOrd="0" destOrd="0" parTransId="{14F98705-FFD8-49C7-A7BE-D85C674671B3}" sibTransId="{00FD781A-D5BB-41DA-B5E6-9BC8EBCD143C}"/>
    <dgm:cxn modelId="{824A913C-73F9-47DF-BB19-D0907D647B30}" type="presOf" srcId="{1780A757-9045-4898-9D52-35E57ECAD4CC}" destId="{9667EEB4-0781-4337-A6C5-FCFB1CDA248D}" srcOrd="0" destOrd="3" presId="urn:microsoft.com/office/officeart/2005/8/layout/hList2"/>
    <dgm:cxn modelId="{CDEFB484-C680-458F-8520-24789382E2AB}" srcId="{9FBD75D4-6474-4725-AB6A-00FC72E47443}" destId="{5B395730-E9D7-4A24-B92A-0F1E48792526}" srcOrd="1" destOrd="0" parTransId="{8462D8AF-F1DF-4D77-8596-24CBC2BFF9F6}" sibTransId="{0F02D932-348D-41D4-AD46-0B4F44969C20}"/>
    <dgm:cxn modelId="{314ED09E-6ADB-4D86-8D2E-2557A6DE2C55}" type="presOf" srcId="{8B87217D-78A1-4BCA-9064-89310EA060EE}" destId="{9667EEB4-0781-4337-A6C5-FCFB1CDA248D}" srcOrd="0" destOrd="2" presId="urn:microsoft.com/office/officeart/2005/8/layout/hList2"/>
    <dgm:cxn modelId="{F48E7ADD-6B97-4F8B-86AD-C10645545F55}" srcId="{9FBD75D4-6474-4725-AB6A-00FC72E47443}" destId="{820B3201-80A8-442E-ACCC-9BA4B95B3968}" srcOrd="2" destOrd="0" parTransId="{F8A84C0E-6D7C-449A-B451-1D47400E41D7}" sibTransId="{B4A63868-44BF-4AC2-A66A-824ADA22E3E4}"/>
    <dgm:cxn modelId="{26D38E60-D86F-47A5-A35D-D3A497CCDD20}" srcId="{D26EA259-2B9B-4BD6-82AB-EE61350EDE1B}" destId="{8B87217D-78A1-4BCA-9064-89310EA060EE}" srcOrd="0" destOrd="0" parTransId="{DC496806-2C45-44A6-BB6E-BFA9EB4C2B51}" sibTransId="{85F9AD5A-0819-4443-B0DA-5DC6FF88DDE8}"/>
    <dgm:cxn modelId="{92CB0B21-BDC0-4A13-9439-70E62DE6F923}" type="presOf" srcId="{EC278143-08BB-4A5F-A7AC-CA40E10ADAE6}" destId="{81848A74-C9C4-40EF-9E0C-3895FC12206D}" srcOrd="0" destOrd="3" presId="urn:microsoft.com/office/officeart/2005/8/layout/hList2"/>
    <dgm:cxn modelId="{AB30730C-5AC6-45FC-A378-B954926E7382}" type="presOf" srcId="{18410414-C7B0-4381-9DCB-99184989779D}" destId="{8D309892-9681-4387-A429-1C0B22386A13}" srcOrd="0" destOrd="0" presId="urn:microsoft.com/office/officeart/2005/8/layout/hList2"/>
    <dgm:cxn modelId="{4A214B5B-B486-44CF-A47B-57A49ECC316D}" srcId="{9FBD75D4-6474-4725-AB6A-00FC72E47443}" destId="{FB7DBF1D-597B-4F7F-ABE8-585BFC72C20A}" srcOrd="0" destOrd="0" parTransId="{7D30B252-2AD9-4A66-A3A1-C5AAC05F73A9}" sibTransId="{1E9CB147-213B-4F00-9313-61CDE82C90CA}"/>
    <dgm:cxn modelId="{601BDEF7-B994-44D2-BD4A-BAB21D7D4B0B}" type="presOf" srcId="{8ECFEEFC-6A9F-48CF-9A5C-DD05DC2E752E}" destId="{81848A74-C9C4-40EF-9E0C-3895FC12206D}" srcOrd="0" destOrd="1" presId="urn:microsoft.com/office/officeart/2005/8/layout/hList2"/>
    <dgm:cxn modelId="{18CB8DD1-3F9F-4CC6-B0B2-089C26A9E0BA}" srcId="{820B3201-80A8-442E-ACCC-9BA4B95B3968}" destId="{18410414-C7B0-4381-9DCB-99184989779D}" srcOrd="0" destOrd="0" parTransId="{1954A8FF-E1EE-4719-B541-B59135FF879F}" sibTransId="{FA6FD685-88E0-486F-BA18-11C742DB38CF}"/>
    <dgm:cxn modelId="{75311801-0B3B-4FEB-A912-F0E245A88810}" srcId="{8ECFEEFC-6A9F-48CF-9A5C-DD05DC2E752E}" destId="{C74E4293-6E47-4F37-A1F4-E77F83406877}" srcOrd="0" destOrd="0" parTransId="{09F1A3EC-BB0F-47AC-B0EC-F51CB0E309F7}" sibTransId="{0970EB4D-C009-4CCD-A25E-AAA820823BEB}"/>
    <dgm:cxn modelId="{F8C7FBAE-CAF1-4B56-AA35-F286F91990BD}" srcId="{5B395730-E9D7-4A24-B92A-0F1E48792526}" destId="{D26EA259-2B9B-4BD6-82AB-EE61350EDE1B}" srcOrd="1" destOrd="0" parTransId="{AA0B7026-A8CF-48E9-8CFB-4B6F06688F07}" sibTransId="{8B97D4F6-67AD-4441-A782-160BFED270CC}"/>
    <dgm:cxn modelId="{74877212-FFF0-453E-A1A0-CF600B2F0295}" srcId="{D26EA259-2B9B-4BD6-82AB-EE61350EDE1B}" destId="{1780A757-9045-4898-9D52-35E57ECAD4CC}" srcOrd="1" destOrd="0" parTransId="{9C594D3F-EE65-4E80-B549-01A7F8CF8E59}" sibTransId="{8D66DE87-65A0-47E3-A63E-21E603C728B1}"/>
    <dgm:cxn modelId="{A074FC0F-4945-43CB-A99D-47E8DE254022}" type="presParOf" srcId="{39BD3D53-41F7-4B9E-AB4C-4269D6AFB6D6}" destId="{7A8FDC59-FBE2-4B29-9E95-D77F50BA9661}" srcOrd="0" destOrd="0" presId="urn:microsoft.com/office/officeart/2005/8/layout/hList2"/>
    <dgm:cxn modelId="{5DDBDE66-5CE5-4DB3-9A0B-8E035B428DB7}" type="presParOf" srcId="{7A8FDC59-FBE2-4B29-9E95-D77F50BA9661}" destId="{98D66134-4965-47D7-9734-3F9730F75346}" srcOrd="0" destOrd="0" presId="urn:microsoft.com/office/officeart/2005/8/layout/hList2"/>
    <dgm:cxn modelId="{8072A0B7-62CB-4B17-8DA5-87DFC0C496D4}" type="presParOf" srcId="{7A8FDC59-FBE2-4B29-9E95-D77F50BA9661}" destId="{81848A74-C9C4-40EF-9E0C-3895FC12206D}" srcOrd="1" destOrd="0" presId="urn:microsoft.com/office/officeart/2005/8/layout/hList2"/>
    <dgm:cxn modelId="{EAA00159-989B-4991-B989-28096AEB2A60}" type="presParOf" srcId="{7A8FDC59-FBE2-4B29-9E95-D77F50BA9661}" destId="{306B920C-4438-4CB2-8443-8E34B72C8E8F}" srcOrd="2" destOrd="0" presId="urn:microsoft.com/office/officeart/2005/8/layout/hList2"/>
    <dgm:cxn modelId="{F24FDB09-9807-4D5B-85DD-F7B16B2CB013}" type="presParOf" srcId="{39BD3D53-41F7-4B9E-AB4C-4269D6AFB6D6}" destId="{B13D3DB6-FEBA-4497-A19C-4DA7D3859867}" srcOrd="1" destOrd="0" presId="urn:microsoft.com/office/officeart/2005/8/layout/hList2"/>
    <dgm:cxn modelId="{07A03756-350A-4E0E-89E1-53C5E3879C0E}" type="presParOf" srcId="{39BD3D53-41F7-4B9E-AB4C-4269D6AFB6D6}" destId="{F3ED4036-8E2C-42DC-9A95-D60E92FFBA23}" srcOrd="2" destOrd="0" presId="urn:microsoft.com/office/officeart/2005/8/layout/hList2"/>
    <dgm:cxn modelId="{EDE31A1A-5381-41C2-89D4-1B5F7207355A}" type="presParOf" srcId="{F3ED4036-8E2C-42DC-9A95-D60E92FFBA23}" destId="{57B0D5D9-F678-4AB3-9338-4AB30828D07E}" srcOrd="0" destOrd="0" presId="urn:microsoft.com/office/officeart/2005/8/layout/hList2"/>
    <dgm:cxn modelId="{B9F43906-246C-41E7-9CE1-50A682EC40ED}" type="presParOf" srcId="{F3ED4036-8E2C-42DC-9A95-D60E92FFBA23}" destId="{9667EEB4-0781-4337-A6C5-FCFB1CDA248D}" srcOrd="1" destOrd="0" presId="urn:microsoft.com/office/officeart/2005/8/layout/hList2"/>
    <dgm:cxn modelId="{5A54ECCF-71C6-40D6-B855-9405F76B5EE5}" type="presParOf" srcId="{F3ED4036-8E2C-42DC-9A95-D60E92FFBA23}" destId="{2C97E978-FC1F-4DB4-9F6E-AB1347A877D0}" srcOrd="2" destOrd="0" presId="urn:microsoft.com/office/officeart/2005/8/layout/hList2"/>
    <dgm:cxn modelId="{A0110F82-ADBA-4066-B37B-6640EA348893}" type="presParOf" srcId="{39BD3D53-41F7-4B9E-AB4C-4269D6AFB6D6}" destId="{28B43B3E-F0D8-40A2-A3BC-26726CA9B615}" srcOrd="3" destOrd="0" presId="urn:microsoft.com/office/officeart/2005/8/layout/hList2"/>
    <dgm:cxn modelId="{F3481988-5FA7-4182-8349-6CCD053C01F2}" type="presParOf" srcId="{39BD3D53-41F7-4B9E-AB4C-4269D6AFB6D6}" destId="{9807AE8B-40FE-4479-8E67-B908EC365E6D}" srcOrd="4" destOrd="0" presId="urn:microsoft.com/office/officeart/2005/8/layout/hList2"/>
    <dgm:cxn modelId="{C9AF9A6E-7E38-4689-B911-B2C3C6285E05}" type="presParOf" srcId="{9807AE8B-40FE-4479-8E67-B908EC365E6D}" destId="{F71441EE-8310-4498-8A70-5B643143A0EF}" srcOrd="0" destOrd="0" presId="urn:microsoft.com/office/officeart/2005/8/layout/hList2"/>
    <dgm:cxn modelId="{CDE247D0-EC7C-4193-A829-AA1F29B80D0D}" type="presParOf" srcId="{9807AE8B-40FE-4479-8E67-B908EC365E6D}" destId="{8D309892-9681-4387-A429-1C0B22386A13}" srcOrd="1" destOrd="0" presId="urn:microsoft.com/office/officeart/2005/8/layout/hList2"/>
    <dgm:cxn modelId="{84858F5E-39B8-47E2-9A43-86713767716E}" type="presParOf" srcId="{9807AE8B-40FE-4479-8E67-B908EC365E6D}" destId="{BE1F333B-BB65-42C0-A939-DA7A7E2D2080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BD75D4-6474-4725-AB6A-00FC72E47443}" type="doc">
      <dgm:prSet loTypeId="urn:diagrams.loki3.com/BracketList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B7DBF1D-597B-4F7F-ABE8-585BFC72C20A}">
      <dgm:prSet phldrT="[Text]"/>
      <dgm:spPr/>
      <dgm:t>
        <a:bodyPr/>
        <a:lstStyle/>
        <a:p>
          <a:r>
            <a:rPr lang="en-US" dirty="0"/>
            <a:t>Structured Data</a:t>
          </a:r>
        </a:p>
        <a:p>
          <a:r>
            <a:rPr lang="en-US" dirty="0"/>
            <a:t>(relational data)</a:t>
          </a:r>
        </a:p>
      </dgm:t>
    </dgm:pt>
    <dgm:pt modelId="{7D30B252-2AD9-4A66-A3A1-C5AAC05F73A9}" type="parTrans" cxnId="{4A214B5B-B486-44CF-A47B-57A49ECC316D}">
      <dgm:prSet/>
      <dgm:spPr/>
      <dgm:t>
        <a:bodyPr/>
        <a:lstStyle/>
        <a:p>
          <a:endParaRPr lang="en-US"/>
        </a:p>
      </dgm:t>
    </dgm:pt>
    <dgm:pt modelId="{1E9CB147-213B-4F00-9313-61CDE82C90CA}" type="sibTrans" cxnId="{4A214B5B-B486-44CF-A47B-57A49ECC316D}">
      <dgm:prSet/>
      <dgm:spPr/>
      <dgm:t>
        <a:bodyPr/>
        <a:lstStyle/>
        <a:p>
          <a:endParaRPr lang="en-US"/>
        </a:p>
      </dgm:t>
    </dgm:pt>
    <dgm:pt modelId="{2518549F-3724-40DB-BFF7-2931E81232D2}">
      <dgm:prSet phldrT="[Text]"/>
      <dgm:spPr/>
      <dgm:t>
        <a:bodyPr/>
        <a:lstStyle/>
        <a:p>
          <a:r>
            <a:rPr lang="en-US" dirty="0"/>
            <a:t>Adheres to a schema, so all of the data has the same fields or properties.</a:t>
          </a:r>
        </a:p>
      </dgm:t>
    </dgm:pt>
    <dgm:pt modelId="{2098B2A4-BC96-4B00-B5DA-EB73D4E1E30A}" type="parTrans" cxnId="{20381FE6-91DB-4AFE-976F-ACD90A98C8E7}">
      <dgm:prSet/>
      <dgm:spPr/>
      <dgm:t>
        <a:bodyPr/>
        <a:lstStyle/>
        <a:p>
          <a:endParaRPr lang="en-US"/>
        </a:p>
      </dgm:t>
    </dgm:pt>
    <dgm:pt modelId="{19F47DA8-0C7D-4A46-9219-FB1A5A4D96E8}" type="sibTrans" cxnId="{20381FE6-91DB-4AFE-976F-ACD90A98C8E7}">
      <dgm:prSet/>
      <dgm:spPr/>
      <dgm:t>
        <a:bodyPr/>
        <a:lstStyle/>
        <a:p>
          <a:endParaRPr lang="en-US"/>
        </a:p>
      </dgm:t>
    </dgm:pt>
    <dgm:pt modelId="{5B395730-E9D7-4A24-B92A-0F1E48792526}">
      <dgm:prSet phldrT="[Text]"/>
      <dgm:spPr/>
      <dgm:t>
        <a:bodyPr/>
        <a:lstStyle/>
        <a:p>
          <a:r>
            <a:rPr lang="en-US" dirty="0"/>
            <a:t>Semi-Structured data</a:t>
          </a:r>
        </a:p>
        <a:p>
          <a:r>
            <a:rPr lang="en-US" dirty="0"/>
            <a:t>(non-relational or NoSQL)</a:t>
          </a:r>
        </a:p>
      </dgm:t>
    </dgm:pt>
    <dgm:pt modelId="{8462D8AF-F1DF-4D77-8596-24CBC2BFF9F6}" type="parTrans" cxnId="{CDEFB484-C680-458F-8520-24789382E2AB}">
      <dgm:prSet/>
      <dgm:spPr/>
      <dgm:t>
        <a:bodyPr/>
        <a:lstStyle/>
        <a:p>
          <a:endParaRPr lang="en-US"/>
        </a:p>
      </dgm:t>
    </dgm:pt>
    <dgm:pt modelId="{0F02D932-348D-41D4-AD46-0B4F44969C20}" type="sibTrans" cxnId="{CDEFB484-C680-458F-8520-24789382E2AB}">
      <dgm:prSet/>
      <dgm:spPr/>
      <dgm:t>
        <a:bodyPr/>
        <a:lstStyle/>
        <a:p>
          <a:endParaRPr lang="en-US"/>
        </a:p>
      </dgm:t>
    </dgm:pt>
    <dgm:pt modelId="{A0F80CFC-B9A3-4508-AC69-E1F3C671B380}">
      <dgm:prSet phldrT="[Text]"/>
      <dgm:spPr/>
      <dgm:t>
        <a:bodyPr/>
        <a:lstStyle/>
        <a:p>
          <a:r>
            <a:rPr lang="en-US"/>
            <a:t>Uses tags or Keys instead of tables, rows and columns .</a:t>
          </a:r>
          <a:endParaRPr lang="en-US" dirty="0"/>
        </a:p>
      </dgm:t>
    </dgm:pt>
    <dgm:pt modelId="{14F98705-FFD8-49C7-A7BE-D85C674671B3}" type="parTrans" cxnId="{EDCB9652-E154-44B6-AF09-8F60FC005BDB}">
      <dgm:prSet/>
      <dgm:spPr/>
      <dgm:t>
        <a:bodyPr/>
        <a:lstStyle/>
        <a:p>
          <a:endParaRPr lang="en-US"/>
        </a:p>
      </dgm:t>
    </dgm:pt>
    <dgm:pt modelId="{00FD781A-D5BB-41DA-B5E6-9BC8EBCD143C}" type="sibTrans" cxnId="{EDCB9652-E154-44B6-AF09-8F60FC005BDB}">
      <dgm:prSet/>
      <dgm:spPr/>
      <dgm:t>
        <a:bodyPr/>
        <a:lstStyle/>
        <a:p>
          <a:endParaRPr lang="en-US"/>
        </a:p>
      </dgm:t>
    </dgm:pt>
    <dgm:pt modelId="{820B3201-80A8-442E-ACCC-9BA4B95B3968}">
      <dgm:prSet phldrT="[Text]"/>
      <dgm:spPr/>
      <dgm:t>
        <a:bodyPr/>
        <a:lstStyle/>
        <a:p>
          <a:r>
            <a:rPr lang="en-US" dirty="0"/>
            <a:t>Unstructured Data</a:t>
          </a:r>
        </a:p>
      </dgm:t>
    </dgm:pt>
    <dgm:pt modelId="{F8A84C0E-6D7C-449A-B451-1D47400E41D7}" type="parTrans" cxnId="{F48E7ADD-6B97-4F8B-86AD-C10645545F55}">
      <dgm:prSet/>
      <dgm:spPr/>
      <dgm:t>
        <a:bodyPr/>
        <a:lstStyle/>
        <a:p>
          <a:endParaRPr lang="en-US"/>
        </a:p>
      </dgm:t>
    </dgm:pt>
    <dgm:pt modelId="{B4A63868-44BF-4AC2-A66A-824ADA22E3E4}" type="sibTrans" cxnId="{F48E7ADD-6B97-4F8B-86AD-C10645545F55}">
      <dgm:prSet/>
      <dgm:spPr/>
      <dgm:t>
        <a:bodyPr/>
        <a:lstStyle/>
        <a:p>
          <a:endParaRPr lang="en-US"/>
        </a:p>
      </dgm:t>
    </dgm:pt>
    <dgm:pt modelId="{18410414-C7B0-4381-9DCB-99184989779D}">
      <dgm:prSet phldrT="[Text]"/>
      <dgm:spPr/>
      <dgm:t>
        <a:bodyPr/>
        <a:lstStyle/>
        <a:p>
          <a:r>
            <a:rPr lang="en-US" dirty="0"/>
            <a:t>Has no designated structure.</a:t>
          </a:r>
        </a:p>
      </dgm:t>
    </dgm:pt>
    <dgm:pt modelId="{1954A8FF-E1EE-4719-B541-B59135FF879F}" type="parTrans" cxnId="{18CB8DD1-3F9F-4CC6-B0B2-089C26A9E0BA}">
      <dgm:prSet/>
      <dgm:spPr/>
      <dgm:t>
        <a:bodyPr/>
        <a:lstStyle/>
        <a:p>
          <a:endParaRPr lang="en-US"/>
        </a:p>
      </dgm:t>
    </dgm:pt>
    <dgm:pt modelId="{FA6FD685-88E0-486F-BA18-11C742DB38CF}" type="sibTrans" cxnId="{18CB8DD1-3F9F-4CC6-B0B2-089C26A9E0BA}">
      <dgm:prSet/>
      <dgm:spPr/>
      <dgm:t>
        <a:bodyPr/>
        <a:lstStyle/>
        <a:p>
          <a:endParaRPr lang="en-US"/>
        </a:p>
      </dgm:t>
    </dgm:pt>
    <dgm:pt modelId="{0ED114EE-8BA7-4139-8119-2EF145D07C6C}">
      <dgm:prSet/>
      <dgm:spPr/>
      <dgm:t>
        <a:bodyPr/>
        <a:lstStyle/>
        <a:p>
          <a:r>
            <a:rPr lang="en-US" dirty="0"/>
            <a:t>Can be stored in a database table with row and columns.</a:t>
          </a:r>
        </a:p>
      </dgm:t>
    </dgm:pt>
    <dgm:pt modelId="{E7155D76-9B23-4036-8734-19FE75E41787}" type="parTrans" cxnId="{30997F72-0DFF-4686-BDDD-DBDCA9AE2A8A}">
      <dgm:prSet/>
      <dgm:spPr/>
      <dgm:t>
        <a:bodyPr/>
        <a:lstStyle/>
        <a:p>
          <a:endParaRPr lang="en-US"/>
        </a:p>
      </dgm:t>
    </dgm:pt>
    <dgm:pt modelId="{95E71E2A-9ED2-4C82-82C6-C9418C5742A2}" type="sibTrans" cxnId="{30997F72-0DFF-4686-BDDD-DBDCA9AE2A8A}">
      <dgm:prSet/>
      <dgm:spPr/>
      <dgm:t>
        <a:bodyPr/>
        <a:lstStyle/>
        <a:p>
          <a:endParaRPr lang="en-US"/>
        </a:p>
      </dgm:t>
    </dgm:pt>
    <dgm:pt modelId="{C18DECBB-C0A6-41DA-B824-191304EC164C}">
      <dgm:prSet/>
      <dgm:spPr/>
      <dgm:t>
        <a:bodyPr/>
        <a:lstStyle/>
        <a:p>
          <a:r>
            <a:rPr lang="en-US" dirty="0"/>
            <a:t>Easy to enter, query, and analyze.</a:t>
          </a:r>
        </a:p>
      </dgm:t>
    </dgm:pt>
    <dgm:pt modelId="{26E9A9D1-32D5-488B-9048-17796CAE6513}" type="parTrans" cxnId="{19947B96-267B-44CF-BA16-E6B61492CE52}">
      <dgm:prSet/>
      <dgm:spPr/>
      <dgm:t>
        <a:bodyPr/>
        <a:lstStyle/>
        <a:p>
          <a:endParaRPr lang="en-US"/>
        </a:p>
      </dgm:t>
    </dgm:pt>
    <dgm:pt modelId="{533F1FBA-F563-4E72-AFF5-376AFFAAF601}" type="sibTrans" cxnId="{19947B96-267B-44CF-BA16-E6B61492CE52}">
      <dgm:prSet/>
      <dgm:spPr/>
      <dgm:t>
        <a:bodyPr/>
        <a:lstStyle/>
        <a:p>
          <a:endParaRPr lang="en-US"/>
        </a:p>
      </dgm:t>
    </dgm:pt>
    <dgm:pt modelId="{E063B367-06B7-40BA-A58E-94E515FC31C7}">
      <dgm:prSet/>
      <dgm:spPr/>
      <dgm:t>
        <a:bodyPr/>
        <a:lstStyle/>
        <a:p>
          <a:r>
            <a:rPr lang="en-US" dirty="0"/>
            <a:t>All data follows the same format.</a:t>
          </a:r>
        </a:p>
      </dgm:t>
    </dgm:pt>
    <dgm:pt modelId="{C9121D36-6A82-405A-A780-55B7506B1F53}" type="parTrans" cxnId="{693A57D8-012D-4A89-AA64-6688F517B529}">
      <dgm:prSet/>
      <dgm:spPr/>
      <dgm:t>
        <a:bodyPr/>
        <a:lstStyle/>
        <a:p>
          <a:endParaRPr lang="en-US"/>
        </a:p>
      </dgm:t>
    </dgm:pt>
    <dgm:pt modelId="{E236B4B4-45CB-483B-8BA6-0B915114F060}" type="sibTrans" cxnId="{693A57D8-012D-4A89-AA64-6688F517B529}">
      <dgm:prSet/>
      <dgm:spPr/>
      <dgm:t>
        <a:bodyPr/>
        <a:lstStyle/>
        <a:p>
          <a:endParaRPr lang="en-US"/>
        </a:p>
      </dgm:t>
    </dgm:pt>
    <dgm:pt modelId="{19CD4A2E-DB9F-4DD4-8C26-0CDE095E3009}">
      <dgm:prSet/>
      <dgm:spPr/>
      <dgm:t>
        <a:bodyPr/>
        <a:lstStyle/>
        <a:p>
          <a:r>
            <a:rPr lang="en-US" dirty="0"/>
            <a:t>Tags or keys are organized in a hierarchy (Documents).</a:t>
          </a:r>
        </a:p>
      </dgm:t>
    </dgm:pt>
    <dgm:pt modelId="{96EC805C-0B36-4E7B-B170-3FB23FF5C13C}" type="parTrans" cxnId="{A2F45CD4-8065-4341-B58E-94580967E535}">
      <dgm:prSet/>
      <dgm:spPr/>
      <dgm:t>
        <a:bodyPr/>
        <a:lstStyle/>
        <a:p>
          <a:endParaRPr lang="en-US"/>
        </a:p>
      </dgm:t>
    </dgm:pt>
    <dgm:pt modelId="{1C76E349-15DF-49CF-BD33-01E7DDC60680}" type="sibTrans" cxnId="{A2F45CD4-8065-4341-B58E-94580967E535}">
      <dgm:prSet/>
      <dgm:spPr/>
      <dgm:t>
        <a:bodyPr/>
        <a:lstStyle/>
        <a:p>
          <a:endParaRPr lang="en-US"/>
        </a:p>
      </dgm:t>
    </dgm:pt>
    <dgm:pt modelId="{1166014A-24AD-4512-8975-54352F207B75}">
      <dgm:prSet/>
      <dgm:spPr/>
      <dgm:t>
        <a:bodyPr/>
        <a:lstStyle/>
        <a:p>
          <a:r>
            <a:rPr lang="en-US" dirty="0"/>
            <a:t>No restrictions on the kind of data it can hold.</a:t>
          </a:r>
        </a:p>
      </dgm:t>
    </dgm:pt>
    <dgm:pt modelId="{D5BC0ABD-D5DD-4167-95DE-D813A33A0709}" type="parTrans" cxnId="{9079D8A2-BB69-4848-82B5-BFFEDD03B552}">
      <dgm:prSet/>
      <dgm:spPr/>
      <dgm:t>
        <a:bodyPr/>
        <a:lstStyle/>
        <a:p>
          <a:endParaRPr lang="en-US"/>
        </a:p>
      </dgm:t>
    </dgm:pt>
    <dgm:pt modelId="{C5435CB0-B6FD-4594-9AA8-615A5BB1ECDE}" type="sibTrans" cxnId="{9079D8A2-BB69-4848-82B5-BFFEDD03B552}">
      <dgm:prSet/>
      <dgm:spPr/>
      <dgm:t>
        <a:bodyPr/>
        <a:lstStyle/>
        <a:p>
          <a:endParaRPr lang="en-US"/>
        </a:p>
      </dgm:t>
    </dgm:pt>
    <dgm:pt modelId="{80C19AC8-C46C-478C-B24E-16D67565E176}">
      <dgm:prSet/>
      <dgm:spPr/>
      <dgm:t>
        <a:bodyPr/>
        <a:lstStyle/>
        <a:p>
          <a:r>
            <a:rPr lang="en-US" dirty="0"/>
            <a:t>Becoming more prominent as business try to tap to a new data source.</a:t>
          </a:r>
        </a:p>
      </dgm:t>
    </dgm:pt>
    <dgm:pt modelId="{4C8EF3C2-E28D-49D1-91EF-03CCA844C207}" type="parTrans" cxnId="{1B907799-1C3A-4AFD-B866-B8150737DEE5}">
      <dgm:prSet/>
      <dgm:spPr/>
      <dgm:t>
        <a:bodyPr/>
        <a:lstStyle/>
        <a:p>
          <a:endParaRPr lang="en-US"/>
        </a:p>
      </dgm:t>
    </dgm:pt>
    <dgm:pt modelId="{AAB10727-F9AE-45A7-A64C-CA5F747C839C}" type="sibTrans" cxnId="{1B907799-1C3A-4AFD-B866-B8150737DEE5}">
      <dgm:prSet/>
      <dgm:spPr/>
      <dgm:t>
        <a:bodyPr/>
        <a:lstStyle/>
        <a:p>
          <a:endParaRPr lang="en-US"/>
        </a:p>
      </dgm:t>
    </dgm:pt>
    <dgm:pt modelId="{814BE245-E047-4937-8D87-AF723477517B}">
      <dgm:prSet/>
      <dgm:spPr/>
      <dgm:t>
        <a:bodyPr/>
        <a:lstStyle/>
        <a:p>
          <a:r>
            <a:rPr lang="en-US" dirty="0"/>
            <a:t>Ex: PDFs, media files, JSON files.</a:t>
          </a:r>
        </a:p>
      </dgm:t>
    </dgm:pt>
    <dgm:pt modelId="{C9036519-DD8E-4D87-BA54-A4C88D4A6421}" type="parTrans" cxnId="{464A1209-23F8-4DAF-82E8-B17B93B29EAF}">
      <dgm:prSet/>
      <dgm:spPr/>
      <dgm:t>
        <a:bodyPr/>
        <a:lstStyle/>
        <a:p>
          <a:endParaRPr lang="en-US"/>
        </a:p>
      </dgm:t>
    </dgm:pt>
    <dgm:pt modelId="{17DE6B3B-A409-43EA-B762-1449A40EB401}" type="sibTrans" cxnId="{464A1209-23F8-4DAF-82E8-B17B93B29EAF}">
      <dgm:prSet/>
      <dgm:spPr/>
      <dgm:t>
        <a:bodyPr/>
        <a:lstStyle/>
        <a:p>
          <a:endParaRPr lang="en-US"/>
        </a:p>
      </dgm:t>
    </dgm:pt>
    <dgm:pt modelId="{7DB9113B-805E-4100-A603-C965E8B4DC07}" type="pres">
      <dgm:prSet presAssocID="{9FBD75D4-6474-4725-AB6A-00FC72E4744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74233A-29E4-4115-855E-325C72E1CA95}" type="pres">
      <dgm:prSet presAssocID="{FB7DBF1D-597B-4F7F-ABE8-585BFC72C20A}" presName="linNode" presStyleCnt="0"/>
      <dgm:spPr/>
    </dgm:pt>
    <dgm:pt modelId="{E87333B1-ACE7-4C23-832C-9A1BFEABCB3C}" type="pres">
      <dgm:prSet presAssocID="{FB7DBF1D-597B-4F7F-ABE8-585BFC72C20A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C7DA46-F7D2-419F-A85B-AA5941885FCF}" type="pres">
      <dgm:prSet presAssocID="{FB7DBF1D-597B-4F7F-ABE8-585BFC72C20A}" presName="bracket" presStyleLbl="parChTrans1D1" presStyleIdx="0" presStyleCnt="3"/>
      <dgm:spPr/>
    </dgm:pt>
    <dgm:pt modelId="{2371DFEE-4360-41E6-8E70-5363790E299B}" type="pres">
      <dgm:prSet presAssocID="{FB7DBF1D-597B-4F7F-ABE8-585BFC72C20A}" presName="spH" presStyleCnt="0"/>
      <dgm:spPr/>
    </dgm:pt>
    <dgm:pt modelId="{C351391C-E3C8-4116-B0D0-E5F88AD9B36F}" type="pres">
      <dgm:prSet presAssocID="{FB7DBF1D-597B-4F7F-ABE8-585BFC72C20A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5E92E-7BA9-453B-848F-4E859030DB31}" type="pres">
      <dgm:prSet presAssocID="{1E9CB147-213B-4F00-9313-61CDE82C90CA}" presName="spV" presStyleCnt="0"/>
      <dgm:spPr/>
    </dgm:pt>
    <dgm:pt modelId="{8BEB23A6-8F52-43E5-8909-7C6A756B98AF}" type="pres">
      <dgm:prSet presAssocID="{5B395730-E9D7-4A24-B92A-0F1E48792526}" presName="linNode" presStyleCnt="0"/>
      <dgm:spPr/>
    </dgm:pt>
    <dgm:pt modelId="{D01FAE78-4FF1-4C1B-BF16-D200FD54B69E}" type="pres">
      <dgm:prSet presAssocID="{5B395730-E9D7-4A24-B92A-0F1E48792526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913C5-86A1-40FC-A30B-FAF6D1C9599B}" type="pres">
      <dgm:prSet presAssocID="{5B395730-E9D7-4A24-B92A-0F1E48792526}" presName="bracket" presStyleLbl="parChTrans1D1" presStyleIdx="1" presStyleCnt="3"/>
      <dgm:spPr/>
    </dgm:pt>
    <dgm:pt modelId="{E6ACA944-62A9-402C-80AF-09360277FC0A}" type="pres">
      <dgm:prSet presAssocID="{5B395730-E9D7-4A24-B92A-0F1E48792526}" presName="spH" presStyleCnt="0"/>
      <dgm:spPr/>
    </dgm:pt>
    <dgm:pt modelId="{15BE0FDC-6F90-4567-88EA-1066D44CD308}" type="pres">
      <dgm:prSet presAssocID="{5B395730-E9D7-4A24-B92A-0F1E48792526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D83652-1498-4C43-9F14-A447D0F79403}" type="pres">
      <dgm:prSet presAssocID="{0F02D932-348D-41D4-AD46-0B4F44969C20}" presName="spV" presStyleCnt="0"/>
      <dgm:spPr/>
    </dgm:pt>
    <dgm:pt modelId="{1583CA89-F099-475F-AD9B-7805FE0CB5C9}" type="pres">
      <dgm:prSet presAssocID="{820B3201-80A8-442E-ACCC-9BA4B95B3968}" presName="linNode" presStyleCnt="0"/>
      <dgm:spPr/>
    </dgm:pt>
    <dgm:pt modelId="{BDFD40B7-9283-457C-9F65-D0B09BE912D8}" type="pres">
      <dgm:prSet presAssocID="{820B3201-80A8-442E-ACCC-9BA4B95B3968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3321B8-983A-4C99-B9EF-1BAE6B7870D0}" type="pres">
      <dgm:prSet presAssocID="{820B3201-80A8-442E-ACCC-9BA4B95B3968}" presName="bracket" presStyleLbl="parChTrans1D1" presStyleIdx="2" presStyleCnt="3"/>
      <dgm:spPr/>
    </dgm:pt>
    <dgm:pt modelId="{FB207C07-568A-486D-A53F-18EA1AD15A7E}" type="pres">
      <dgm:prSet presAssocID="{820B3201-80A8-442E-ACCC-9BA4B95B3968}" presName="spH" presStyleCnt="0"/>
      <dgm:spPr/>
    </dgm:pt>
    <dgm:pt modelId="{51F65FA7-6A1C-4095-AF16-15632C70BA7C}" type="pres">
      <dgm:prSet presAssocID="{820B3201-80A8-442E-ACCC-9BA4B95B3968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33BFE2-7429-47F1-97B2-45B2A88DA500}" type="presOf" srcId="{9FBD75D4-6474-4725-AB6A-00FC72E47443}" destId="{7DB9113B-805E-4100-A603-C965E8B4DC07}" srcOrd="0" destOrd="0" presId="urn:diagrams.loki3.com/BracketList"/>
    <dgm:cxn modelId="{1ABD03E9-E7B7-44CA-85AB-698D0DC84B71}" type="presOf" srcId="{C18DECBB-C0A6-41DA-B824-191304EC164C}" destId="{C351391C-E3C8-4116-B0D0-E5F88AD9B36F}" srcOrd="0" destOrd="2" presId="urn:diagrams.loki3.com/BracketList"/>
    <dgm:cxn modelId="{22B1F68F-435E-4FBF-A90A-F503AA849E9E}" type="presOf" srcId="{18410414-C7B0-4381-9DCB-99184989779D}" destId="{51F65FA7-6A1C-4095-AF16-15632C70BA7C}" srcOrd="0" destOrd="0" presId="urn:diagrams.loki3.com/BracketList"/>
    <dgm:cxn modelId="{30997F72-0DFF-4686-BDDD-DBDCA9AE2A8A}" srcId="{FB7DBF1D-597B-4F7F-ABE8-585BFC72C20A}" destId="{0ED114EE-8BA7-4139-8119-2EF145D07C6C}" srcOrd="1" destOrd="0" parTransId="{E7155D76-9B23-4036-8734-19FE75E41787}" sibTransId="{95E71E2A-9ED2-4C82-82C6-C9418C5742A2}"/>
    <dgm:cxn modelId="{3F6D6F4E-1189-46AD-A25D-BBE4BA8446CF}" type="presOf" srcId="{820B3201-80A8-442E-ACCC-9BA4B95B3968}" destId="{BDFD40B7-9283-457C-9F65-D0B09BE912D8}" srcOrd="0" destOrd="0" presId="urn:diagrams.loki3.com/BracketList"/>
    <dgm:cxn modelId="{5C975128-5B00-495F-AF11-0300E7B7CA8D}" type="presOf" srcId="{A0F80CFC-B9A3-4508-AC69-E1F3C671B380}" destId="{15BE0FDC-6F90-4567-88EA-1066D44CD308}" srcOrd="0" destOrd="0" presId="urn:diagrams.loki3.com/BracketList"/>
    <dgm:cxn modelId="{20381FE6-91DB-4AFE-976F-ACD90A98C8E7}" srcId="{FB7DBF1D-597B-4F7F-ABE8-585BFC72C20A}" destId="{2518549F-3724-40DB-BFF7-2931E81232D2}" srcOrd="0" destOrd="0" parTransId="{2098B2A4-BC96-4B00-B5DA-EB73D4E1E30A}" sibTransId="{19F47DA8-0C7D-4A46-9219-FB1A5A4D96E8}"/>
    <dgm:cxn modelId="{940F6BB9-7485-429A-A379-3DA25C803B59}" type="presOf" srcId="{19CD4A2E-DB9F-4DD4-8C26-0CDE095E3009}" destId="{15BE0FDC-6F90-4567-88EA-1066D44CD308}" srcOrd="0" destOrd="1" presId="urn:diagrams.loki3.com/BracketList"/>
    <dgm:cxn modelId="{9079D8A2-BB69-4848-82B5-BFFEDD03B552}" srcId="{820B3201-80A8-442E-ACCC-9BA4B95B3968}" destId="{1166014A-24AD-4512-8975-54352F207B75}" srcOrd="1" destOrd="0" parTransId="{D5BC0ABD-D5DD-4167-95DE-D813A33A0709}" sibTransId="{C5435CB0-B6FD-4594-9AA8-615A5BB1ECDE}"/>
    <dgm:cxn modelId="{A2F45CD4-8065-4341-B58E-94580967E535}" srcId="{5B395730-E9D7-4A24-B92A-0F1E48792526}" destId="{19CD4A2E-DB9F-4DD4-8C26-0CDE095E3009}" srcOrd="1" destOrd="0" parTransId="{96EC805C-0B36-4E7B-B170-3FB23FF5C13C}" sibTransId="{1C76E349-15DF-49CF-BD33-01E7DDC60680}"/>
    <dgm:cxn modelId="{464A1209-23F8-4DAF-82E8-B17B93B29EAF}" srcId="{820B3201-80A8-442E-ACCC-9BA4B95B3968}" destId="{814BE245-E047-4937-8D87-AF723477517B}" srcOrd="3" destOrd="0" parTransId="{C9036519-DD8E-4D87-BA54-A4C88D4A6421}" sibTransId="{17DE6B3B-A409-43EA-B762-1449A40EB401}"/>
    <dgm:cxn modelId="{F48E7ADD-6B97-4F8B-86AD-C10645545F55}" srcId="{9FBD75D4-6474-4725-AB6A-00FC72E47443}" destId="{820B3201-80A8-442E-ACCC-9BA4B95B3968}" srcOrd="2" destOrd="0" parTransId="{F8A84C0E-6D7C-449A-B451-1D47400E41D7}" sibTransId="{B4A63868-44BF-4AC2-A66A-824ADA22E3E4}"/>
    <dgm:cxn modelId="{1ED0A12D-D85F-4989-BBAA-4004E9F95F9A}" type="presOf" srcId="{5B395730-E9D7-4A24-B92A-0F1E48792526}" destId="{D01FAE78-4FF1-4C1B-BF16-D200FD54B69E}" srcOrd="0" destOrd="0" presId="urn:diagrams.loki3.com/BracketList"/>
    <dgm:cxn modelId="{1B907799-1C3A-4AFD-B866-B8150737DEE5}" srcId="{820B3201-80A8-442E-ACCC-9BA4B95B3968}" destId="{80C19AC8-C46C-478C-B24E-16D67565E176}" srcOrd="2" destOrd="0" parTransId="{4C8EF3C2-E28D-49D1-91EF-03CCA844C207}" sibTransId="{AAB10727-F9AE-45A7-A64C-CA5F747C839C}"/>
    <dgm:cxn modelId="{6BA91BD2-DF59-4AD0-8C7D-F121B13753A8}" type="presOf" srcId="{FB7DBF1D-597B-4F7F-ABE8-585BFC72C20A}" destId="{E87333B1-ACE7-4C23-832C-9A1BFEABCB3C}" srcOrd="0" destOrd="0" presId="urn:diagrams.loki3.com/BracketList"/>
    <dgm:cxn modelId="{49A61547-7A4C-480E-AAA3-D786B4EA182D}" type="presOf" srcId="{E063B367-06B7-40BA-A58E-94E515FC31C7}" destId="{C351391C-E3C8-4116-B0D0-E5F88AD9B36F}" srcOrd="0" destOrd="3" presId="urn:diagrams.loki3.com/BracketList"/>
    <dgm:cxn modelId="{EB3EBD3B-4D09-404E-AA23-CB78034CC0ED}" type="presOf" srcId="{814BE245-E047-4937-8D87-AF723477517B}" destId="{51F65FA7-6A1C-4095-AF16-15632C70BA7C}" srcOrd="0" destOrd="3" presId="urn:diagrams.loki3.com/BracketList"/>
    <dgm:cxn modelId="{664A6E28-C666-47FB-81E9-4033EA56649B}" type="presOf" srcId="{80C19AC8-C46C-478C-B24E-16D67565E176}" destId="{51F65FA7-6A1C-4095-AF16-15632C70BA7C}" srcOrd="0" destOrd="2" presId="urn:diagrams.loki3.com/BracketList"/>
    <dgm:cxn modelId="{18CB8DD1-3F9F-4CC6-B0B2-089C26A9E0BA}" srcId="{820B3201-80A8-442E-ACCC-9BA4B95B3968}" destId="{18410414-C7B0-4381-9DCB-99184989779D}" srcOrd="0" destOrd="0" parTransId="{1954A8FF-E1EE-4719-B541-B59135FF879F}" sibTransId="{FA6FD685-88E0-486F-BA18-11C742DB38CF}"/>
    <dgm:cxn modelId="{EDCB9652-E154-44B6-AF09-8F60FC005BDB}" srcId="{5B395730-E9D7-4A24-B92A-0F1E48792526}" destId="{A0F80CFC-B9A3-4508-AC69-E1F3C671B380}" srcOrd="0" destOrd="0" parTransId="{14F98705-FFD8-49C7-A7BE-D85C674671B3}" sibTransId="{00FD781A-D5BB-41DA-B5E6-9BC8EBCD143C}"/>
    <dgm:cxn modelId="{CDEFB484-C680-458F-8520-24789382E2AB}" srcId="{9FBD75D4-6474-4725-AB6A-00FC72E47443}" destId="{5B395730-E9D7-4A24-B92A-0F1E48792526}" srcOrd="1" destOrd="0" parTransId="{8462D8AF-F1DF-4D77-8596-24CBC2BFF9F6}" sibTransId="{0F02D932-348D-41D4-AD46-0B4F44969C20}"/>
    <dgm:cxn modelId="{693A57D8-012D-4A89-AA64-6688F517B529}" srcId="{FB7DBF1D-597B-4F7F-ABE8-585BFC72C20A}" destId="{E063B367-06B7-40BA-A58E-94E515FC31C7}" srcOrd="3" destOrd="0" parTransId="{C9121D36-6A82-405A-A780-55B7506B1F53}" sibTransId="{E236B4B4-45CB-483B-8BA6-0B915114F060}"/>
    <dgm:cxn modelId="{B36A03BE-2E75-48F0-B954-F28DB489C53D}" type="presOf" srcId="{0ED114EE-8BA7-4139-8119-2EF145D07C6C}" destId="{C351391C-E3C8-4116-B0D0-E5F88AD9B36F}" srcOrd="0" destOrd="1" presId="urn:diagrams.loki3.com/BracketList"/>
    <dgm:cxn modelId="{19947B96-267B-44CF-BA16-E6B61492CE52}" srcId="{FB7DBF1D-597B-4F7F-ABE8-585BFC72C20A}" destId="{C18DECBB-C0A6-41DA-B824-191304EC164C}" srcOrd="2" destOrd="0" parTransId="{26E9A9D1-32D5-488B-9048-17796CAE6513}" sibTransId="{533F1FBA-F563-4E72-AFF5-376AFFAAF601}"/>
    <dgm:cxn modelId="{7CC73986-37DC-416A-AA40-CC3D44DFAFC0}" type="presOf" srcId="{2518549F-3724-40DB-BFF7-2931E81232D2}" destId="{C351391C-E3C8-4116-B0D0-E5F88AD9B36F}" srcOrd="0" destOrd="0" presId="urn:diagrams.loki3.com/BracketList"/>
    <dgm:cxn modelId="{4A214B5B-B486-44CF-A47B-57A49ECC316D}" srcId="{9FBD75D4-6474-4725-AB6A-00FC72E47443}" destId="{FB7DBF1D-597B-4F7F-ABE8-585BFC72C20A}" srcOrd="0" destOrd="0" parTransId="{7D30B252-2AD9-4A66-A3A1-C5AAC05F73A9}" sibTransId="{1E9CB147-213B-4F00-9313-61CDE82C90CA}"/>
    <dgm:cxn modelId="{6607B6F8-F7C8-468E-B9D9-F785B3C8A246}" type="presOf" srcId="{1166014A-24AD-4512-8975-54352F207B75}" destId="{51F65FA7-6A1C-4095-AF16-15632C70BA7C}" srcOrd="0" destOrd="1" presId="urn:diagrams.loki3.com/BracketList"/>
    <dgm:cxn modelId="{298350AB-EF38-43FB-9DF5-D8CEB693F7E9}" type="presParOf" srcId="{7DB9113B-805E-4100-A603-C965E8B4DC07}" destId="{F474233A-29E4-4115-855E-325C72E1CA95}" srcOrd="0" destOrd="0" presId="urn:diagrams.loki3.com/BracketList"/>
    <dgm:cxn modelId="{C7BD8413-00A4-4F89-B32B-D1DA70677838}" type="presParOf" srcId="{F474233A-29E4-4115-855E-325C72E1CA95}" destId="{E87333B1-ACE7-4C23-832C-9A1BFEABCB3C}" srcOrd="0" destOrd="0" presId="urn:diagrams.loki3.com/BracketList"/>
    <dgm:cxn modelId="{71C28BB8-654C-4248-91B2-8AF836ECCC69}" type="presParOf" srcId="{F474233A-29E4-4115-855E-325C72E1CA95}" destId="{04C7DA46-F7D2-419F-A85B-AA5941885FCF}" srcOrd="1" destOrd="0" presId="urn:diagrams.loki3.com/BracketList"/>
    <dgm:cxn modelId="{2DDB0726-B470-486A-BED1-FC4527A972F9}" type="presParOf" srcId="{F474233A-29E4-4115-855E-325C72E1CA95}" destId="{2371DFEE-4360-41E6-8E70-5363790E299B}" srcOrd="2" destOrd="0" presId="urn:diagrams.loki3.com/BracketList"/>
    <dgm:cxn modelId="{21CB6D38-476B-4B5A-BA8F-2C14567CC664}" type="presParOf" srcId="{F474233A-29E4-4115-855E-325C72E1CA95}" destId="{C351391C-E3C8-4116-B0D0-E5F88AD9B36F}" srcOrd="3" destOrd="0" presId="urn:diagrams.loki3.com/BracketList"/>
    <dgm:cxn modelId="{D855C26E-3CDC-4FB1-9250-6DE085BE627A}" type="presParOf" srcId="{7DB9113B-805E-4100-A603-C965E8B4DC07}" destId="{1125E92E-7BA9-453B-848F-4E859030DB31}" srcOrd="1" destOrd="0" presId="urn:diagrams.loki3.com/BracketList"/>
    <dgm:cxn modelId="{B5600FD1-636E-4D6A-87E4-9285B4AB343A}" type="presParOf" srcId="{7DB9113B-805E-4100-A603-C965E8B4DC07}" destId="{8BEB23A6-8F52-43E5-8909-7C6A756B98AF}" srcOrd="2" destOrd="0" presId="urn:diagrams.loki3.com/BracketList"/>
    <dgm:cxn modelId="{BD737982-AB2E-4CA7-B658-9360C9B5F0FE}" type="presParOf" srcId="{8BEB23A6-8F52-43E5-8909-7C6A756B98AF}" destId="{D01FAE78-4FF1-4C1B-BF16-D200FD54B69E}" srcOrd="0" destOrd="0" presId="urn:diagrams.loki3.com/BracketList"/>
    <dgm:cxn modelId="{2494340E-4E30-48DD-8BD4-F704A9CB72FA}" type="presParOf" srcId="{8BEB23A6-8F52-43E5-8909-7C6A756B98AF}" destId="{EA5913C5-86A1-40FC-A30B-FAF6D1C9599B}" srcOrd="1" destOrd="0" presId="urn:diagrams.loki3.com/BracketList"/>
    <dgm:cxn modelId="{C44526AA-199B-43C3-A95E-7A8E4C8E2519}" type="presParOf" srcId="{8BEB23A6-8F52-43E5-8909-7C6A756B98AF}" destId="{E6ACA944-62A9-402C-80AF-09360277FC0A}" srcOrd="2" destOrd="0" presId="urn:diagrams.loki3.com/BracketList"/>
    <dgm:cxn modelId="{55037DF5-AD39-40FB-B9DA-D05C7CC3830B}" type="presParOf" srcId="{8BEB23A6-8F52-43E5-8909-7C6A756B98AF}" destId="{15BE0FDC-6F90-4567-88EA-1066D44CD308}" srcOrd="3" destOrd="0" presId="urn:diagrams.loki3.com/BracketList"/>
    <dgm:cxn modelId="{6BDD8DAB-DB29-4774-80C3-76191DF38C60}" type="presParOf" srcId="{7DB9113B-805E-4100-A603-C965E8B4DC07}" destId="{4BD83652-1498-4C43-9F14-A447D0F79403}" srcOrd="3" destOrd="0" presId="urn:diagrams.loki3.com/BracketList"/>
    <dgm:cxn modelId="{C303429F-8E36-4829-BBA3-2F90CCBB1CFD}" type="presParOf" srcId="{7DB9113B-805E-4100-A603-C965E8B4DC07}" destId="{1583CA89-F099-475F-AD9B-7805FE0CB5C9}" srcOrd="4" destOrd="0" presId="urn:diagrams.loki3.com/BracketList"/>
    <dgm:cxn modelId="{18F425FC-CA2B-45A6-9FE5-97D4CFA3344C}" type="presParOf" srcId="{1583CA89-F099-475F-AD9B-7805FE0CB5C9}" destId="{BDFD40B7-9283-457C-9F65-D0B09BE912D8}" srcOrd="0" destOrd="0" presId="urn:diagrams.loki3.com/BracketList"/>
    <dgm:cxn modelId="{928703BD-2EF9-460A-80A0-AE3ABC10F3B5}" type="presParOf" srcId="{1583CA89-F099-475F-AD9B-7805FE0CB5C9}" destId="{F73321B8-983A-4C99-B9EF-1BAE6B7870D0}" srcOrd="1" destOrd="0" presId="urn:diagrams.loki3.com/BracketList"/>
    <dgm:cxn modelId="{9A6DEE8A-63B7-4EF9-8E52-E723235498AE}" type="presParOf" srcId="{1583CA89-F099-475F-AD9B-7805FE0CB5C9}" destId="{FB207C07-568A-486D-A53F-18EA1AD15A7E}" srcOrd="2" destOrd="0" presId="urn:diagrams.loki3.com/BracketList"/>
    <dgm:cxn modelId="{E627F340-6472-4461-BA02-B49E38852723}" type="presParOf" srcId="{1583CA89-F099-475F-AD9B-7805FE0CB5C9}" destId="{51F65FA7-6A1C-4095-AF16-15632C70BA7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B045B-2829-4EC7-A367-8D66F5813A8F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154B3-E2DC-487D-B19C-941BA1A3E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2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NET-Kuwait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2D58D4C-8C36-4E83-A6D0-5CCDE628C6A1}"/>
              </a:ext>
            </a:extLst>
          </p:cNvPr>
          <p:cNvSpPr txBox="1"/>
          <p:nvPr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9D84138-C5D8-434E-B158-149140D533BE}"/>
              </a:ext>
            </a:extLst>
          </p:cNvPr>
          <p:cNvSpPr txBox="1"/>
          <p:nvPr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3471513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39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304504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163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231ED1D-3304-42EE-8EF4-679A6BE4CBA5}"/>
              </a:ext>
            </a:extLst>
          </p:cNvPr>
          <p:cNvSpPr txBox="1"/>
          <p:nvPr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130711858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99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363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Purple"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651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 Purple">
    <p:bg>
      <p:bgPr>
        <a:solidFill>
          <a:srgbClr val="73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994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36093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510956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="" xmlns:a16="http://schemas.microsoft.com/office/drawing/2014/main" id="{03D45574-B30B-4C34-A8B0-D8DC428F3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373694"/>
            <a:ext cx="11510956" cy="2055306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339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2D58D4C-8C36-4E83-A6D0-5CCDE628C6A1}"/>
              </a:ext>
            </a:extLst>
          </p:cNvPr>
          <p:cNvSpPr txBox="1"/>
          <p:nvPr/>
        </p:nvSpPr>
        <p:spPr>
          <a:xfrm>
            <a:off x="1" y="1093968"/>
            <a:ext cx="12192000" cy="344094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Welcome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 KUWAIT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9D84138-C5D8-434E-B158-149140D533BE}"/>
              </a:ext>
            </a:extLst>
          </p:cNvPr>
          <p:cNvSpPr txBox="1"/>
          <p:nvPr/>
        </p:nvSpPr>
        <p:spPr>
          <a:xfrm>
            <a:off x="0" y="5641537"/>
            <a:ext cx="12191999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https://www.meetup.com/NET-Kuwait/</a:t>
            </a:r>
            <a:endParaRPr lang="en-US" sz="3200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68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Subhead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 noChangeAspect="1"/>
          </p:cNvSpPr>
          <p:nvPr>
            <p:ph type="title"/>
          </p:nvPr>
        </p:nvSpPr>
        <p:spPr>
          <a:xfrm>
            <a:off x="304800" y="358227"/>
            <a:ext cx="11582400" cy="889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5867">
                <a:solidFill>
                  <a:schemeClr val="tx2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304799" y="1286338"/>
            <a:ext cx="11582400" cy="55442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3333" b="0">
                <a:solidFill>
                  <a:schemeClr val="accent1"/>
                </a:solidFill>
                <a:latin typeface="Segoe UI"/>
                <a:cs typeface="Segoe UI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677" y="6379834"/>
            <a:ext cx="1395659" cy="1642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067">
                <a:solidFill>
                  <a:schemeClr val="bg1"/>
                </a:solidFill>
                <a:latin typeface="Segoe UI"/>
                <a:cs typeface="Segoe UI"/>
              </a:rPr>
              <a:t>Microsoft Confidential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852429"/>
            <a:ext cx="11582400" cy="4220351"/>
          </a:xfrm>
          <a:prstGeom prst="rect">
            <a:avLst/>
          </a:prstGeom>
        </p:spPr>
        <p:txBody>
          <a:bodyPr lIns="0" tIns="0" rIns="0" bIns="0"/>
          <a:lstStyle>
            <a:lvl1pPr marL="243834" indent="-243834">
              <a:lnSpc>
                <a:spcPct val="100000"/>
              </a:lnSpc>
              <a:spcBef>
                <a:spcPts val="667"/>
              </a:spcBef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Segoe UI Light"/>
                <a:cs typeface="Segoe UI Light"/>
              </a:defRPr>
            </a:lvl1pPr>
            <a:lvl2pPr marL="609585" indent="-243834">
              <a:lnSpc>
                <a:spcPct val="10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933">
                <a:solidFill>
                  <a:schemeClr val="tx1"/>
                </a:solidFill>
                <a:latin typeface="Segoe UI Light"/>
                <a:cs typeface="Segoe UI Light"/>
              </a:defRPr>
            </a:lvl2pPr>
            <a:lvl3pPr marL="914377" indent="-243834">
              <a:lnSpc>
                <a:spcPct val="100000"/>
              </a:lnSpc>
              <a:spcBef>
                <a:spcPts val="667"/>
              </a:spcBef>
              <a:buFont typeface="Arial"/>
              <a:buChar char="•"/>
              <a:defRPr sz="2667">
                <a:solidFill>
                  <a:schemeClr val="tx1"/>
                </a:solidFill>
                <a:latin typeface="Segoe UI Light"/>
                <a:cs typeface="Segoe UI Light"/>
              </a:defRPr>
            </a:lvl3pPr>
            <a:lvl4pPr marL="1219170" marR="0" indent="-243834" algn="l" defTabSz="1219170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  <a:latin typeface="Segoe UI Light"/>
                <a:cs typeface="Segoe UI Light"/>
              </a:defRPr>
            </a:lvl4pPr>
            <a:lvl5pPr marL="2072588" indent="243834">
              <a:spcBef>
                <a:spcPts val="1333"/>
              </a:spcBef>
              <a:buFont typeface="Arial"/>
              <a:buChar char="•"/>
              <a:tabLst>
                <a:tab pos="2135664" algn="l"/>
              </a:tabLst>
              <a:defRPr sz="2667" baseline="0">
                <a:solidFill>
                  <a:schemeClr val="bg1"/>
                </a:solidFill>
                <a:latin typeface="Segoe UI Light"/>
                <a:cs typeface="Segoe UI Light"/>
              </a:defRPr>
            </a:lvl5pPr>
          </a:lstStyle>
          <a:p>
            <a:pPr lvl="0"/>
            <a:r>
              <a:rPr lang="en-US"/>
              <a:t>Bullet first level</a:t>
            </a:r>
          </a:p>
          <a:p>
            <a:pPr lvl="1"/>
            <a:r>
              <a:rPr lang="en-US"/>
              <a:t>Bullet second level</a:t>
            </a:r>
          </a:p>
          <a:p>
            <a:pPr lvl="2"/>
            <a:r>
              <a:rPr lang="en-US"/>
              <a:t>Bullet third level</a:t>
            </a:r>
          </a:p>
          <a:p>
            <a:pPr lvl="3"/>
            <a:r>
              <a:rPr lang="en-US"/>
              <a:t>Bullet fourth level</a:t>
            </a:r>
          </a:p>
        </p:txBody>
      </p:sp>
    </p:spTree>
    <p:extLst>
      <p:ext uri="{BB962C8B-B14F-4D97-AF65-F5344CB8AC3E}">
        <p14:creationId xmlns:p14="http://schemas.microsoft.com/office/powerpoint/2010/main" val="1897568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162658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F8DC5-3980-44BF-B280-3D8D113B3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04AC63E-9D51-4ECC-A971-75591553E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DC854C-B3A4-45B1-B6B0-319B6BC5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2013-D1C8-495B-9F5B-B715970E5C50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E4E01A-0D4B-4358-86BA-924F0DED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7C057F-8ECD-4DAE-8D34-9E89D29D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1A28-DB02-4AF5-85E1-5B3655A8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816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F15B14FB-E145-4514-9710-E930B7E42AEA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6DFA1C78-D46B-487B-A045-310FD3AB4E92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rgbClr val="25C6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AD04797-E1F4-41A7-A9F2-6E573C6F6509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67249C6-3754-4E13-90D7-C3F7CBE5AA9E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="" xmlns:a16="http://schemas.microsoft.com/office/drawing/2014/main" id="{F540A948-352D-4F18-8FB5-AB16C3C4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="" xmlns:a16="http://schemas.microsoft.com/office/drawing/2014/main" id="{76F2AF8D-446E-4001-A718-B49EFDABC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="" xmlns:a16="http://schemas.microsoft.com/office/drawing/2014/main" id="{9525F571-DB02-4E03-BFD5-1BB2F38A3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5">
                <a:lumMod val="50000"/>
                <a:lumOff val="50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A121BBE1-2F16-449D-8477-C5CDD4C69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654CA494-95CD-4E00-A003-28CC5FC050B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ACE017C8-58D1-4094-BCC5-34944538C74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1" name="Freeform 5">
            <a:extLst>
              <a:ext uri="{FF2B5EF4-FFF2-40B4-BE49-F238E27FC236}">
                <a16:creationId xmlns="" xmlns:a16="http://schemas.microsoft.com/office/drawing/2014/main" id="{0FC34390-C703-4741-AA00-251BA23985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85F95C65-2024-4185-9A0C-0B041CC54F2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0118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919820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61885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75530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4141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6D9D14BE-253F-4F2C-BD2A-279B1E6A5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4AE814C7-08E9-4A49-8A3E-149C108EE2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F81A58A3-8E39-478E-8E8F-18C727461F5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008B2C89-7EC0-4B72-87E4-A5E85FF0C6A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79853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15524170-AA7C-45C5-90D6-FA4F83F11BE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ABA549D1-5D21-4962-8DD2-913FB54A8B8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DDAD6270-2F5B-4C79-8EF7-7165C922AB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80CAC18B-ECD4-48E9-9526-71364CFCDE0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560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AAD6D8B-19E8-4D03-AF4A-2ECBD7219199}"/>
              </a:ext>
            </a:extLst>
          </p:cNvPr>
          <p:cNvGrpSpPr/>
          <p:nvPr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ABA4263D-8DDB-49FB-AF7F-346C7DC7B3F9}"/>
                </a:ext>
              </a:extLst>
            </p:cNvPr>
            <p:cNvSpPr txBox="1"/>
            <p:nvPr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056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52F476D8-976E-4AD7-A89C-7445D67A2CF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E93BBFD2-B006-4D7C-9DF8-1596A47A37B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A2E14160-2BC2-40E2-BF12-D41C2F7D2CB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5F2EEF8D-3876-4144-B2EB-00F77E2786C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63280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02915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4164841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=""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243359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65419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42391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96149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09567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89140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001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2423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=""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=""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24245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1394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82677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=""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9303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=""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  <a:ln>
            <a:solidFill>
              <a:schemeClr val="accent5">
                <a:lumMod val="50000"/>
                <a:lumOff val="50000"/>
              </a:schemeClr>
            </a:solidFill>
          </a:ln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21418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=""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25C6E3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5309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AAD6D8B-19E8-4D03-AF4A-2ECBD7219199}"/>
              </a:ext>
            </a:extLst>
          </p:cNvPr>
          <p:cNvGrpSpPr/>
          <p:nvPr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ABA4263D-8DDB-49FB-AF7F-346C7DC7B3F9}"/>
                </a:ext>
              </a:extLst>
            </p:cNvPr>
            <p:cNvSpPr txBox="1"/>
            <p:nvPr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5421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8544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5496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90EF4A5C-345F-488C-AC5E-0AF3B8376036}"/>
              </a:ext>
            </a:extLst>
          </p:cNvPr>
          <p:cNvGrpSpPr/>
          <p:nvPr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0A9EAD12-9B65-48D0-91A3-85F3DD932746}"/>
                </a:ext>
              </a:extLst>
            </p:cNvPr>
            <p:cNvSpPr txBox="1"/>
            <p:nvPr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534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97550BA1-B17C-488A-B13B-EAE642576B33}"/>
              </a:ext>
            </a:extLst>
          </p:cNvPr>
          <p:cNvGrpSpPr/>
          <p:nvPr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9DBC19F9-263B-4FF9-BEAE-41F5BF5689F3}"/>
                </a:ext>
              </a:extLst>
            </p:cNvPr>
            <p:cNvSpPr txBox="1"/>
            <p:nvPr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2342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4B34822-29D0-402A-B058-E76EB9B985CC}"/>
              </a:ext>
            </a:extLst>
          </p:cNvPr>
          <p:cNvSpPr txBox="1"/>
          <p:nvPr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4026809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91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04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705" r:id="rId16"/>
    <p:sldLayoutId id="2147483706" r:id="rId17"/>
    <p:sldLayoutId id="2147483697" r:id="rId18"/>
    <p:sldLayoutId id="2147483698" r:id="rId19"/>
    <p:sldLayoutId id="2147483699" r:id="rId20"/>
    <p:sldLayoutId id="2147483700" r:id="rId21"/>
    <p:sldLayoutId id="2147483703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rgbClr val="25C6E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5">
                <a:lumMod val="50000"/>
                <a:lumOff val="50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278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1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iroprocessor" TargetMode="External"/><Relationship Id="rId2" Type="http://schemas.openxmlformats.org/officeDocument/2006/relationships/hyperlink" Target="https://www.linkedin.com/in/amirismailyousef/" TargetMode="Externa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modules/provision-azure-sql-db" TargetMode="External"/><Relationship Id="rId7" Type="http://schemas.openxmlformats.org/officeDocument/2006/relationships/hyperlink" Target="https://docs.microsoft.com/en-us/learn/modules/publish-azure-web-app-with-visual-studio" TargetMode="External"/><Relationship Id="rId2" Type="http://schemas.openxmlformats.org/officeDocument/2006/relationships/hyperlink" Target="https://docs.microsoft.com/en-us/learn/paths/azure-fundamentals/" TargetMode="Externa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docs.microsoft.com/en-us/learn/modules/host-a-web-app-with-azure-app-service" TargetMode="External"/><Relationship Id="rId5" Type="http://schemas.openxmlformats.org/officeDocument/2006/relationships/hyperlink" Target="https://docs.microsoft.com/en-us/learn/modules/prepare-your-dev-environment-for-azure-development" TargetMode="External"/><Relationship Id="rId4" Type="http://schemas.openxmlformats.org/officeDocument/2006/relationships/hyperlink" Target="https://docs.microsoft.com/en-us/learn/modules/develop-app-that-queries-azure-sql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A6923d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DgRit" TargetMode="Externa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ariq-abubaker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twitter.com/taq_abubak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="" xmlns:a16="http://schemas.microsoft.com/office/drawing/2014/main" id="{770E0FD0-E01A-42AA-BEE3-496A4610A7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="" xmlns:a16="http://schemas.microsoft.com/office/drawing/2014/main" id="{EFAF2C4E-3BD6-41FD-8260-0E6D29480E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6" name="Freeform 5">
              <a:extLst>
                <a:ext uri="{FF2B5EF4-FFF2-40B4-BE49-F238E27FC236}">
                  <a16:creationId xmlns="" xmlns:a16="http://schemas.microsoft.com/office/drawing/2014/main" id="{1DB343BC-19E1-48C4-97C1-33E11352C9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">
              <a:extLst>
                <a:ext uri="{FF2B5EF4-FFF2-40B4-BE49-F238E27FC236}">
                  <a16:creationId xmlns="" xmlns:a16="http://schemas.microsoft.com/office/drawing/2014/main" id="{C2002746-CABE-40D4-BA5F-FBB726EB00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">
              <a:extLst>
                <a:ext uri="{FF2B5EF4-FFF2-40B4-BE49-F238E27FC236}">
                  <a16:creationId xmlns="" xmlns:a16="http://schemas.microsoft.com/office/drawing/2014/main" id="{1127C144-F766-4A0A-9BA0-B4D0FCF45A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">
              <a:extLst>
                <a:ext uri="{FF2B5EF4-FFF2-40B4-BE49-F238E27FC236}">
                  <a16:creationId xmlns="" xmlns:a16="http://schemas.microsoft.com/office/drawing/2014/main" id="{8AD62591-BFA9-4EBB-81DA-80B061033A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">
              <a:extLst>
                <a:ext uri="{FF2B5EF4-FFF2-40B4-BE49-F238E27FC236}">
                  <a16:creationId xmlns="" xmlns:a16="http://schemas.microsoft.com/office/drawing/2014/main" id="{1EB2F2E8-904D-4199-B640-D416948A3B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">
              <a:extLst>
                <a:ext uri="{FF2B5EF4-FFF2-40B4-BE49-F238E27FC236}">
                  <a16:creationId xmlns="" xmlns:a16="http://schemas.microsoft.com/office/drawing/2014/main" id="{0FCD4787-A6AB-4C74-A8A6-63B217CDFC3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">
              <a:extLst>
                <a:ext uri="{FF2B5EF4-FFF2-40B4-BE49-F238E27FC236}">
                  <a16:creationId xmlns="" xmlns:a16="http://schemas.microsoft.com/office/drawing/2014/main" id="{111BC28C-C2AE-481B-86AF-88452147B2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="" xmlns:a16="http://schemas.microsoft.com/office/drawing/2014/main" id="{52635308-4B6E-44E7-AA4F-E8543C0724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">
              <a:extLst>
                <a:ext uri="{FF2B5EF4-FFF2-40B4-BE49-F238E27FC236}">
                  <a16:creationId xmlns="" xmlns:a16="http://schemas.microsoft.com/office/drawing/2014/main" id="{6E0C6D57-9617-477F-B5A8-ED315CD2AA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4">
              <a:extLst>
                <a:ext uri="{FF2B5EF4-FFF2-40B4-BE49-F238E27FC236}">
                  <a16:creationId xmlns="" xmlns:a16="http://schemas.microsoft.com/office/drawing/2014/main" id="{7C7F4F31-E043-4559-9CF7-6CEEE3D127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5">
              <a:extLst>
                <a:ext uri="{FF2B5EF4-FFF2-40B4-BE49-F238E27FC236}">
                  <a16:creationId xmlns="" xmlns:a16="http://schemas.microsoft.com/office/drawing/2014/main" id="{AFD273C2-8674-4741-BBE1-92920B4C7A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6">
              <a:extLst>
                <a:ext uri="{FF2B5EF4-FFF2-40B4-BE49-F238E27FC236}">
                  <a16:creationId xmlns="" xmlns:a16="http://schemas.microsoft.com/office/drawing/2014/main" id="{6B32B95E-E1A9-4100-8A3C-674EA45B14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7">
              <a:extLst>
                <a:ext uri="{FF2B5EF4-FFF2-40B4-BE49-F238E27FC236}">
                  <a16:creationId xmlns="" xmlns:a16="http://schemas.microsoft.com/office/drawing/2014/main" id="{EF70156E-E70C-4E32-9FD7-ABC13FFC6A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8">
              <a:extLst>
                <a:ext uri="{FF2B5EF4-FFF2-40B4-BE49-F238E27FC236}">
                  <a16:creationId xmlns="" xmlns:a16="http://schemas.microsoft.com/office/drawing/2014/main" id="{AE9E8F70-D7CD-4FCB-88E6-D115F6CFF5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9">
              <a:extLst>
                <a:ext uri="{FF2B5EF4-FFF2-40B4-BE49-F238E27FC236}">
                  <a16:creationId xmlns="" xmlns:a16="http://schemas.microsoft.com/office/drawing/2014/main" id="{B0623E0F-81A1-4C69-8580-F0563F850E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0">
              <a:extLst>
                <a:ext uri="{FF2B5EF4-FFF2-40B4-BE49-F238E27FC236}">
                  <a16:creationId xmlns="" xmlns:a16="http://schemas.microsoft.com/office/drawing/2014/main" id="{F34D4B52-2495-40D0-873E-BB78FDC9BF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1">
              <a:extLst>
                <a:ext uri="{FF2B5EF4-FFF2-40B4-BE49-F238E27FC236}">
                  <a16:creationId xmlns="" xmlns:a16="http://schemas.microsoft.com/office/drawing/2014/main" id="{0A390F6B-C8FE-4CDB-951A-C2981613B3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2">
              <a:extLst>
                <a:ext uri="{FF2B5EF4-FFF2-40B4-BE49-F238E27FC236}">
                  <a16:creationId xmlns="" xmlns:a16="http://schemas.microsoft.com/office/drawing/2014/main" id="{71730B8B-E24B-41B2-80C4-442AF4E16E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3">
              <a:extLst>
                <a:ext uri="{FF2B5EF4-FFF2-40B4-BE49-F238E27FC236}">
                  <a16:creationId xmlns="" xmlns:a16="http://schemas.microsoft.com/office/drawing/2014/main" id="{7DFBA020-4DDB-4DC2-8CA5-419E2E0680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="" xmlns:a16="http://schemas.microsoft.com/office/drawing/2014/main" id="{2B4AA918-548F-49D9-A68C-A0F399AFFF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6706"/>
            <a:ext cx="6097366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="" xmlns:a16="http://schemas.microsoft.com/office/drawing/2014/main" id="{22FCB708-2E71-4E40-843D-6731BF0BDC1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" r="244"/>
          <a:stretch/>
        </p:blipFill>
        <p:spPr>
          <a:xfrm>
            <a:off x="320040" y="1882623"/>
            <a:ext cx="5457659" cy="3084988"/>
          </a:xfrm>
          <a:prstGeom prst="rect">
            <a:avLst/>
          </a:prstGeom>
          <a:ln w="9525">
            <a:noFill/>
          </a:ln>
        </p:spPr>
      </p:pic>
      <p:grpSp>
        <p:nvGrpSpPr>
          <p:cNvPr id="138" name="Group 137">
            <a:extLst>
              <a:ext uri="{FF2B5EF4-FFF2-40B4-BE49-F238E27FC236}">
                <a16:creationId xmlns="" xmlns:a16="http://schemas.microsoft.com/office/drawing/2014/main" id="{3B7EA7B9-51B8-423F-8087-A19127C8CC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912791" y="1186483"/>
            <a:ext cx="4473771" cy="4477933"/>
            <a:chOff x="807084" y="1186483"/>
            <a:chExt cx="4473771" cy="4477933"/>
          </a:xfrm>
        </p:grpSpPr>
        <p:sp>
          <p:nvSpPr>
            <p:cNvPr id="139" name="Rectangle 138">
              <a:extLst>
                <a:ext uri="{FF2B5EF4-FFF2-40B4-BE49-F238E27FC236}">
                  <a16:creationId xmlns="" xmlns:a16="http://schemas.microsoft.com/office/drawing/2014/main" id="{629223A0-9862-4C09-9383-1006F7871A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7607" y="1186483"/>
              <a:ext cx="4472724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39">
              <a:extLst>
                <a:ext uri="{FF2B5EF4-FFF2-40B4-BE49-F238E27FC236}">
                  <a16:creationId xmlns="" xmlns:a16="http://schemas.microsoft.com/office/drawing/2014/main" id="{C76A19EA-2571-4F11-8795-7F9157CB4E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2840353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="" xmlns:a16="http://schemas.microsoft.com/office/drawing/2014/main" id="{52D42680-C1B3-49AB-9E25-BE68CAF79D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4473771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066E81C-EAFA-4EA0-B6A2-7A8A414EC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122" y="2074730"/>
            <a:ext cx="4299456" cy="20539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Migrate Web App to Azure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3387BF4-95C0-489F-81FA-BC730C1A8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123" y="4210684"/>
            <a:ext cx="4299455" cy="10199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Amir Ismail</a:t>
            </a:r>
          </a:p>
          <a:p>
            <a:pPr algn="ctr"/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Tariq Abubaker</a:t>
            </a:r>
          </a:p>
        </p:txBody>
      </p:sp>
    </p:spTree>
    <p:extLst>
      <p:ext uri="{BB962C8B-B14F-4D97-AF65-F5344CB8AC3E}">
        <p14:creationId xmlns:p14="http://schemas.microsoft.com/office/powerpoint/2010/main" val="3520292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Benefits of cloud computing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3A78A17A-9CAC-4048-AF2E-6979CED32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025556"/>
              </p:ext>
            </p:extLst>
          </p:nvPr>
        </p:nvGraphicFramePr>
        <p:xfrm>
          <a:off x="431800" y="1196664"/>
          <a:ext cx="11328400" cy="5173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EB94129-A091-4C85-9A2D-7993DEBE2F93}"/>
              </a:ext>
            </a:extLst>
          </p:cNvPr>
          <p:cNvSpPr txBox="1"/>
          <p:nvPr/>
        </p:nvSpPr>
        <p:spPr>
          <a:xfrm>
            <a:off x="304800" y="6370320"/>
            <a:ext cx="1080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Scale by </a:t>
            </a:r>
            <a:r>
              <a:rPr lang="en-US" sz="1200" dirty="0" err="1"/>
              <a:t>Edanur</a:t>
            </a:r>
            <a:r>
              <a:rPr lang="en-US" sz="1200" dirty="0"/>
              <a:t> </a:t>
            </a:r>
            <a:r>
              <a:rPr lang="en-US" sz="1200" dirty="0" err="1"/>
              <a:t>Kuntman</a:t>
            </a:r>
            <a:r>
              <a:rPr lang="en-US" sz="1200" dirty="0"/>
              <a:t>, Resilience by Attilio </a:t>
            </a:r>
            <a:r>
              <a:rPr lang="en-US" sz="1200" dirty="0" err="1"/>
              <a:t>Baghino</a:t>
            </a:r>
            <a:r>
              <a:rPr lang="en-US" sz="1200" dirty="0"/>
              <a:t>, cloud okay by </a:t>
            </a:r>
            <a:r>
              <a:rPr lang="en-US" sz="1200" dirty="0" err="1"/>
              <a:t>Weltenraser</a:t>
            </a:r>
            <a:r>
              <a:rPr lang="en-US" sz="1200" dirty="0"/>
              <a:t> from the Noun Project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754DF29D-AE9E-4B98-BE17-FCB3C94A69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08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Benefits of cloud computing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3A78A17A-9CAC-4048-AF2E-6979CED32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977574"/>
              </p:ext>
            </p:extLst>
          </p:nvPr>
        </p:nvGraphicFramePr>
        <p:xfrm>
          <a:off x="431800" y="1511300"/>
          <a:ext cx="11328400" cy="4859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EB94129-A091-4C85-9A2D-7993DEBE2F93}"/>
              </a:ext>
            </a:extLst>
          </p:cNvPr>
          <p:cNvSpPr txBox="1"/>
          <p:nvPr/>
        </p:nvSpPr>
        <p:spPr>
          <a:xfrm>
            <a:off x="304800" y="6370320"/>
            <a:ext cx="1080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reliable by </a:t>
            </a:r>
            <a:r>
              <a:rPr lang="en-US" sz="1200" dirty="0" err="1"/>
              <a:t>Nithinan</a:t>
            </a:r>
            <a:r>
              <a:rPr lang="en-US" sz="1200" dirty="0"/>
              <a:t> </a:t>
            </a:r>
            <a:r>
              <a:rPr lang="en-US" sz="1200" dirty="0" err="1"/>
              <a:t>Tatah</a:t>
            </a:r>
            <a:r>
              <a:rPr lang="en-US" sz="1200" dirty="0"/>
              <a:t>, global by </a:t>
            </a:r>
            <a:r>
              <a:rPr lang="en-US" sz="1200" dirty="0" err="1"/>
              <a:t>wardehpillai</a:t>
            </a:r>
            <a:r>
              <a:rPr lang="en-US" sz="1200" dirty="0"/>
              <a:t> from the Noun Project and secure by </a:t>
            </a:r>
            <a:r>
              <a:rPr lang="en-US" sz="1200" dirty="0" err="1"/>
              <a:t>Vectorstall</a:t>
            </a:r>
            <a:r>
              <a:rPr lang="en-US" sz="1200" dirty="0"/>
              <a:t> from the Noun Project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445FB1DF-2FE5-4687-A92A-DA19140BA8A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810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00EDB5-7148-4AFD-AF79-33A48093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US" dirty="0"/>
              <a:t>Cloud Deployment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9B10814-0582-41C2-AE6B-23F137C91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23D148F-FFFB-45DE-A724-2BBF1B49F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575264"/>
              </p:ext>
            </p:extLst>
          </p:nvPr>
        </p:nvGraphicFramePr>
        <p:xfrm>
          <a:off x="431800" y="1120877"/>
          <a:ext cx="11328400" cy="5070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56B091F-068C-4A43-953E-FF7BC8451970}"/>
              </a:ext>
            </a:extLst>
          </p:cNvPr>
          <p:cNvSpPr txBox="1"/>
          <p:nvPr/>
        </p:nvSpPr>
        <p:spPr>
          <a:xfrm>
            <a:off x="431800" y="6191250"/>
            <a:ext cx="1114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Each model has its own pros and cons. The selection is based on your business requirement and restrictions.</a:t>
            </a:r>
          </a:p>
        </p:txBody>
      </p:sp>
    </p:spTree>
    <p:extLst>
      <p:ext uri="{BB962C8B-B14F-4D97-AF65-F5344CB8AC3E}">
        <p14:creationId xmlns:p14="http://schemas.microsoft.com/office/powerpoint/2010/main" val="67618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05C86D-3C5E-4D78-89E5-AE414963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cloud services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9197491-5DBB-4D36-808A-F1ABA634F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45EEB6E3-910B-470F-9901-2FD2F71919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232322"/>
              </p:ext>
            </p:extLst>
          </p:nvPr>
        </p:nvGraphicFramePr>
        <p:xfrm>
          <a:off x="431800" y="1511300"/>
          <a:ext cx="11328400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1C1DCAB-7255-4ABE-9F98-5E8F8C6301A7}"/>
              </a:ext>
            </a:extLst>
          </p:cNvPr>
          <p:cNvSpPr txBox="1"/>
          <p:nvPr/>
        </p:nvSpPr>
        <p:spPr>
          <a:xfrm>
            <a:off x="304800" y="6370320"/>
            <a:ext cx="1080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reliable by </a:t>
            </a:r>
            <a:r>
              <a:rPr lang="en-US" sz="1200" dirty="0" err="1"/>
              <a:t>Nithinan</a:t>
            </a:r>
            <a:r>
              <a:rPr lang="en-US" sz="1200" dirty="0"/>
              <a:t> </a:t>
            </a:r>
            <a:r>
              <a:rPr lang="en-US" sz="1200" dirty="0" err="1"/>
              <a:t>Tatah</a:t>
            </a:r>
            <a:r>
              <a:rPr lang="en-US" sz="1200" dirty="0"/>
              <a:t>, global by </a:t>
            </a:r>
            <a:r>
              <a:rPr lang="en-US" sz="1200" dirty="0" err="1"/>
              <a:t>wardehpillai</a:t>
            </a:r>
            <a:r>
              <a:rPr lang="en-US" sz="1200" dirty="0"/>
              <a:t> from the Noun Project and secure by </a:t>
            </a:r>
            <a:r>
              <a:rPr lang="en-US" sz="1200" dirty="0" err="1"/>
              <a:t>Vectorstall</a:t>
            </a:r>
            <a:r>
              <a:rPr lang="en-US" sz="1200" dirty="0"/>
              <a:t> from the Noun Project</a:t>
            </a:r>
          </a:p>
        </p:txBody>
      </p:sp>
    </p:spTree>
    <p:extLst>
      <p:ext uri="{BB962C8B-B14F-4D97-AF65-F5344CB8AC3E}">
        <p14:creationId xmlns:p14="http://schemas.microsoft.com/office/powerpoint/2010/main" val="166107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0162FC-7DF3-41BE-A462-92417EFD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US" dirty="0"/>
              <a:t>Types of cloud services – Management Responsibilities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9670DA6-A786-4F10-89C4-C11942F9A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="" xmlns:a16="http://schemas.microsoft.com/office/drawing/2014/main" id="{E99D1A6B-A5FD-435C-A57D-20E506AF0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037681"/>
            <a:ext cx="11012287" cy="54703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334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05C86D-3C5E-4D78-89E5-AE414963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Types of Azure Data Storage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9197491-5DBB-4D36-808A-F1ABA634F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45EEB6E3-910B-470F-9901-2FD2F71919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979708"/>
              </p:ext>
            </p:extLst>
          </p:nvPr>
        </p:nvGraphicFramePr>
        <p:xfrm>
          <a:off x="431800" y="1511300"/>
          <a:ext cx="11328400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1C1DCAB-7255-4ABE-9F98-5E8F8C6301A7}"/>
              </a:ext>
            </a:extLst>
          </p:cNvPr>
          <p:cNvSpPr txBox="1"/>
          <p:nvPr/>
        </p:nvSpPr>
        <p:spPr>
          <a:xfrm>
            <a:off x="304800" y="6370320"/>
            <a:ext cx="1080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database by </a:t>
            </a:r>
            <a:r>
              <a:rPr lang="en-US" sz="1200" dirty="0" err="1"/>
              <a:t>mardjoe</a:t>
            </a:r>
            <a:r>
              <a:rPr lang="en-US" sz="1200" dirty="0"/>
              <a:t>, Unstructured Data by Juicy Fish, binary file by </a:t>
            </a:r>
            <a:r>
              <a:rPr lang="en-US" sz="1200" dirty="0" err="1"/>
              <a:t>Flatart</a:t>
            </a:r>
            <a:r>
              <a:rPr lang="en-US" sz="1200" dirty="0"/>
              <a:t> from the Noun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EF1A42C-CE58-4899-B7DE-E82F2C00BB5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" y="4946650"/>
            <a:ext cx="800099" cy="800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9D1F1DE-A972-4F9B-BC12-F7D539175A5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75" y="2172903"/>
            <a:ext cx="800099" cy="8000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772C013-91B0-4681-8B55-914294B2B98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" y="3403476"/>
            <a:ext cx="800099" cy="8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Azure Data Storage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977598"/>
            <a:ext cx="11328000" cy="57280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libri Light (Body)"/>
              </a:rPr>
              <a:t>Azure SQL Database</a:t>
            </a:r>
          </a:p>
          <a:p>
            <a:pPr marL="858441" lvl="1" indent="-285750"/>
            <a:r>
              <a:rPr lang="en-US" sz="1616" dirty="0">
                <a:solidFill>
                  <a:schemeClr val="tx1"/>
                </a:solidFill>
                <a:latin typeface="Calibri Light (Body)"/>
              </a:rPr>
              <a:t>Relational database as a service (</a:t>
            </a:r>
            <a:r>
              <a:rPr lang="en-US" sz="1616" dirty="0" err="1">
                <a:solidFill>
                  <a:schemeClr val="tx1"/>
                </a:solidFill>
                <a:latin typeface="Calibri Light (Body)"/>
              </a:rPr>
              <a:t>DaaS</a:t>
            </a:r>
            <a:r>
              <a:rPr lang="en-US" sz="1616" dirty="0">
                <a:solidFill>
                  <a:schemeClr val="tx1"/>
                </a:solidFill>
                <a:latin typeface="Calibri Light (Body)"/>
              </a:rPr>
              <a:t>).</a:t>
            </a:r>
          </a:p>
          <a:p>
            <a:pPr marL="858441" lvl="1" indent="-285750"/>
            <a:r>
              <a:rPr lang="en-US" sz="1616" dirty="0">
                <a:solidFill>
                  <a:schemeClr val="tx1"/>
                </a:solidFill>
                <a:latin typeface="Calibri Light (Body)"/>
              </a:rPr>
              <a:t>Latest stable version of MS SQL Server.</a:t>
            </a:r>
          </a:p>
          <a:p>
            <a:pPr marL="858441" lvl="1" indent="-285750"/>
            <a:r>
              <a:rPr lang="en-US" sz="1616" dirty="0">
                <a:solidFill>
                  <a:schemeClr val="tx1"/>
                </a:solidFill>
                <a:latin typeface="Calibri Light (Body)"/>
              </a:rPr>
              <a:t>Migrate existing DBs to Azure SQL using Azure database Migration Service.</a:t>
            </a:r>
          </a:p>
          <a:p>
            <a:pPr marL="858441" lvl="1" indent="-285750"/>
            <a:r>
              <a:rPr lang="en-US" sz="1616" dirty="0">
                <a:solidFill>
                  <a:schemeClr val="tx1"/>
                </a:solidFill>
                <a:latin typeface="Calibri Light (Body)"/>
              </a:rPr>
              <a:t>Microsoft Data Migration Assistant generate recommendation report.</a:t>
            </a:r>
          </a:p>
          <a:p>
            <a:pPr marL="858441" lvl="1" indent="-285750"/>
            <a:r>
              <a:rPr lang="en-US" sz="1616" dirty="0">
                <a:solidFill>
                  <a:schemeClr val="tx1"/>
                </a:solidFill>
                <a:latin typeface="Calibri Light (Body)"/>
              </a:rPr>
              <a:t>Just change the connection string in your Application.</a:t>
            </a:r>
          </a:p>
          <a:p>
            <a:pPr marL="858441" lvl="1" indent="-285750"/>
            <a:endParaRPr lang="en-US" sz="1616" dirty="0">
              <a:solidFill>
                <a:schemeClr val="tx1"/>
              </a:solidFill>
              <a:latin typeface="Calibri Light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libri Light (Body)"/>
              </a:rPr>
              <a:t>Azure </a:t>
            </a:r>
            <a:r>
              <a:rPr lang="en-US" sz="2400" b="1" dirty="0" err="1">
                <a:solidFill>
                  <a:schemeClr val="accent1"/>
                </a:solidFill>
                <a:latin typeface="Calibri Light (Body)"/>
              </a:rPr>
              <a:t>CosmosDB</a:t>
            </a:r>
            <a:endParaRPr lang="en-US" sz="2400" b="1" dirty="0">
              <a:solidFill>
                <a:schemeClr val="accent1"/>
              </a:solidFill>
              <a:latin typeface="Calibri Light (Body)"/>
            </a:endParaRPr>
          </a:p>
          <a:p>
            <a:pPr marL="915591" lvl="1" indent="-342900"/>
            <a:r>
              <a:rPr lang="en-US" sz="1616" dirty="0">
                <a:solidFill>
                  <a:schemeClr val="tx1"/>
                </a:solidFill>
                <a:latin typeface="Calibri Light (Body)"/>
              </a:rPr>
              <a:t>Distributed database service.</a:t>
            </a:r>
          </a:p>
          <a:p>
            <a:pPr marL="915591" lvl="1" indent="-342900"/>
            <a:r>
              <a:rPr lang="en-US" sz="1616" dirty="0">
                <a:solidFill>
                  <a:schemeClr val="tx1"/>
                </a:solidFill>
                <a:latin typeface="Calibri Light (Body)"/>
              </a:rPr>
              <a:t>Supports schema-less (NoSQL) data.</a:t>
            </a:r>
          </a:p>
          <a:p>
            <a:pPr marL="915591" lvl="1" indent="-342900"/>
            <a:endParaRPr 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Calibri Light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libri Light (Body)"/>
              </a:rPr>
              <a:t>Azure Blob Storage</a:t>
            </a:r>
          </a:p>
          <a:p>
            <a:pPr marL="915591" lvl="1" indent="-342900"/>
            <a:r>
              <a:rPr lang="en-US" sz="1616" dirty="0">
                <a:solidFill>
                  <a:schemeClr val="tx1"/>
                </a:solidFill>
                <a:latin typeface="Calibri Light (Body)"/>
              </a:rPr>
              <a:t>Unstructured which means no restriction on the kind of data.</a:t>
            </a:r>
          </a:p>
          <a:p>
            <a:pPr marL="915591" lvl="1" indent="-342900"/>
            <a:r>
              <a:rPr lang="en-US" sz="1616" dirty="0">
                <a:solidFill>
                  <a:schemeClr val="tx1"/>
                </a:solidFill>
                <a:latin typeface="Calibri Light (Body)"/>
              </a:rPr>
              <a:t>Highly scalable.</a:t>
            </a:r>
          </a:p>
          <a:p>
            <a:pPr marL="915591" lvl="1" indent="-342900"/>
            <a:r>
              <a:rPr lang="en-US" sz="1616" dirty="0">
                <a:solidFill>
                  <a:schemeClr val="tx1"/>
                </a:solidFill>
                <a:latin typeface="Calibri Light (Body)"/>
              </a:rPr>
              <a:t>Reached from anywhere.</a:t>
            </a:r>
          </a:p>
          <a:p>
            <a:pPr marL="915591" lvl="1" indent="-342900"/>
            <a:r>
              <a:rPr lang="en-US" sz="1616" dirty="0">
                <a:solidFill>
                  <a:schemeClr val="tx1"/>
                </a:solidFill>
                <a:latin typeface="Calibri Light (Body)"/>
              </a:rPr>
              <a:t>Ability to store up to 8 TB of data for virtual machines.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938" y="977598"/>
            <a:ext cx="1815282" cy="1494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153" y="2947990"/>
            <a:ext cx="1815282" cy="1494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938" y="4929135"/>
            <a:ext cx="1853712" cy="1526586"/>
          </a:xfrm>
          <a:prstGeom prst="rect">
            <a:avLst/>
          </a:prstGeom>
        </p:spPr>
      </p:pic>
      <p:sp>
        <p:nvSpPr>
          <p:cNvPr id="7" name="Slide Number Placeholder 2">
            <a:extLst>
              <a:ext uri="{FF2B5EF4-FFF2-40B4-BE49-F238E27FC236}">
                <a16:creationId xmlns="" xmlns:a16="http://schemas.microsoft.com/office/drawing/2014/main" id="{C2038C37-8FB5-4219-BD1D-0045F6A14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32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Azure Data Storage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1328000" cy="46792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+mn-lt"/>
              </a:rPr>
              <a:t>Disk Storage</a:t>
            </a:r>
          </a:p>
          <a:p>
            <a:pPr marL="858441" lvl="1" indent="-285750"/>
            <a:r>
              <a:rPr lang="en-US" sz="1616" dirty="0">
                <a:solidFill>
                  <a:schemeClr val="tx1"/>
                </a:solidFill>
              </a:rPr>
              <a:t>Provides disks for virtual machines and applications to access and use as they need.</a:t>
            </a:r>
          </a:p>
          <a:p>
            <a:pPr marL="858441" lvl="1" indent="-285750"/>
            <a:r>
              <a:rPr lang="en-US" sz="1616" dirty="0">
                <a:solidFill>
                  <a:schemeClr val="tx1"/>
                </a:solidFill>
              </a:rPr>
              <a:t>Allows data to be stored and accessed from the attached virtual hard disk.</a:t>
            </a:r>
          </a:p>
          <a:p>
            <a:pPr marL="858441" lvl="1" indent="-285750"/>
            <a:r>
              <a:rPr lang="en-US" sz="1616" dirty="0">
                <a:solidFill>
                  <a:schemeClr val="tx1"/>
                </a:solidFill>
              </a:rPr>
              <a:t>Disks can be managed by azure and managed and configured by user.</a:t>
            </a:r>
          </a:p>
          <a:p>
            <a:pPr marL="858441" lvl="1" indent="-285750"/>
            <a:r>
              <a:rPr lang="en-US" sz="1616" dirty="0">
                <a:solidFill>
                  <a:schemeClr val="tx1"/>
                </a:solidFill>
              </a:rPr>
              <a:t>Used in lift and shift scenarios or for storing data that is not accessed from outside</a:t>
            </a:r>
          </a:p>
          <a:p>
            <a:pPr lvl="1" indent="0">
              <a:buNone/>
            </a:pPr>
            <a:r>
              <a:rPr lang="en-US" sz="1616" dirty="0">
                <a:solidFill>
                  <a:schemeClr val="tx1"/>
                </a:solidFill>
              </a:rPr>
              <a:t>	the virtual machine.</a:t>
            </a:r>
          </a:p>
          <a:p>
            <a:pPr marL="858441" lvl="1" indent="-285750"/>
            <a:r>
              <a:rPr lang="en-US" sz="1616" dirty="0">
                <a:solidFill>
                  <a:schemeClr val="tx1"/>
                </a:solidFill>
              </a:rPr>
              <a:t>Different sizes and type (SSD &amp; HDD)</a:t>
            </a:r>
          </a:p>
          <a:p>
            <a:pPr marL="858441" lvl="1" indent="-285750"/>
            <a:endParaRPr lang="en-US" sz="1616" dirty="0">
              <a:solidFill>
                <a:schemeClr val="tx1"/>
              </a:solidFill>
            </a:endParaRPr>
          </a:p>
          <a:p>
            <a:pPr lvl="1" indent="0">
              <a:buNone/>
            </a:pPr>
            <a:endParaRPr lang="en-US" sz="1616" dirty="0">
              <a:solidFill>
                <a:schemeClr val="tx1"/>
              </a:solidFill>
            </a:endParaRPr>
          </a:p>
          <a:p>
            <a:pPr lvl="1" indent="0">
              <a:buNone/>
            </a:pPr>
            <a:endParaRPr lang="en-US" sz="1616" dirty="0">
              <a:solidFill>
                <a:schemeClr val="tx1"/>
              </a:solidFill>
            </a:endParaRPr>
          </a:p>
          <a:p>
            <a:pPr marL="858441" lvl="1" indent="-285750"/>
            <a:endParaRPr lang="en-US" sz="1616" dirty="0">
              <a:solidFill>
                <a:schemeClr val="tx1"/>
              </a:solidFill>
            </a:endParaRPr>
          </a:p>
          <a:p>
            <a:pPr marL="342900" indent="-342900"/>
            <a:endParaRPr 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+mn-lt"/>
            </a:endParaRPr>
          </a:p>
          <a:p>
            <a:pPr marL="342900" indent="-342900"/>
            <a:endParaRPr 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+mn-lt"/>
            </a:endParaRPr>
          </a:p>
          <a:p>
            <a:pPr marL="342900" indent="-342900"/>
            <a:endParaRPr 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+mn-lt"/>
            </a:endParaRPr>
          </a:p>
          <a:p>
            <a:pPr marL="342900" indent="-342900"/>
            <a:endParaRPr 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365" y="1594009"/>
            <a:ext cx="1985596" cy="16351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01" y="3868991"/>
            <a:ext cx="2529059" cy="2091938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="" xmlns:a16="http://schemas.microsoft.com/office/drawing/2014/main" id="{4BBA5163-2F24-4E42-8BB1-17706ABB4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202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BF539C6D-E85F-4C0B-AD7E-143159E36D9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282692" y="2123236"/>
            <a:ext cx="5511800" cy="3810839"/>
          </a:xfrm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7915587" cy="936000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On-Premises vs Azure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marL="342900" indent="-342900"/>
            <a:endParaRPr lang="en-US" sz="1616" dirty="0">
              <a:solidFill>
                <a:schemeClr val="tx1"/>
              </a:solidFill>
              <a:latin typeface="+mn-lt"/>
            </a:endParaRPr>
          </a:p>
          <a:p>
            <a:pPr marL="342900" indent="-342900"/>
            <a:endParaRPr lang="en-US" sz="1616" dirty="0">
              <a:solidFill>
                <a:schemeClr val="tx1"/>
              </a:solidFill>
              <a:latin typeface="+mn-lt"/>
            </a:endParaRPr>
          </a:p>
          <a:p>
            <a:pPr lvl="1" indent="0">
              <a:buNone/>
            </a:pPr>
            <a:endParaRPr lang="en-US" sz="1616" dirty="0">
              <a:solidFill>
                <a:schemeClr val="tx1"/>
              </a:solidFill>
            </a:endParaRPr>
          </a:p>
          <a:p>
            <a:pPr lvl="1" indent="0">
              <a:buNone/>
            </a:pPr>
            <a:endParaRPr lang="en-US" sz="1616" dirty="0">
              <a:solidFill>
                <a:schemeClr val="tx1"/>
              </a:solidFill>
            </a:endParaRPr>
          </a:p>
          <a:p>
            <a:pPr marL="858441" lvl="1" indent="-285750"/>
            <a:endParaRPr lang="en-US" sz="1616" dirty="0">
              <a:solidFill>
                <a:schemeClr val="tx1"/>
              </a:solidFill>
            </a:endParaRPr>
          </a:p>
          <a:p>
            <a:pPr marL="342900" indent="-342900"/>
            <a:endParaRPr 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+mn-lt"/>
            </a:endParaRPr>
          </a:p>
          <a:p>
            <a:pPr marL="342900" indent="-342900"/>
            <a:endParaRPr 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+mn-lt"/>
            </a:endParaRPr>
          </a:p>
          <a:p>
            <a:pPr marL="342900" indent="-342900"/>
            <a:endParaRPr 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+mn-lt"/>
            </a:endParaRPr>
          </a:p>
          <a:p>
            <a:pPr marL="342900" indent="-342900"/>
            <a:endParaRPr 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89AA8AA-91BD-4859-85B7-CC5FF6A38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123238"/>
            <a:ext cx="5472000" cy="4068762"/>
          </a:xfrm>
        </p:spPr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Cost Effectiveness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Reliability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Storage Types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Agility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92" y="2189913"/>
            <a:ext cx="5477308" cy="3336750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="" xmlns:a16="http://schemas.microsoft.com/office/drawing/2014/main" id="{FADC21D6-6B17-48BF-B009-8DCC22CA7590}"/>
              </a:ext>
            </a:extLst>
          </p:cNvPr>
          <p:cNvSpPr txBox="1">
            <a:spLocks/>
          </p:cNvSpPr>
          <p:nvPr/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Migrating Web App to Azure.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32DF3B0-1DB0-4016-94C3-89F6EA49E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Create an account on Azure(SKIP)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Create a subscription(SKIP)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Create a resource </a:t>
            </a:r>
            <a:r>
              <a:rPr lang="en-US" sz="2400" dirty="0" smtClean="0">
                <a:solidFill>
                  <a:schemeClr val="accent1"/>
                </a:solidFill>
              </a:rPr>
              <a:t>group</a:t>
            </a:r>
          </a:p>
          <a:p>
            <a:pPr marL="461963">
              <a:spcAft>
                <a:spcPts val="600"/>
              </a:spcAft>
            </a:pPr>
            <a:r>
              <a:rPr lang="en-US" sz="2000" dirty="0" smtClean="0"/>
              <a:t>Managed by Azure Resource Manager (ARM)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4"/>
            </a:pPr>
            <a:r>
              <a:rPr lang="en-US" sz="2400" dirty="0" smtClean="0">
                <a:solidFill>
                  <a:schemeClr val="accent1"/>
                </a:solidFill>
              </a:rPr>
              <a:t>Create </a:t>
            </a:r>
            <a:r>
              <a:rPr lang="en-US" sz="2400" dirty="0">
                <a:solidFill>
                  <a:schemeClr val="accent1"/>
                </a:solidFill>
              </a:rPr>
              <a:t>a VM.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4"/>
            </a:pPr>
            <a:r>
              <a:rPr lang="en-US" sz="2400" dirty="0">
                <a:solidFill>
                  <a:schemeClr val="accent1"/>
                </a:solidFill>
              </a:rPr>
              <a:t>Create an App Service.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4"/>
            </a:pPr>
            <a:r>
              <a:rPr lang="en-US" sz="2400" dirty="0">
                <a:solidFill>
                  <a:schemeClr val="accent1"/>
                </a:solidFill>
              </a:rPr>
              <a:t>Create a website hosted in Azure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 startAt="4"/>
            </a:pPr>
            <a:r>
              <a:rPr lang="en-US" sz="2400" dirty="0">
                <a:solidFill>
                  <a:schemeClr val="accent1"/>
                </a:solidFill>
              </a:rPr>
              <a:t>Storage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="" xmlns:a16="http://schemas.microsoft.com/office/drawing/2014/main" id="{1A8B6393-D378-40BC-A6CB-48C547802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9610B53-BE39-4EFB-B686-9C5728E3D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1" y="2575033"/>
            <a:ext cx="5120113" cy="410238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Segoe UI Light (Headings)"/>
              </a:rPr>
              <a:t>Overview</a:t>
            </a:r>
          </a:p>
          <a:p>
            <a:pPr marL="285750" indent="-285750">
              <a:lnSpc>
                <a:spcPct val="110000"/>
              </a:lnSpc>
            </a:pPr>
            <a:r>
              <a:rPr lang="en-US" sz="1300" dirty="0"/>
              <a:t>Senior Software Engineer for Kuwait Oil Company.</a:t>
            </a:r>
          </a:p>
          <a:p>
            <a:pPr marL="285750" indent="-285750">
              <a:lnSpc>
                <a:spcPct val="110000"/>
              </a:lnSpc>
            </a:pPr>
            <a:r>
              <a:rPr lang="en-US" sz="1300" dirty="0"/>
              <a:t>+15 years of experience in Software Engineering. I participated in multiple projects in different business domains range from E-learning, Banking, Oil, E-booing and Hotels management.</a:t>
            </a:r>
          </a:p>
          <a:p>
            <a:pPr indent="-228600"/>
            <a:endParaRPr lang="en-US" sz="7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latin typeface="Segoe UI Light (Headings)"/>
              </a:rPr>
              <a:t>Certifications</a:t>
            </a:r>
          </a:p>
          <a:p>
            <a:pPr indent="-228600"/>
            <a:r>
              <a:rPr lang="en-US" sz="1300" dirty="0"/>
              <a:t>PSM I Certified.</a:t>
            </a:r>
          </a:p>
          <a:p>
            <a:pPr indent="-228600"/>
            <a:r>
              <a:rPr lang="en-US" sz="1400" dirty="0"/>
              <a:t>ITIL®</a:t>
            </a:r>
            <a:r>
              <a:rPr lang="en-US" sz="1300" dirty="0"/>
              <a:t> Certified.</a:t>
            </a:r>
          </a:p>
          <a:p>
            <a:pPr indent="-228600"/>
            <a:r>
              <a:rPr lang="en-US" sz="1400" dirty="0"/>
              <a:t>PRINCE2® Certified</a:t>
            </a:r>
            <a:r>
              <a:rPr lang="en-US" sz="1300" dirty="0"/>
              <a:t>.</a:t>
            </a:r>
          </a:p>
          <a:p>
            <a:pPr marL="38100" indent="0">
              <a:buNone/>
            </a:pPr>
            <a:endParaRPr lang="en-US" sz="7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latin typeface="Segoe UI Light (Headings)"/>
              </a:rPr>
              <a:t>Contact</a:t>
            </a:r>
            <a:r>
              <a:rPr lang="en-US" sz="700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latin typeface="Segoe UI Light (Headings)"/>
              </a:rPr>
              <a:t>Details</a:t>
            </a:r>
          </a:p>
          <a:p>
            <a:pPr marL="38100" indent="0">
              <a:buNone/>
            </a:pPr>
            <a:r>
              <a:rPr lang="en-US" sz="1300" dirty="0" smtClean="0"/>
              <a:t>    </a:t>
            </a:r>
            <a:r>
              <a:rPr lang="en-US" sz="1400" dirty="0" smtClean="0">
                <a:solidFill>
                  <a:srgbClr val="00B0F0"/>
                </a:solidFill>
                <a:hlinkClick r:id="rId2"/>
              </a:rPr>
              <a:t>https://www.linkedin.com/in/amirismailyousef/</a:t>
            </a:r>
            <a:endParaRPr lang="en-US" sz="1400" dirty="0" smtClean="0">
              <a:solidFill>
                <a:srgbClr val="00B0F0"/>
              </a:solidFill>
            </a:endParaRPr>
          </a:p>
          <a:p>
            <a:pPr marL="38100" indent="0">
              <a:buNone/>
            </a:pPr>
            <a:r>
              <a:rPr lang="en-US" sz="1300" dirty="0" smtClean="0">
                <a:solidFill>
                  <a:srgbClr val="00B0F0"/>
                </a:solidFill>
              </a:rPr>
              <a:t>    </a:t>
            </a:r>
            <a:r>
              <a:rPr lang="en-US" sz="1400" dirty="0">
                <a:solidFill>
                  <a:srgbClr val="00B0F0"/>
                </a:solidFill>
                <a:hlinkClick r:id="rId3"/>
              </a:rPr>
              <a:t>@</a:t>
            </a:r>
            <a:r>
              <a:rPr lang="en-US" sz="1400" dirty="0" err="1">
                <a:solidFill>
                  <a:srgbClr val="00B0F0"/>
                </a:solidFill>
                <a:hlinkClick r:id="rId3"/>
              </a:rPr>
              <a:t>miroprocessor</a:t>
            </a:r>
            <a:endParaRPr lang="en-US" sz="1400" dirty="0">
              <a:solidFill>
                <a:srgbClr val="00B0F0"/>
              </a:solidFill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="" xmlns:a16="http://schemas.microsoft.com/office/drawing/2014/main" id="{1B864F88-977E-48DA-A1DF-D624896E18A5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1" r="1" b="1"/>
          <a:stretch/>
        </p:blipFill>
        <p:spPr>
          <a:xfrm>
            <a:off x="5878849" y="10"/>
            <a:ext cx="6313150" cy="6857990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1F13A2A-C8C5-4F10-9751-AB0D619F3D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6011772"/>
            <a:ext cx="166379" cy="152118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="" xmlns:a16="http://schemas.microsoft.com/office/drawing/2014/main" id="{034D7B16-11A7-4A38-8098-C3ACF6C0C973}"/>
              </a:ext>
            </a:extLst>
          </p:cNvPr>
          <p:cNvSpPr txBox="1">
            <a:spLocks/>
          </p:cNvSpPr>
          <p:nvPr/>
        </p:nvSpPr>
        <p:spPr>
          <a:xfrm>
            <a:off x="655320" y="365125"/>
            <a:ext cx="5120114" cy="169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Amir Ismail</a:t>
            </a:r>
            <a:endParaRPr lang="en-US" sz="5400" dirty="0"/>
          </a:p>
        </p:txBody>
      </p:sp>
      <p:cxnSp>
        <p:nvCxnSpPr>
          <p:cNvPr id="6" name="Straight Arrow Connector 43">
            <a:extLst>
              <a:ext uri="{FF2B5EF4-FFF2-40B4-BE49-F238E27FC236}">
                <a16:creationId xmlns="" xmlns:a16="http://schemas.microsoft.com/office/drawing/2014/main" id="{E4A809D5-3600-46D4-A466-67F2349A54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Twitter">
            <a:extLst>
              <a:ext uri="{FF2B5EF4-FFF2-40B4-BE49-F238E27FC236}">
                <a16:creationId xmlns="" xmlns:a16="http://schemas.microsoft.com/office/drawing/2014/main" id="{6D82A7D7-5CF1-400B-B413-6C03FDD276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7" y="6307350"/>
            <a:ext cx="226603" cy="2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144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0">
            <a:extLst>
              <a:ext uri="{FF2B5EF4-FFF2-40B4-BE49-F238E27FC236}">
                <a16:creationId xmlns="" xmlns:a16="http://schemas.microsoft.com/office/drawing/2014/main" id="{15911E3A-C35B-4EF7-A355-B84E9A14A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12">
            <a:extLst>
              <a:ext uri="{FF2B5EF4-FFF2-40B4-BE49-F238E27FC236}">
                <a16:creationId xmlns="" xmlns:a16="http://schemas.microsoft.com/office/drawing/2014/main" id="{E21ADB3D-AD65-44B4-847D-5E90E90A5D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="" xmlns:a16="http://schemas.microsoft.com/office/drawing/2014/main" id="{CF580C70-814C-4845-B645-919BFFBD16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="" xmlns:a16="http://schemas.microsoft.com/office/drawing/2014/main" id="{34D7BF57-4CAA-45B2-9EF0-0AA1FCF70B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="" xmlns:a16="http://schemas.microsoft.com/office/drawing/2014/main" id="{7886F306-C03A-40C6-8FD5-DCE3D4595D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="" xmlns:a16="http://schemas.microsoft.com/office/drawing/2014/main" id="{2FDC9A36-C7C3-47D7-A64E-ED25C47EC7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="" xmlns:a16="http://schemas.microsoft.com/office/drawing/2014/main" id="{BB19BC37-158A-43DC-9A9E-E45CC71954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="" xmlns:a16="http://schemas.microsoft.com/office/drawing/2014/main" id="{077654CC-108F-48D5-B5E9-437F164F52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="" xmlns:a16="http://schemas.microsoft.com/office/drawing/2014/main" id="{A3CF3A63-1C1E-4E85-A78A-FDC16431E3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="" xmlns:a16="http://schemas.microsoft.com/office/drawing/2014/main" id="{8740FC9A-72DD-4D9B-BA25-1CCED13524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="" xmlns:a16="http://schemas.microsoft.com/office/drawing/2014/main" id="{7FBF5743-F2AE-4D0D-BCD1-01F7686D01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="" xmlns:a16="http://schemas.microsoft.com/office/drawing/2014/main" id="{CED32316-D4F7-4795-BBE0-DEBB60E27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="" xmlns:a16="http://schemas.microsoft.com/office/drawing/2014/main" id="{583B23C9-B9B7-4E93-9538-CBE316F83F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="" xmlns:a16="http://schemas.microsoft.com/office/drawing/2014/main" id="{5B144260-9F2C-4ADB-A37C-1CFB4B428B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="" xmlns:a16="http://schemas.microsoft.com/office/drawing/2014/main" id="{53FF918D-79D3-4F55-A68C-0DD5880DAB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="" xmlns:a16="http://schemas.microsoft.com/office/drawing/2014/main" id="{B9FC1440-933F-44FE-8D77-4827DD0F99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="" xmlns:a16="http://schemas.microsoft.com/office/drawing/2014/main" id="{0F67F308-A67C-4D2E-B081-59BB31D8EC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="" xmlns:a16="http://schemas.microsoft.com/office/drawing/2014/main" id="{80112F01-90EB-4AEC-A39C-5C6875FFB9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="" xmlns:a16="http://schemas.microsoft.com/office/drawing/2014/main" id="{893F6B05-90EB-4C75-A0F0-C7247553BD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="" xmlns:a16="http://schemas.microsoft.com/office/drawing/2014/main" id="{227B563B-E0C0-4D81-966D-B5E2DBAAE8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="" xmlns:a16="http://schemas.microsoft.com/office/drawing/2014/main" id="{130DF93D-D1FF-477A-BDCE-C8B01C3B47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="" xmlns:a16="http://schemas.microsoft.com/office/drawing/2014/main" id="{44ED67A1-C6FE-4AC8-8473-11DAC03DCD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="" xmlns:a16="http://schemas.microsoft.com/office/drawing/2014/main" id="{213A54F3-15FA-4C8F-8ABF-CE77E72196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5F8A7F7F-DD1A-4F41-98AC-B9CE2A620C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CEF47228-EB7C-4EBA-BE01-DA6CB24102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22">
              <a:extLst>
                <a:ext uri="{FF2B5EF4-FFF2-40B4-BE49-F238E27FC236}">
                  <a16:creationId xmlns="" xmlns:a16="http://schemas.microsoft.com/office/drawing/2014/main" id="{3D2FD25A-EFFD-4F5C-9258-981F5907DE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DCF573BC-A06F-4036-A3A8-9D07DDE622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2E711B4B-5A81-450A-B7EA-001081F9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3121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Resources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32DF3B0-1DB0-4016-94C3-89F6EA49E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416" y="1125137"/>
            <a:ext cx="9142823" cy="555229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hlinkClick r:id="rId2"/>
              </a:rPr>
              <a:t>https://docs.microsoft.com/en-us/learn/paths/azure-fundamentals</a:t>
            </a:r>
            <a:r>
              <a:rPr lang="en-US" sz="2400" dirty="0">
                <a:solidFill>
                  <a:schemeClr val="accent1"/>
                </a:solidFill>
                <a:hlinkClick r:id="rId2"/>
              </a:rPr>
              <a:t>/</a:t>
            </a:r>
            <a:endParaRPr lang="en-US" sz="2400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chemeClr val="accent1"/>
                </a:solidFill>
                <a:hlinkClick r:id="rId3"/>
              </a:rPr>
              <a:t>docs.microsoft.com/en-us/learn/modules/provision-azure-sql-db</a:t>
            </a:r>
            <a:endParaRPr lang="en-US" sz="2400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hlinkClick r:id="rId4"/>
              </a:rPr>
              <a:t>https://docs.microsoft.com/en-us/learn/modules/develop-app-that-queries-azure-sql</a:t>
            </a:r>
            <a:r>
              <a:rPr lang="en-US" sz="2400" dirty="0">
                <a:solidFill>
                  <a:schemeClr val="accent1"/>
                </a:solidFill>
                <a:hlinkClick r:id="rId4"/>
              </a:rPr>
              <a:t>/</a:t>
            </a:r>
            <a:endParaRPr lang="en-US" sz="2400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hlinkClick r:id="rId5"/>
              </a:rPr>
              <a:t>https://</a:t>
            </a:r>
            <a:r>
              <a:rPr lang="en-US" sz="2400" dirty="0">
                <a:solidFill>
                  <a:schemeClr val="accent1"/>
                </a:solidFill>
                <a:hlinkClick r:id="rId5"/>
              </a:rPr>
              <a:t>docs.microsoft.com/en-us/learn/modules/prepare-your-dev-environment-for-azure-development</a:t>
            </a:r>
            <a:endParaRPr lang="en-US" sz="2400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hlinkClick r:id="rId6"/>
              </a:rPr>
              <a:t>https://</a:t>
            </a:r>
            <a:r>
              <a:rPr lang="en-US" sz="2400" dirty="0" smtClean="0">
                <a:solidFill>
                  <a:schemeClr val="accent1"/>
                </a:solidFill>
                <a:hlinkClick r:id="rId6"/>
              </a:rPr>
              <a:t>docs.microsoft.com/en-us/learn/modules/host-a-web-app-with-azure-app-service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hlinkClick r:id="rId7"/>
              </a:rPr>
              <a:t>https://</a:t>
            </a:r>
            <a:r>
              <a:rPr lang="en-US" sz="2400" dirty="0" smtClean="0">
                <a:solidFill>
                  <a:schemeClr val="accent1"/>
                </a:solidFill>
                <a:hlinkClick r:id="rId7"/>
              </a:rPr>
              <a:t>docs.microsoft.com/en-us/learn/modules/publish-azure-web-app-with-visual-studio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="" xmlns:a16="http://schemas.microsoft.com/office/drawing/2014/main" id="{1A8B6393-D378-40BC-A6CB-48C547802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050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2F8D0A-452B-4D1F-8815-5619B598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="" xmlns:a16="http://schemas.microsoft.com/office/drawing/2014/main" id="{7520CAF7-9007-44DD-8944-598E6FEF44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87454" y="5248899"/>
            <a:ext cx="3600001" cy="432000"/>
          </a:xfrm>
        </p:spPr>
        <p:txBody>
          <a:bodyPr/>
          <a:lstStyle/>
          <a:p>
            <a:pPr algn="ctr"/>
            <a:r>
              <a:rPr lang="en-US" sz="3200" b="1" dirty="0"/>
              <a:t>@</a:t>
            </a:r>
            <a:r>
              <a:rPr lang="en-US" sz="3200" b="1" dirty="0" err="1"/>
              <a:t>dotnetkw</a:t>
            </a:r>
            <a:endParaRPr lang="en-US" sz="3200" b="1" dirty="0"/>
          </a:p>
        </p:txBody>
      </p:sp>
      <p:pic>
        <p:nvPicPr>
          <p:cNvPr id="42" name="Content Placeholder 41">
            <a:extLst>
              <a:ext uri="{FF2B5EF4-FFF2-40B4-BE49-F238E27FC236}">
                <a16:creationId xmlns="" xmlns:a16="http://schemas.microsoft.com/office/drawing/2014/main" id="{63E2E8B8-8D14-46E3-AFAE-D45878149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05" y="1460343"/>
            <a:ext cx="3600450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C64F472-2487-4906-8756-3E4E9A4DB4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44" name="Content Placeholder 43">
            <a:extLst>
              <a:ext uri="{FF2B5EF4-FFF2-40B4-BE49-F238E27FC236}">
                <a16:creationId xmlns="" xmlns:a16="http://schemas.microsoft.com/office/drawing/2014/main" id="{0C2AD76B-8DFE-4EC3-8EBA-60D555CE95D0}"/>
              </a:ext>
            </a:extLst>
          </p:cNvPr>
          <p:cNvPicPr>
            <a:picLocks noGrp="1" noChangeAspect="1"/>
          </p:cNvPicPr>
          <p:nvPr>
            <p:ph idx="3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330" y="1460343"/>
            <a:ext cx="3600450" cy="3600450"/>
          </a:xfrm>
        </p:spPr>
      </p:pic>
      <p:pic>
        <p:nvPicPr>
          <p:cNvPr id="46" name="Content Placeholder 45">
            <a:extLst>
              <a:ext uri="{FF2B5EF4-FFF2-40B4-BE49-F238E27FC236}">
                <a16:creationId xmlns="" xmlns:a16="http://schemas.microsoft.com/office/drawing/2014/main" id="{8D925766-AB9D-4726-93B8-6D3AAD0FDF55}"/>
              </a:ext>
            </a:extLst>
          </p:cNvPr>
          <p:cNvPicPr>
            <a:picLocks noGrp="1" noChangeAspect="1"/>
          </p:cNvPicPr>
          <p:nvPr>
            <p:ph idx="3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655" y="1461136"/>
            <a:ext cx="3598863" cy="3598863"/>
          </a:xfrm>
        </p:spPr>
      </p:pic>
      <p:sp>
        <p:nvSpPr>
          <p:cNvPr id="39" name="Text Placeholder 28">
            <a:extLst>
              <a:ext uri="{FF2B5EF4-FFF2-40B4-BE49-F238E27FC236}">
                <a16:creationId xmlns="" xmlns:a16="http://schemas.microsoft.com/office/drawing/2014/main" id="{26D78D83-D955-486D-A689-3CF7CF2C2C0A}"/>
              </a:ext>
            </a:extLst>
          </p:cNvPr>
          <p:cNvSpPr txBox="1">
            <a:spLocks/>
          </p:cNvSpPr>
          <p:nvPr/>
        </p:nvSpPr>
        <p:spPr>
          <a:xfrm>
            <a:off x="4257779" y="5248899"/>
            <a:ext cx="3600001" cy="4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/>
              <a:t>@</a:t>
            </a:r>
            <a:r>
              <a:rPr lang="en-US" sz="3200" b="1" dirty="0" err="1"/>
              <a:t>dotnetkw</a:t>
            </a:r>
            <a:endParaRPr lang="en-US" sz="3200" b="1" dirty="0"/>
          </a:p>
        </p:txBody>
      </p:sp>
      <p:sp>
        <p:nvSpPr>
          <p:cNvPr id="40" name="Text Placeholder 28">
            <a:extLst>
              <a:ext uri="{FF2B5EF4-FFF2-40B4-BE49-F238E27FC236}">
                <a16:creationId xmlns="" xmlns:a16="http://schemas.microsoft.com/office/drawing/2014/main" id="{A97D5C58-E4B8-4982-93CB-593C776FA568}"/>
              </a:ext>
            </a:extLst>
          </p:cNvPr>
          <p:cNvSpPr txBox="1">
            <a:spLocks/>
          </p:cNvSpPr>
          <p:nvPr/>
        </p:nvSpPr>
        <p:spPr>
          <a:xfrm>
            <a:off x="8127655" y="5248899"/>
            <a:ext cx="3600001" cy="4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err="1"/>
              <a:t>.Net</a:t>
            </a:r>
            <a:r>
              <a:rPr lang="en-US" sz="3200" b="1" dirty="0"/>
              <a:t> Kuwait</a:t>
            </a:r>
          </a:p>
        </p:txBody>
      </p:sp>
    </p:spTree>
    <p:extLst>
      <p:ext uri="{BB962C8B-B14F-4D97-AF65-F5344CB8AC3E}">
        <p14:creationId xmlns:p14="http://schemas.microsoft.com/office/powerpoint/2010/main" val="22763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1A8004C-D351-452A-95F3-D7EF7C2AB54E}"/>
              </a:ext>
            </a:extLst>
          </p:cNvPr>
          <p:cNvSpPr txBox="1"/>
          <p:nvPr/>
        </p:nvSpPr>
        <p:spPr>
          <a:xfrm>
            <a:off x="7166226" y="813818"/>
            <a:ext cx="43851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SCAN THE CODE &amp; START YOUR Migration today</a:t>
            </a:r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F948FAF-4993-4B76-AC36-4C5934F7E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6378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613B40B-D40E-41E5-9BD7-BEA7BA6EC3DA}"/>
              </a:ext>
            </a:extLst>
          </p:cNvPr>
          <p:cNvSpPr/>
          <p:nvPr/>
        </p:nvSpPr>
        <p:spPr>
          <a:xfrm>
            <a:off x="6957585" y="4105191"/>
            <a:ext cx="48024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78D7"/>
                </a:solidFill>
                <a:latin typeface="-apple-system"/>
                <a:hlinkClick r:id="rId3"/>
              </a:rPr>
              <a:t>https://aka.ms/AA6923d</a:t>
            </a:r>
            <a:endParaRPr lang="en-US" sz="36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45767FC9-2592-459B-8A15-5ABB732DB32D}"/>
              </a:ext>
            </a:extLst>
          </p:cNvPr>
          <p:cNvSpPr txBox="1">
            <a:spLocks/>
          </p:cNvSpPr>
          <p:nvPr/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69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1A8004C-D351-452A-95F3-D7EF7C2AB54E}"/>
              </a:ext>
            </a:extLst>
          </p:cNvPr>
          <p:cNvSpPr txBox="1"/>
          <p:nvPr/>
        </p:nvSpPr>
        <p:spPr>
          <a:xfrm>
            <a:off x="7150707" y="394257"/>
            <a:ext cx="43851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SCAN THE CODE &amp; SEND US YOUR FEEDBACK!</a:t>
            </a:r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F948FAF-4993-4B76-AC36-4C5934F7E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" y="0"/>
            <a:ext cx="6858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613B40B-D40E-41E5-9BD7-BEA7BA6EC3DA}"/>
              </a:ext>
            </a:extLst>
          </p:cNvPr>
          <p:cNvSpPr/>
          <p:nvPr/>
        </p:nvSpPr>
        <p:spPr>
          <a:xfrm>
            <a:off x="6957585" y="4105191"/>
            <a:ext cx="4083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78D7"/>
                </a:solidFill>
                <a:latin typeface="-apple-system"/>
                <a:hlinkClick r:id="rId3"/>
              </a:rPr>
              <a:t>http://bit.ly/2pDgRit</a:t>
            </a:r>
            <a:endParaRPr lang="en-US" sz="3600" dirty="0">
              <a:solidFill>
                <a:srgbClr val="0078D7"/>
              </a:solidFill>
              <a:latin typeface="-apple-system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45767FC9-2592-459B-8A15-5ABB732DB32D}"/>
              </a:ext>
            </a:extLst>
          </p:cNvPr>
          <p:cNvSpPr txBox="1">
            <a:spLocks/>
          </p:cNvSpPr>
          <p:nvPr/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5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13">
            <a:extLst>
              <a:ext uri="{FF2B5EF4-FFF2-40B4-BE49-F238E27FC236}">
                <a16:creationId xmlns="" xmlns:a16="http://schemas.microsoft.com/office/drawing/2014/main" id="{82D62542-732D-4CAE-9057-93930CAF26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15">
            <a:extLst>
              <a:ext uri="{FF2B5EF4-FFF2-40B4-BE49-F238E27FC236}">
                <a16:creationId xmlns="" xmlns:a16="http://schemas.microsoft.com/office/drawing/2014/main" id="{BD44B13E-5D8C-4D46-917F-29A6AD8151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7" name="Freeform 5">
              <a:extLst>
                <a:ext uri="{FF2B5EF4-FFF2-40B4-BE49-F238E27FC236}">
                  <a16:creationId xmlns="" xmlns:a16="http://schemas.microsoft.com/office/drawing/2014/main" id="{A8A7F024-7A50-4CAA-BEDC-C4DA439EC7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="" xmlns:a16="http://schemas.microsoft.com/office/drawing/2014/main" id="{CBF7C5E3-3522-4FD6-A927-C37F276810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="" xmlns:a16="http://schemas.microsoft.com/office/drawing/2014/main" id="{13844540-ABDE-40C9-A24D-2D47253993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="" xmlns:a16="http://schemas.microsoft.com/office/drawing/2014/main" id="{32428B88-297F-4FCC-A5C8-1C3E619EB2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="" xmlns:a16="http://schemas.microsoft.com/office/drawing/2014/main" id="{F659ABF4-8881-44AC-852C-5D368A2363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="" xmlns:a16="http://schemas.microsoft.com/office/drawing/2014/main" id="{2C46FA5D-5BC7-483D-B560-3A5BE70BEC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="" xmlns:a16="http://schemas.microsoft.com/office/drawing/2014/main" id="{DC248F3F-2678-4587-9DF3-B5AC0A2C95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="" xmlns:a16="http://schemas.microsoft.com/office/drawing/2014/main" id="{0937B686-2E5D-4E3A-8278-5201DFA525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="" xmlns:a16="http://schemas.microsoft.com/office/drawing/2014/main" id="{A0DD5A03-18FF-4798-9D6B-8AFB8E1EFC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>
              <a:extLst>
                <a:ext uri="{FF2B5EF4-FFF2-40B4-BE49-F238E27FC236}">
                  <a16:creationId xmlns="" xmlns:a16="http://schemas.microsoft.com/office/drawing/2014/main" id="{496A90F5-ED19-486E-B11C-7B9A525130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="" xmlns:a16="http://schemas.microsoft.com/office/drawing/2014/main" id="{5AC1538B-C292-4B55-B8E6-145768F6BB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>
              <a:extLst>
                <a:ext uri="{FF2B5EF4-FFF2-40B4-BE49-F238E27FC236}">
                  <a16:creationId xmlns="" xmlns:a16="http://schemas.microsoft.com/office/drawing/2014/main" id="{CBEEEAE9-588E-48D5-B54A-139ABAA845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="" xmlns:a16="http://schemas.microsoft.com/office/drawing/2014/main" id="{E3986173-39C2-40E4-AF9C-3D6816D475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="" xmlns:a16="http://schemas.microsoft.com/office/drawing/2014/main" id="{969076E8-4EC7-4561-9747-0164841679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="" xmlns:a16="http://schemas.microsoft.com/office/drawing/2014/main" id="{CD55027D-97FB-4C8A-AE16-B5F49EFA89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="" xmlns:a16="http://schemas.microsoft.com/office/drawing/2014/main" id="{D3C94C24-AE67-42F8-90B0-0A2F0A7160D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>
              <a:extLst>
                <a:ext uri="{FF2B5EF4-FFF2-40B4-BE49-F238E27FC236}">
                  <a16:creationId xmlns="" xmlns:a16="http://schemas.microsoft.com/office/drawing/2014/main" id="{DD6D31FA-53DB-4DA2-A173-33B306419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="" xmlns:a16="http://schemas.microsoft.com/office/drawing/2014/main" id="{7990DF8D-3EB0-47CA-B5FE-C9C9058B1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="" xmlns:a16="http://schemas.microsoft.com/office/drawing/2014/main" id="{0A35CB93-4349-4B69-8CBA-B742CFF76B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36">
            <a:extLst>
              <a:ext uri="{FF2B5EF4-FFF2-40B4-BE49-F238E27FC236}">
                <a16:creationId xmlns="" xmlns:a16="http://schemas.microsoft.com/office/drawing/2014/main" id="{8C09241C-06C0-415B-9FD0-B55B9A3A9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3258942" y="3893141"/>
            <a:ext cx="5648782" cy="1771275"/>
            <a:chOff x="3258942" y="3893141"/>
            <a:chExt cx="5648782" cy="1771275"/>
          </a:xfrm>
        </p:grpSpPr>
        <p:sp>
          <p:nvSpPr>
            <p:cNvPr id="38" name="Isosceles Triangle 39">
              <a:extLst>
                <a:ext uri="{FF2B5EF4-FFF2-40B4-BE49-F238E27FC236}">
                  <a16:creationId xmlns="" xmlns:a16="http://schemas.microsoft.com/office/drawing/2014/main" id="{8447B18C-79F2-49D5-8425-396A512DCB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FE1DCFE6-D442-4A73-9444-8588EDA9921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58942" y="3893141"/>
              <a:ext cx="5648782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A04DD0D-B0F4-45F7-AB27-7826BA09C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1238" y="3980236"/>
            <a:ext cx="5495069" cy="11842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000" kern="1200" dirty="0">
                <a:solidFill>
                  <a:srgbClr val="FFFFFF"/>
                </a:solidFill>
                <a:ea typeface="+mj-ea"/>
                <a:cs typeface="+mj-cs"/>
              </a:rPr>
              <a:t>Thank </a:t>
            </a:r>
            <a:br>
              <a:rPr lang="en-US" sz="4000" kern="1200" dirty="0">
                <a:solidFill>
                  <a:srgbClr val="FFFFFF"/>
                </a:solidFill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ea typeface="+mj-ea"/>
                <a:cs typeface="+mj-cs"/>
              </a:rPr>
              <a:t>You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="" xmlns:a16="http://schemas.microsoft.com/office/drawing/2014/main" id="{49FB970D-F185-4A3F-8143-F76DB78701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46"/>
          <a:stretch/>
        </p:blipFill>
        <p:spPr>
          <a:xfrm>
            <a:off x="3258942" y="1175191"/>
            <a:ext cx="5648782" cy="2638998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98750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D9808A-3525-4C80-B834-DBAEC0FB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Tariq Abubaker</a:t>
            </a:r>
          </a:p>
        </p:txBody>
      </p:sp>
      <p:cxnSp>
        <p:nvCxnSpPr>
          <p:cNvPr id="57" name="Straight Arrow Connector 43">
            <a:extLst>
              <a:ext uri="{FF2B5EF4-FFF2-40B4-BE49-F238E27FC236}">
                <a16:creationId xmlns="" xmlns:a16="http://schemas.microsoft.com/office/drawing/2014/main" id="{E4A809D5-3600-46D4-A466-67F2349A54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Placeholder 33">
            <a:extLst>
              <a:ext uri="{FF2B5EF4-FFF2-40B4-BE49-F238E27FC236}">
                <a16:creationId xmlns="" xmlns:a16="http://schemas.microsoft.com/office/drawing/2014/main" id="{4E3EF044-E821-4ECE-A30F-354099A0769A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r="17717" b="-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56" name="Content Placeholder 3">
            <a:extLst>
              <a:ext uri="{FF2B5EF4-FFF2-40B4-BE49-F238E27FC236}">
                <a16:creationId xmlns="" xmlns:a16="http://schemas.microsoft.com/office/drawing/2014/main" id="{4F4842EC-1268-45C3-B4BC-ED6712C99FA8}"/>
              </a:ext>
            </a:extLst>
          </p:cNvPr>
          <p:cNvSpPr txBox="1">
            <a:spLocks/>
          </p:cNvSpPr>
          <p:nvPr/>
        </p:nvSpPr>
        <p:spPr>
          <a:xfrm>
            <a:off x="655321" y="2575033"/>
            <a:ext cx="5120113" cy="4102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Segoe UI Light (Headings)"/>
              </a:rPr>
              <a:t>Overview</a:t>
            </a:r>
          </a:p>
          <a:p>
            <a:pPr marL="285750" indent="-285750">
              <a:lnSpc>
                <a:spcPct val="110000"/>
              </a:lnSpc>
            </a:pPr>
            <a:r>
              <a:rPr lang="en-US" sz="1300" dirty="0"/>
              <a:t>IT Enterprise Architect for Kuwait Finance House.</a:t>
            </a:r>
          </a:p>
          <a:p>
            <a:pPr marL="285750" indent="-285750">
              <a:lnSpc>
                <a:spcPct val="110000"/>
              </a:lnSpc>
            </a:pPr>
            <a:r>
              <a:rPr lang="en-US" sz="1300" dirty="0"/>
              <a:t>+10 years of experience in the IT and banking industry. I participated multiple projects range from SOA, EA, Core banking, Payment Solutions, Credit Cards, AML and Fraud, CRM, Retail, Finance, and IT service management solutions.</a:t>
            </a:r>
          </a:p>
          <a:p>
            <a:pPr indent="-228600"/>
            <a:endParaRPr lang="en-US" sz="7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Segoe UI Light (Headings)"/>
              </a:rPr>
              <a:t>Certifications</a:t>
            </a:r>
          </a:p>
          <a:p>
            <a:pPr indent="-228600"/>
            <a:r>
              <a:rPr lang="en-US" sz="1300" dirty="0"/>
              <a:t>TOGAF® 9 Certified.</a:t>
            </a:r>
          </a:p>
          <a:p>
            <a:pPr indent="-228600"/>
            <a:r>
              <a:rPr lang="en-US" sz="1300" dirty="0"/>
              <a:t>DevOps Certified.</a:t>
            </a:r>
          </a:p>
          <a:p>
            <a:pPr indent="-228600"/>
            <a:r>
              <a:rPr lang="en-US" sz="1300" dirty="0"/>
              <a:t>MCTS: .NET Framework 4, Web Applications.</a:t>
            </a:r>
          </a:p>
          <a:p>
            <a:pPr indent="-228600"/>
            <a:r>
              <a:rPr lang="en-US" sz="1300" dirty="0"/>
              <a:t>MCP</a:t>
            </a:r>
          </a:p>
          <a:p>
            <a:pPr indent="-228600"/>
            <a:endParaRPr lang="en-US" sz="7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Segoe UI Light (Headings)"/>
              </a:rPr>
              <a:t>Contact</a:t>
            </a:r>
            <a:r>
              <a:rPr lang="en-US" sz="700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latin typeface="Segoe UI Light (Headings)"/>
              </a:rPr>
              <a:t>Details</a:t>
            </a:r>
          </a:p>
          <a:p>
            <a:pPr marL="38100" indent="0">
              <a:buFont typeface="Arial" panose="020B0604020202020204" pitchFamily="34" charset="0"/>
              <a:buNone/>
            </a:pPr>
            <a:r>
              <a:rPr lang="en-US" sz="1300" dirty="0"/>
              <a:t>    </a:t>
            </a:r>
            <a:r>
              <a:rPr lang="en-US" sz="15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https://www.linkedin.com/in/tariq-abubaker/</a:t>
            </a:r>
            <a:endParaRPr lang="en-US" sz="1500" dirty="0">
              <a:solidFill>
                <a:srgbClr val="00B0F0"/>
              </a:solidFill>
            </a:endParaRPr>
          </a:p>
          <a:p>
            <a:pPr marL="38100" indent="0">
              <a:buNone/>
            </a:pPr>
            <a:r>
              <a:rPr lang="en-US" sz="1300" dirty="0">
                <a:solidFill>
                  <a:srgbClr val="00B0F0"/>
                </a:solidFill>
              </a:rPr>
              <a:t>    </a:t>
            </a:r>
            <a:r>
              <a:rPr lang="en-US" sz="1500" dirty="0">
                <a:solidFill>
                  <a:srgbClr val="00B0F0"/>
                </a:solidFill>
                <a:hlinkClick r:id="rId4"/>
              </a:rPr>
              <a:t>@</a:t>
            </a:r>
            <a:r>
              <a:rPr lang="en-US" sz="1500" dirty="0" err="1">
                <a:solidFill>
                  <a:srgbClr val="00B0F0"/>
                </a:solidFill>
                <a:hlinkClick r:id="rId4"/>
              </a:rPr>
              <a:t>taq_abubaker</a:t>
            </a:r>
            <a:endParaRPr lang="en-US" sz="1500" dirty="0">
              <a:solidFill>
                <a:srgbClr val="00B0F0"/>
              </a:solidFill>
            </a:endParaRPr>
          </a:p>
          <a:p>
            <a:pPr marL="38100" indent="0">
              <a:buFont typeface="Arial" panose="020B0604020202020204" pitchFamily="34" charset="0"/>
              <a:buNone/>
            </a:pPr>
            <a:endParaRPr lang="en-US" sz="1300" dirty="0">
              <a:solidFill>
                <a:srgbClr val="00B0F0"/>
              </a:solidFill>
            </a:endParaRPr>
          </a:p>
        </p:txBody>
      </p:sp>
      <p:pic>
        <p:nvPicPr>
          <p:cNvPr id="47" name="LinkedIn">
            <a:extLst>
              <a:ext uri="{FF2B5EF4-FFF2-40B4-BE49-F238E27FC236}">
                <a16:creationId xmlns="" xmlns:a16="http://schemas.microsoft.com/office/drawing/2014/main" id="{C1D2BC07-7700-488E-92CB-4BE1358E37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31" y="6005858"/>
            <a:ext cx="166379" cy="152118"/>
          </a:xfrm>
          <a:prstGeom prst="rect">
            <a:avLst/>
          </a:prstGeom>
        </p:spPr>
      </p:pic>
      <p:pic>
        <p:nvPicPr>
          <p:cNvPr id="49" name="Twitter">
            <a:extLst>
              <a:ext uri="{FF2B5EF4-FFF2-40B4-BE49-F238E27FC236}">
                <a16:creationId xmlns="" xmlns:a16="http://schemas.microsoft.com/office/drawing/2014/main" id="{6D82A7D7-5CF1-400B-B413-6C03FDD276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7" y="6243348"/>
            <a:ext cx="226603" cy="2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904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3DD03731-F3AB-4C71-AB65-90176F05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Month Update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084AAD3-1FDE-4123-B0DB-42EA1CAF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438275"/>
            <a:ext cx="11295656" cy="4987725"/>
          </a:xfrm>
        </p:spPr>
        <p:txBody>
          <a:bodyPr/>
          <a:lstStyle/>
          <a:p>
            <a:r>
              <a:rPr lang="en-US" sz="2400" dirty="0"/>
              <a:t>Become member of </a:t>
            </a:r>
            <a:r>
              <a:rPr lang="en-US" sz="2400" b="1" dirty="0"/>
              <a:t>Azure Tech Communities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5AF9E2-3B23-4FCF-9C29-89A8ADAC4F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461F19C0-1DAE-4639-8E4E-BA72C3A81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7" y="2647556"/>
            <a:ext cx="10077968" cy="37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9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>
            <a:extLst>
              <a:ext uri="{FF2B5EF4-FFF2-40B4-BE49-F238E27FC236}">
                <a16:creationId xmlns="" xmlns:a16="http://schemas.microsoft.com/office/drawing/2014/main" id="{95E90980-F1CF-42CE-8135-4AB2971B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from last survey</a:t>
            </a:r>
            <a:endParaRPr lang="en-US" dirty="0"/>
          </a:p>
        </p:txBody>
      </p:sp>
      <p:pic>
        <p:nvPicPr>
          <p:cNvPr id="59" name="Content Placeholder 58">
            <a:extLst>
              <a:ext uri="{FF2B5EF4-FFF2-40B4-BE49-F238E27FC236}">
                <a16:creationId xmlns="" xmlns:a16="http://schemas.microsoft.com/office/drawing/2014/main" id="{458DCB2C-81A6-4DC0-9552-83D9A9CEC9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921" y="1511300"/>
            <a:ext cx="6230010" cy="5346700"/>
          </a:xfrm>
        </p:spPr>
      </p:pic>
      <p:pic>
        <p:nvPicPr>
          <p:cNvPr id="57" name="Content Placeholder 56">
            <a:extLst>
              <a:ext uri="{FF2B5EF4-FFF2-40B4-BE49-F238E27FC236}">
                <a16:creationId xmlns="" xmlns:a16="http://schemas.microsoft.com/office/drawing/2014/main" id="{219A8292-541C-4E6B-B484-435CA747F8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1" y="1511300"/>
            <a:ext cx="4884662" cy="5350423"/>
          </a:xfrm>
        </p:spPr>
      </p:pic>
      <p:sp>
        <p:nvSpPr>
          <p:cNvPr id="61" name="Content Placeholder 54">
            <a:extLst>
              <a:ext uri="{FF2B5EF4-FFF2-40B4-BE49-F238E27FC236}">
                <a16:creationId xmlns="" xmlns:a16="http://schemas.microsoft.com/office/drawing/2014/main" id="{858B5784-4F3E-4FD7-AA5D-9D22C8BD0934}"/>
              </a:ext>
            </a:extLst>
          </p:cNvPr>
          <p:cNvSpPr txBox="1">
            <a:spLocks/>
          </p:cNvSpPr>
          <p:nvPr/>
        </p:nvSpPr>
        <p:spPr>
          <a:xfrm>
            <a:off x="1057151" y="1038575"/>
            <a:ext cx="10690779" cy="4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5 out of the 13 completed the survey which is 38% response rate.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B8E13351-5F20-45F5-9E13-D1DD0F2E587B}"/>
              </a:ext>
            </a:extLst>
          </p:cNvPr>
          <p:cNvSpPr/>
          <p:nvPr/>
        </p:nvSpPr>
        <p:spPr>
          <a:xfrm>
            <a:off x="5791200" y="5389880"/>
            <a:ext cx="5659120" cy="203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C2F7841F-535D-4708-AE5C-CEB6E902C91D}"/>
              </a:ext>
            </a:extLst>
          </p:cNvPr>
          <p:cNvSpPr/>
          <p:nvPr/>
        </p:nvSpPr>
        <p:spPr>
          <a:xfrm>
            <a:off x="670560" y="5623560"/>
            <a:ext cx="4389120" cy="1574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A55C8C63-A8E2-4689-8D97-BEACC07295EE}"/>
              </a:ext>
            </a:extLst>
          </p:cNvPr>
          <p:cNvSpPr/>
          <p:nvPr/>
        </p:nvSpPr>
        <p:spPr>
          <a:xfrm>
            <a:off x="670560" y="5913120"/>
            <a:ext cx="4389120" cy="1574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B51BEE20-E6A2-4174-A826-1A3EADBDCE9B}"/>
              </a:ext>
            </a:extLst>
          </p:cNvPr>
          <p:cNvSpPr/>
          <p:nvPr/>
        </p:nvSpPr>
        <p:spPr>
          <a:xfrm>
            <a:off x="670560" y="5491480"/>
            <a:ext cx="4389120" cy="13208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6DC56F96-7776-4043-9B65-9F2A0917BE33}"/>
              </a:ext>
            </a:extLst>
          </p:cNvPr>
          <p:cNvSpPr/>
          <p:nvPr/>
        </p:nvSpPr>
        <p:spPr>
          <a:xfrm>
            <a:off x="5791200" y="5584475"/>
            <a:ext cx="5659120" cy="203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C922E390-5484-4DCD-A3DF-0D95B0009C23}"/>
              </a:ext>
            </a:extLst>
          </p:cNvPr>
          <p:cNvSpPr/>
          <p:nvPr/>
        </p:nvSpPr>
        <p:spPr>
          <a:xfrm>
            <a:off x="5791200" y="6119637"/>
            <a:ext cx="5659120" cy="203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07A4247B-9B71-48E7-B924-3B1375428771}"/>
              </a:ext>
            </a:extLst>
          </p:cNvPr>
          <p:cNvSpPr/>
          <p:nvPr/>
        </p:nvSpPr>
        <p:spPr>
          <a:xfrm>
            <a:off x="670560" y="5350510"/>
            <a:ext cx="4389120" cy="13208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lide Number Placeholder 5">
            <a:extLst>
              <a:ext uri="{FF2B5EF4-FFF2-40B4-BE49-F238E27FC236}">
                <a16:creationId xmlns="" xmlns:a16="http://schemas.microsoft.com/office/drawing/2014/main" id="{8E5CA4A8-D057-4611-8E6E-4BB76B359FF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39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5D5961E0-3117-4E1A-84EA-A62AC6F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627564"/>
            <a:ext cx="840105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Corbel (Headings)"/>
              </a:rPr>
              <a:t>What is cloud computing?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7ACE96D-E327-4A4A-BADE-AA01A6AFC03A}"/>
              </a:ext>
            </a:extLst>
          </p:cNvPr>
          <p:cNvSpPr/>
          <p:nvPr/>
        </p:nvSpPr>
        <p:spPr>
          <a:xfrm>
            <a:off x="209550" y="1876426"/>
            <a:ext cx="8582025" cy="4695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Calibri Light (Body)"/>
              </a:rPr>
              <a:t>Cloud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computing is renting resources.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 provider is responsible for the physical hardware required.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computing services offered by cloud provider typically include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 power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 such as Linux servers or web applications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 such as files and databases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Networking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 such as secure connections between the cloud provider and your company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Analytics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 such as visualizing telemetry and performance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59A309A7-1751-4ABE-A3C1-EEC40366A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967D8EB6-EAE1-4F9C-B398-83321E2872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Cloud">
            <a:extLst>
              <a:ext uri="{FF2B5EF4-FFF2-40B4-BE49-F238E27FC236}">
                <a16:creationId xmlns="" xmlns:a16="http://schemas.microsoft.com/office/drawing/2014/main" id="{83F97A1C-1E4B-4454-99AC-3098CDC95F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35" name="Slide Number Placeholder 5">
            <a:extLst>
              <a:ext uri="{FF2B5EF4-FFF2-40B4-BE49-F238E27FC236}">
                <a16:creationId xmlns="" xmlns:a16="http://schemas.microsoft.com/office/drawing/2014/main" id="{461C226C-B438-4956-9BC4-B80EF6C0885A}"/>
              </a:ext>
            </a:extLst>
          </p:cNvPr>
          <p:cNvSpPr txBox="1">
            <a:spLocks/>
          </p:cNvSpPr>
          <p:nvPr/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5">
                <a:lumMod val="50000"/>
                <a:lumOff val="50000"/>
              </a:schemeClr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9B51A1E-902D-48AF-9020-955120F399B6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2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8902500" cy="705921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orbel (Headings)"/>
              </a:rPr>
              <a:t>Types of Compute Power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1341820"/>
            <a:ext cx="9228098" cy="19093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Virtual Machines – VMs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Like a physical computer, includes operating system and hardware.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You can Install whatever software you want.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Gives more control over and responsibilities over maintenance.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="" xmlns:a16="http://schemas.microsoft.com/office/drawing/2014/main" id="{B4317B32-4C8B-4223-BB44-45CC667FB8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743" y="3251200"/>
            <a:ext cx="8970514" cy="3573693"/>
          </a:xfrm>
        </p:spPr>
      </p:pic>
      <p:sp>
        <p:nvSpPr>
          <p:cNvPr id="41" name="Slide Number Placeholder 5">
            <a:extLst>
              <a:ext uri="{FF2B5EF4-FFF2-40B4-BE49-F238E27FC236}">
                <a16:creationId xmlns="" xmlns:a16="http://schemas.microsoft.com/office/drawing/2014/main" id="{0896FC8D-A79F-4596-8141-B22E0A2EC5D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98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8902500" cy="705921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Types of Compute Power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1341820"/>
            <a:ext cx="9228098" cy="19093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Containers (ex: Docker)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Provide a consistent, isolated execution environment for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Similar to VMs except they don't require a guest operating system(no boot time).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application and all its dependencies is packaged into a "container" and then a standard runtime environment is used to execute the app.</a:t>
            </a:r>
            <a:endParaRPr lang="en-US" sz="2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="" xmlns:a16="http://schemas.microsoft.com/office/drawing/2014/main" id="{B4317B32-4C8B-4223-BB44-45CC667FB8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743" y="3251200"/>
            <a:ext cx="8970514" cy="3573693"/>
          </a:xfrm>
        </p:spPr>
      </p:pic>
      <p:sp>
        <p:nvSpPr>
          <p:cNvPr id="41" name="Slide Number Placeholder 5">
            <a:extLst>
              <a:ext uri="{FF2B5EF4-FFF2-40B4-BE49-F238E27FC236}">
                <a16:creationId xmlns="" xmlns:a16="http://schemas.microsoft.com/office/drawing/2014/main" id="{0896FC8D-A79F-4596-8141-B22E0A2EC5D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62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8902500" cy="705921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Types of Compute Power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1341820"/>
            <a:ext cx="9228098" cy="19093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Serverless Computing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Run application code without creating, configuring, or maintaining a server.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You only pay for the processing time used by each function as it executes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="" xmlns:a16="http://schemas.microsoft.com/office/drawing/2014/main" id="{B4317B32-4C8B-4223-BB44-45CC667FB8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743" y="3251200"/>
            <a:ext cx="8970514" cy="3573693"/>
          </a:xfrm>
        </p:spPr>
      </p:pic>
      <p:sp>
        <p:nvSpPr>
          <p:cNvPr id="41" name="Slide Number Placeholder 5">
            <a:extLst>
              <a:ext uri="{FF2B5EF4-FFF2-40B4-BE49-F238E27FC236}">
                <a16:creationId xmlns="" xmlns:a16="http://schemas.microsoft.com/office/drawing/2014/main" id="{0896FC8D-A79F-4596-8141-B22E0A2EC5D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646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1260</Words>
  <Application>Microsoft Office PowerPoint</Application>
  <PresentationFormat>Widescreen</PresentationFormat>
  <Paragraphs>223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-apple-system</vt:lpstr>
      <vt:lpstr>Arial</vt:lpstr>
      <vt:lpstr>Calibri</vt:lpstr>
      <vt:lpstr>Calibri Light</vt:lpstr>
      <vt:lpstr>Calibri Light (Body)</vt:lpstr>
      <vt:lpstr>Consolas</vt:lpstr>
      <vt:lpstr>Corbel</vt:lpstr>
      <vt:lpstr>Corbel (Headings)</vt:lpstr>
      <vt:lpstr>Segoe UI</vt:lpstr>
      <vt:lpstr>Segoe UI Light</vt:lpstr>
      <vt:lpstr>Segoe UI Light (Headings)</vt:lpstr>
      <vt:lpstr>Times New Roman</vt:lpstr>
      <vt:lpstr>Wingdings</vt:lpstr>
      <vt:lpstr>2_Dotnet_Template</vt:lpstr>
      <vt:lpstr>Office Theme</vt:lpstr>
      <vt:lpstr>Migrate Web App to Azure</vt:lpstr>
      <vt:lpstr>PowerPoint Presentation</vt:lpstr>
      <vt:lpstr>Tariq Abubaker</vt:lpstr>
      <vt:lpstr>Last Month Update</vt:lpstr>
      <vt:lpstr>Results from last survey</vt:lpstr>
      <vt:lpstr>What is cloud computing?</vt:lpstr>
      <vt:lpstr>Types of Compute Power</vt:lpstr>
      <vt:lpstr>Types of Compute Power</vt:lpstr>
      <vt:lpstr>Types of Compute Power</vt:lpstr>
      <vt:lpstr>Benefits of cloud computing</vt:lpstr>
      <vt:lpstr>Benefits of cloud computing</vt:lpstr>
      <vt:lpstr>Cloud Deployment Models</vt:lpstr>
      <vt:lpstr>Types of cloud services</vt:lpstr>
      <vt:lpstr>Types of cloud services – Management Responsibilities</vt:lpstr>
      <vt:lpstr>Types of Azure Data Storage</vt:lpstr>
      <vt:lpstr>Azure Data Storage Options</vt:lpstr>
      <vt:lpstr>Azure Data Storage Options</vt:lpstr>
      <vt:lpstr>On-Premises vs Azure Storage</vt:lpstr>
      <vt:lpstr>Migrating Web App to Azure.</vt:lpstr>
      <vt:lpstr>Demo</vt:lpstr>
      <vt:lpstr>Resources</vt:lpstr>
      <vt:lpstr>Contact Us</vt:lpstr>
      <vt:lpstr>PowerPoint Presentation</vt:lpstr>
      <vt:lpstr>PowerPoint Presentation</vt:lpstr>
      <vt:lpstr>Thank 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Migrate Web App to Azure</dc:title>
  <dc:creator>Tariq Abubaker</dc:creator>
  <cp:lastModifiedBy>MIRO</cp:lastModifiedBy>
  <cp:revision>38</cp:revision>
  <dcterms:created xsi:type="dcterms:W3CDTF">2019-10-18T19:41:52Z</dcterms:created>
  <dcterms:modified xsi:type="dcterms:W3CDTF">2019-10-19T12:17:17Z</dcterms:modified>
</cp:coreProperties>
</file>