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6399-09F8-4E08-9B21-7D655C90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76924-45A4-45C9-B4A1-B07816ED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AAC0-15DF-4ACC-94D1-10A44C7C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D8F7-3EF6-45A0-A612-0C75390F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C03CE-370E-4EF3-B95B-27852217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6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B83-60AC-4D01-8A7E-BFCC7928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BBA3B-DD1F-4C56-BBCC-228B153C8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A854-5106-46D1-84DE-30413D94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6F47-C832-4E36-AEA0-5AC5790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C4D6-252D-49EA-B0DA-3D235587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6E687-4F76-444D-A9A6-B861CC5F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79D3-9BD4-4BAB-A6DA-1DCEB4EC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3248-DCEE-4581-A2C0-C5D2A78D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B3CD-5249-43F5-BC50-7448B2DC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C72F-8874-4475-9A2B-99667FBE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9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98C1-6C3F-4597-9A0A-1D854794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5BBA-DDFD-44AD-BA5E-99220EA9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6F0F-EC22-46A7-A65E-E2B93935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09C2-0229-4ADA-AFE0-5A0EE9C8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8B9A-B42A-476A-B388-FCA32F5C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92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28D6-3AE5-44EF-8846-EBA21E7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30-A610-4160-A887-29663B09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2EEC3-4598-4CC6-B268-0CD0FE3C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39AA-8C13-4478-8FC1-6EC6CDB3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22B5-AD43-462A-BFA6-9EF70315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6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0B73-FB01-462D-9792-C90D3633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CF4D-75C0-49A1-A1AE-3B9DF43FC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FC00-C3BC-430A-9A80-FEF8DB2E2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197F-CDB6-403D-8DE9-766380E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54AC3-A7B0-47B4-9121-A404B04C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8370-E673-4D11-B03E-420DB447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3AB6-C5A0-4956-B388-7FC73ABD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E128-1464-4814-B1A3-626C9A33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F4C9B-567F-4E2F-AE5F-C296C5AC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C777D-A64C-4F9F-AB72-F2F1DE63E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53136-5154-4CBA-9658-5A0A720CF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87C88-3746-4627-BD0B-B0F44DD0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398DE-5979-4CD1-B6B0-5FA9579D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B3296-1BC9-4CBC-AABC-1EB58D8B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F77E-2722-48CE-919B-F211218B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8B1DE-09DA-4354-9015-804FD434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21DD-564F-4C3B-90BF-31F96BE4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EE46F-4FA3-4E67-9840-E12CD5D0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ACDB0-D6FC-4C5B-ABB2-BD8EC372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0BA1-307A-422F-AC9B-BD471FC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35E5-3687-4265-9360-215E50C6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88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B99E-CF6B-4988-B932-8E2EBFCA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939E-9A36-42CE-A962-559BA2AF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E1D7B-DE95-469D-8EA0-434044F6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F395-0315-41C4-817B-06A84C05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1CA5-855B-4853-BAD9-31DA75CF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EDB20-581B-48B0-8503-9FC7325A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44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B7D-4FC0-4B40-B29D-19AF6E09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F72E5-AD72-4C00-8ED9-E6DA216F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5CF1B-F7B2-47C6-99A5-9843FE90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DF2D-62A6-452C-8795-29258208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3F20-9C16-4925-9001-0B0D44E6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55E5-859F-44B7-ACC4-B708E1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1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48140-E6D5-46EA-B3DA-046E2FC4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175F-DE1A-4617-B08E-1F1B4D4D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FD9C-76DC-4113-ACBA-17CDC5B5E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5364-1632-4BAC-8971-A4B84D994F56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16F7-991F-43D2-AE0F-4A158F931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BC71-10A7-4F65-A9E3-CDEEAAE27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6AB4-99A3-4DF7-ACDE-103F56E4F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4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81C-2AAD-4543-BBC0-3F867FBAB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Dummy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357B2-FF8E-4CD7-884F-593F799AF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a </a:t>
            </a:r>
            <a:r>
              <a:rPr lang="en-US" dirty="0" err="1"/>
              <a:t>dumy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11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3463-2D0C-4558-A8A5-9C885A56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Dumm</a:t>
            </a:r>
            <a:r>
              <a:rPr lang="en-US" dirty="0"/>
              <a:t> 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2A24-D67C-437C-B55F-8217C7FC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</a:t>
            </a:r>
          </a:p>
          <a:p>
            <a:r>
              <a:rPr lang="en-US" dirty="0" err="1"/>
              <a:t>Dumm</a:t>
            </a:r>
            <a:endParaRPr lang="en-US" dirty="0"/>
          </a:p>
          <a:p>
            <a:r>
              <a:rPr lang="en-US" dirty="0" err="1"/>
              <a:t>Dumm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Dummy</vt:lpstr>
      <vt:lpstr>Dumm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Dummy</dc:title>
  <dc:creator>Petrov, Miroslav</dc:creator>
  <cp:lastModifiedBy>Petrov, Miroslav</cp:lastModifiedBy>
  <cp:revision>1</cp:revision>
  <dcterms:created xsi:type="dcterms:W3CDTF">2018-12-27T15:02:38Z</dcterms:created>
  <dcterms:modified xsi:type="dcterms:W3CDTF">2018-12-27T15:02:47Z</dcterms:modified>
</cp:coreProperties>
</file>