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6"/>
  </p:notesMasterIdLst>
  <p:sldIdLst>
    <p:sldId id="603" r:id="rId3"/>
    <p:sldId id="333" r:id="rId4"/>
    <p:sldId id="777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rix Diagram" id="{E92D8946-CE99-405E-BB8B-8B770E9335D8}">
          <p14:sldIdLst>
            <p14:sldId id="603"/>
            <p14:sldId id="333"/>
            <p14:sldId id="7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C6D4C-67A7-4CDF-B14D-DA7FA6FBDE06}" type="datetimeFigureOut">
              <a:rPr lang="sk-SK" smtClean="0"/>
              <a:t>7. 10. 2021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F076-2F8E-470C-8BFC-BEC4ADC0EF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745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30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96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73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alpha val="85000"/>
                </a:schemeClr>
              </a:gs>
              <a:gs pos="100000">
                <a:schemeClr val="accent4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83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7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4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8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1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0472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90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829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14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42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14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lumMod val="75000"/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5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14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294471" cy="5764192"/>
          </a:xfrm>
          <a:solidFill>
            <a:schemeClr val="bg2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5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499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3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1s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1">
                  <a:lumMod val="75000"/>
                  <a:alpha val="89000"/>
                </a:schemeClr>
              </a:gs>
              <a:gs pos="0">
                <a:schemeClr val="accent1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7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2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2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86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8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8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2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1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9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2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2">
                  <a:lumMod val="75000"/>
                  <a:alpha val="89000"/>
                </a:schemeClr>
              </a:gs>
              <a:gs pos="0">
                <a:schemeClr val="accent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160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6849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424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6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6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9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3">
                  <a:lumMod val="75000"/>
                  <a:alpha val="89000"/>
                </a:schemeClr>
              </a:gs>
              <a:gs pos="0">
                <a:schemeClr val="accent3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1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4">
                  <a:lumMod val="75000"/>
                  <a:alpha val="81000"/>
                </a:schemeClr>
              </a:gs>
              <a:gs pos="0">
                <a:schemeClr val="accent4">
                  <a:alpha val="8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6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7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8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0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3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26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5">
                  <a:lumMod val="75000"/>
                  <a:alpha val="89000"/>
                </a:schemeClr>
              </a:gs>
              <a:gs pos="0">
                <a:schemeClr val="accent5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07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615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44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6">
                  <a:lumMod val="75000"/>
                  <a:alpha val="89000"/>
                </a:schemeClr>
              </a:gs>
              <a:gs pos="0">
                <a:schemeClr val="accent6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24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5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3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tx2">
                  <a:lumMod val="75000"/>
                  <a:alpha val="89000"/>
                </a:schemeClr>
              </a:gs>
              <a:gs pos="0">
                <a:schemeClr val="tx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9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06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60856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4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78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102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75.xml"/><Relationship Id="rId103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slideLayout" Target="../slideLayouts/slideLayout115.xml"/><Relationship Id="rId101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104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100" Type="http://schemas.openxmlformats.org/officeDocument/2006/relationships/slideLayout" Target="../slideLayouts/slideLayout116.xml"/><Relationship Id="rId105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62.xml"/><Relationship Id="rId67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86C-0232-40B1-BB5C-192C57B78B8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104B-A10B-485A-870B-A1BCCCA3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BC98-7129-42C2-8BCC-F6EA7A7A9B09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0" r:id="rId43"/>
    <p:sldLayoutId id="2147483721" r:id="rId44"/>
    <p:sldLayoutId id="2147483722" r:id="rId45"/>
    <p:sldLayoutId id="2147483723" r:id="rId46"/>
    <p:sldLayoutId id="2147483724" r:id="rId47"/>
    <p:sldLayoutId id="2147483725" r:id="rId48"/>
    <p:sldLayoutId id="2147483726" r:id="rId49"/>
    <p:sldLayoutId id="2147483727" r:id="rId50"/>
    <p:sldLayoutId id="2147483728" r:id="rId51"/>
    <p:sldLayoutId id="2147483729" r:id="rId52"/>
    <p:sldLayoutId id="2147483730" r:id="rId53"/>
    <p:sldLayoutId id="2147483731" r:id="rId54"/>
    <p:sldLayoutId id="2147483732" r:id="rId55"/>
    <p:sldLayoutId id="2147483733" r:id="rId56"/>
    <p:sldLayoutId id="2147483734" r:id="rId57"/>
    <p:sldLayoutId id="2147483735" r:id="rId58"/>
    <p:sldLayoutId id="2147483736" r:id="rId59"/>
    <p:sldLayoutId id="2147483737" r:id="rId60"/>
    <p:sldLayoutId id="2147483738" r:id="rId61"/>
    <p:sldLayoutId id="2147483739" r:id="rId62"/>
    <p:sldLayoutId id="2147483740" r:id="rId63"/>
    <p:sldLayoutId id="2147483741" r:id="rId64"/>
    <p:sldLayoutId id="2147483742" r:id="rId65"/>
    <p:sldLayoutId id="2147483743" r:id="rId66"/>
    <p:sldLayoutId id="2147483744" r:id="rId67"/>
    <p:sldLayoutId id="2147483745" r:id="rId68"/>
    <p:sldLayoutId id="2147483746" r:id="rId69"/>
    <p:sldLayoutId id="2147483747" r:id="rId70"/>
    <p:sldLayoutId id="2147483748" r:id="rId71"/>
    <p:sldLayoutId id="2147483749" r:id="rId72"/>
    <p:sldLayoutId id="2147483750" r:id="rId73"/>
    <p:sldLayoutId id="2147483751" r:id="rId74"/>
    <p:sldLayoutId id="2147483752" r:id="rId75"/>
    <p:sldLayoutId id="2147483753" r:id="rId76"/>
    <p:sldLayoutId id="2147483754" r:id="rId77"/>
    <p:sldLayoutId id="2147483755" r:id="rId78"/>
    <p:sldLayoutId id="2147483756" r:id="rId79"/>
    <p:sldLayoutId id="2147483757" r:id="rId80"/>
    <p:sldLayoutId id="2147483758" r:id="rId81"/>
    <p:sldLayoutId id="2147483759" r:id="rId82"/>
    <p:sldLayoutId id="2147483760" r:id="rId83"/>
    <p:sldLayoutId id="2147483761" r:id="rId84"/>
    <p:sldLayoutId id="2147483762" r:id="rId85"/>
    <p:sldLayoutId id="2147483763" r:id="rId86"/>
    <p:sldLayoutId id="2147483764" r:id="rId87"/>
    <p:sldLayoutId id="2147483765" r:id="rId88"/>
    <p:sldLayoutId id="2147483766" r:id="rId89"/>
    <p:sldLayoutId id="2147483767" r:id="rId90"/>
    <p:sldLayoutId id="2147483768" r:id="rId91"/>
    <p:sldLayoutId id="2147483769" r:id="rId92"/>
    <p:sldLayoutId id="2147483770" r:id="rId93"/>
    <p:sldLayoutId id="2147483771" r:id="rId94"/>
    <p:sldLayoutId id="2147483772" r:id="rId95"/>
    <p:sldLayoutId id="2147483773" r:id="rId96"/>
    <p:sldLayoutId id="2147483774" r:id="rId97"/>
    <p:sldLayoutId id="2147483775" r:id="rId98"/>
    <p:sldLayoutId id="2147483776" r:id="rId99"/>
    <p:sldLayoutId id="2147483777" r:id="rId100"/>
    <p:sldLayoutId id="2147483778" r:id="rId101"/>
    <p:sldLayoutId id="2147483779" r:id="rId102"/>
    <p:sldLayoutId id="2147483780" r:id="rId103"/>
    <p:sldLayoutId id="2147483781" r:id="rId10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/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2537619" y="3646487"/>
            <a:ext cx="7116763" cy="1001713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2"/>
                </a:solidFill>
                <a:latin typeface="+mn-lt"/>
              </a:rPr>
              <a:t>Matrix Diagram</a:t>
            </a:r>
          </a:p>
        </p:txBody>
      </p:sp>
      <p:sp>
        <p:nvSpPr>
          <p:cNvPr id="10" name="Freeform 78"/>
          <p:cNvSpPr>
            <a:spLocks noEditPoints="1"/>
          </p:cNvSpPr>
          <p:nvPr/>
        </p:nvSpPr>
        <p:spPr bwMode="auto">
          <a:xfrm>
            <a:off x="5512599" y="2324100"/>
            <a:ext cx="1166802" cy="769178"/>
          </a:xfrm>
          <a:custGeom>
            <a:avLst/>
            <a:gdLst>
              <a:gd name="T0" fmla="*/ 0 w 301"/>
              <a:gd name="T1" fmla="*/ 159 h 198"/>
              <a:gd name="T2" fmla="*/ 56 w 301"/>
              <a:gd name="T3" fmla="*/ 124 h 198"/>
              <a:gd name="T4" fmla="*/ 95 w 301"/>
              <a:gd name="T5" fmla="*/ 90 h 198"/>
              <a:gd name="T6" fmla="*/ 89 w 301"/>
              <a:gd name="T7" fmla="*/ 69 h 198"/>
              <a:gd name="T8" fmla="*/ 168 w 301"/>
              <a:gd name="T9" fmla="*/ 69 h 198"/>
              <a:gd name="T10" fmla="*/ 162 w 301"/>
              <a:gd name="T11" fmla="*/ 90 h 198"/>
              <a:gd name="T12" fmla="*/ 201 w 301"/>
              <a:gd name="T13" fmla="*/ 123 h 198"/>
              <a:gd name="T14" fmla="*/ 219 w 301"/>
              <a:gd name="T15" fmla="*/ 120 h 198"/>
              <a:gd name="T16" fmla="*/ 240 w 301"/>
              <a:gd name="T17" fmla="*/ 72 h 198"/>
              <a:gd name="T18" fmla="*/ 223 w 301"/>
              <a:gd name="T19" fmla="*/ 40 h 198"/>
              <a:gd name="T20" fmla="*/ 301 w 301"/>
              <a:gd name="T21" fmla="*/ 40 h 198"/>
              <a:gd name="T22" fmla="*/ 258 w 301"/>
              <a:gd name="T23" fmla="*/ 79 h 198"/>
              <a:gd name="T24" fmla="*/ 243 w 301"/>
              <a:gd name="T25" fmla="*/ 128 h 198"/>
              <a:gd name="T26" fmla="*/ 218 w 301"/>
              <a:gd name="T27" fmla="*/ 198 h 198"/>
              <a:gd name="T28" fmla="*/ 183 w 301"/>
              <a:gd name="T29" fmla="*/ 142 h 198"/>
              <a:gd name="T30" fmla="*/ 149 w 301"/>
              <a:gd name="T31" fmla="*/ 103 h 198"/>
              <a:gd name="T32" fmla="*/ 129 w 301"/>
              <a:gd name="T33" fmla="*/ 108 h 198"/>
              <a:gd name="T34" fmla="*/ 108 w 301"/>
              <a:gd name="T35" fmla="*/ 103 h 198"/>
              <a:gd name="T36" fmla="*/ 74 w 301"/>
              <a:gd name="T37" fmla="*/ 142 h 198"/>
              <a:gd name="T38" fmla="*/ 39 w 301"/>
              <a:gd name="T39" fmla="*/ 198 h 198"/>
              <a:gd name="T40" fmla="*/ 27 w 301"/>
              <a:gd name="T41" fmla="*/ 143 h 198"/>
              <a:gd name="T42" fmla="*/ 39 w 301"/>
              <a:gd name="T43" fmla="*/ 179 h 198"/>
              <a:gd name="T44" fmla="*/ 59 w 301"/>
              <a:gd name="T45" fmla="*/ 159 h 198"/>
              <a:gd name="T46" fmla="*/ 218 w 301"/>
              <a:gd name="T47" fmla="*/ 138 h 198"/>
              <a:gd name="T48" fmla="*/ 198 w 301"/>
              <a:gd name="T49" fmla="*/ 159 h 198"/>
              <a:gd name="T50" fmla="*/ 218 w 301"/>
              <a:gd name="T51" fmla="*/ 179 h 198"/>
              <a:gd name="T52" fmla="*/ 238 w 301"/>
              <a:gd name="T53" fmla="*/ 159 h 198"/>
              <a:gd name="T54" fmla="*/ 218 w 301"/>
              <a:gd name="T55" fmla="*/ 138 h 198"/>
              <a:gd name="T56" fmla="*/ 112 w 301"/>
              <a:gd name="T57" fmla="*/ 57 h 198"/>
              <a:gd name="T58" fmla="*/ 117 w 301"/>
              <a:gd name="T59" fmla="*/ 86 h 198"/>
              <a:gd name="T60" fmla="*/ 141 w 301"/>
              <a:gd name="T61" fmla="*/ 86 h 198"/>
              <a:gd name="T62" fmla="*/ 145 w 301"/>
              <a:gd name="T63" fmla="*/ 57 h 198"/>
              <a:gd name="T64" fmla="*/ 262 w 301"/>
              <a:gd name="T65" fmla="*/ 19 h 198"/>
              <a:gd name="T66" fmla="*/ 241 w 301"/>
              <a:gd name="T67" fmla="*/ 40 h 198"/>
              <a:gd name="T68" fmla="*/ 280 w 301"/>
              <a:gd name="T69" fmla="*/ 50 h 198"/>
              <a:gd name="T70" fmla="*/ 262 w 301"/>
              <a:gd name="T71" fmla="*/ 1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1" h="198">
                <a:moveTo>
                  <a:pt x="39" y="198"/>
                </a:moveTo>
                <a:cubicBezTo>
                  <a:pt x="17" y="198"/>
                  <a:pt x="0" y="181"/>
                  <a:pt x="0" y="159"/>
                </a:cubicBezTo>
                <a:cubicBezTo>
                  <a:pt x="0" y="137"/>
                  <a:pt x="17" y="120"/>
                  <a:pt x="39" y="120"/>
                </a:cubicBezTo>
                <a:cubicBezTo>
                  <a:pt x="45" y="120"/>
                  <a:pt x="51" y="121"/>
                  <a:pt x="56" y="124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95" y="90"/>
                  <a:pt x="95" y="90"/>
                  <a:pt x="95" y="90"/>
                </a:cubicBezTo>
                <a:cubicBezTo>
                  <a:pt x="93" y="86"/>
                  <a:pt x="93" y="86"/>
                  <a:pt x="93" y="86"/>
                </a:cubicBezTo>
                <a:cubicBezTo>
                  <a:pt x="91" y="81"/>
                  <a:pt x="89" y="75"/>
                  <a:pt x="89" y="69"/>
                </a:cubicBezTo>
                <a:cubicBezTo>
                  <a:pt x="89" y="48"/>
                  <a:pt x="107" y="30"/>
                  <a:pt x="129" y="30"/>
                </a:cubicBezTo>
                <a:cubicBezTo>
                  <a:pt x="150" y="30"/>
                  <a:pt x="168" y="48"/>
                  <a:pt x="168" y="69"/>
                </a:cubicBezTo>
                <a:cubicBezTo>
                  <a:pt x="168" y="75"/>
                  <a:pt x="167" y="81"/>
                  <a:pt x="164" y="86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01" y="123"/>
                  <a:pt x="201" y="123"/>
                  <a:pt x="201" y="123"/>
                </a:cubicBezTo>
                <a:cubicBezTo>
                  <a:pt x="206" y="121"/>
                  <a:pt x="212" y="120"/>
                  <a:pt x="218" y="120"/>
                </a:cubicBezTo>
                <a:cubicBezTo>
                  <a:pt x="218" y="120"/>
                  <a:pt x="219" y="120"/>
                  <a:pt x="219" y="120"/>
                </a:cubicBezTo>
                <a:cubicBezTo>
                  <a:pt x="222" y="120"/>
                  <a:pt x="222" y="120"/>
                  <a:pt x="222" y="120"/>
                </a:cubicBezTo>
                <a:cubicBezTo>
                  <a:pt x="240" y="72"/>
                  <a:pt x="240" y="72"/>
                  <a:pt x="240" y="72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28" y="62"/>
                  <a:pt x="223" y="51"/>
                  <a:pt x="223" y="40"/>
                </a:cubicBezTo>
                <a:cubicBezTo>
                  <a:pt x="223" y="18"/>
                  <a:pt x="240" y="0"/>
                  <a:pt x="262" y="0"/>
                </a:cubicBezTo>
                <a:cubicBezTo>
                  <a:pt x="283" y="0"/>
                  <a:pt x="301" y="18"/>
                  <a:pt x="301" y="40"/>
                </a:cubicBezTo>
                <a:cubicBezTo>
                  <a:pt x="301" y="61"/>
                  <a:pt x="283" y="79"/>
                  <a:pt x="262" y="79"/>
                </a:cubicBezTo>
                <a:cubicBezTo>
                  <a:pt x="258" y="79"/>
                  <a:pt x="258" y="79"/>
                  <a:pt x="258" y="79"/>
                </a:cubicBezTo>
                <a:cubicBezTo>
                  <a:pt x="240" y="126"/>
                  <a:pt x="240" y="126"/>
                  <a:pt x="240" y="126"/>
                </a:cubicBezTo>
                <a:cubicBezTo>
                  <a:pt x="243" y="128"/>
                  <a:pt x="243" y="128"/>
                  <a:pt x="243" y="128"/>
                </a:cubicBezTo>
                <a:cubicBezTo>
                  <a:pt x="252" y="136"/>
                  <a:pt x="257" y="147"/>
                  <a:pt x="257" y="159"/>
                </a:cubicBezTo>
                <a:cubicBezTo>
                  <a:pt x="257" y="180"/>
                  <a:pt x="240" y="198"/>
                  <a:pt x="218" y="198"/>
                </a:cubicBezTo>
                <a:cubicBezTo>
                  <a:pt x="196" y="198"/>
                  <a:pt x="179" y="180"/>
                  <a:pt x="179" y="159"/>
                </a:cubicBezTo>
                <a:cubicBezTo>
                  <a:pt x="179" y="153"/>
                  <a:pt x="180" y="147"/>
                  <a:pt x="183" y="142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6" y="105"/>
                  <a:pt x="146" y="105"/>
                  <a:pt x="146" y="105"/>
                </a:cubicBezTo>
                <a:cubicBezTo>
                  <a:pt x="140" y="107"/>
                  <a:pt x="135" y="108"/>
                  <a:pt x="129" y="108"/>
                </a:cubicBezTo>
                <a:cubicBezTo>
                  <a:pt x="123" y="108"/>
                  <a:pt x="117" y="107"/>
                  <a:pt x="112" y="105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77" y="147"/>
                  <a:pt x="78" y="153"/>
                  <a:pt x="78" y="159"/>
                </a:cubicBezTo>
                <a:cubicBezTo>
                  <a:pt x="78" y="181"/>
                  <a:pt x="60" y="198"/>
                  <a:pt x="39" y="198"/>
                </a:cubicBezTo>
                <a:close/>
                <a:moveTo>
                  <a:pt x="39" y="139"/>
                </a:moveTo>
                <a:cubicBezTo>
                  <a:pt x="35" y="139"/>
                  <a:pt x="30" y="140"/>
                  <a:pt x="27" y="143"/>
                </a:cubicBezTo>
                <a:cubicBezTo>
                  <a:pt x="22" y="146"/>
                  <a:pt x="18" y="153"/>
                  <a:pt x="18" y="159"/>
                </a:cubicBezTo>
                <a:cubicBezTo>
                  <a:pt x="18" y="170"/>
                  <a:pt x="28" y="179"/>
                  <a:pt x="39" y="179"/>
                </a:cubicBezTo>
                <a:cubicBezTo>
                  <a:pt x="45" y="179"/>
                  <a:pt x="51" y="176"/>
                  <a:pt x="55" y="171"/>
                </a:cubicBezTo>
                <a:cubicBezTo>
                  <a:pt x="58" y="168"/>
                  <a:pt x="59" y="163"/>
                  <a:pt x="59" y="159"/>
                </a:cubicBezTo>
                <a:cubicBezTo>
                  <a:pt x="59" y="148"/>
                  <a:pt x="50" y="139"/>
                  <a:pt x="39" y="139"/>
                </a:cubicBezTo>
                <a:close/>
                <a:moveTo>
                  <a:pt x="218" y="138"/>
                </a:moveTo>
                <a:cubicBezTo>
                  <a:pt x="211" y="138"/>
                  <a:pt x="204" y="142"/>
                  <a:pt x="200" y="149"/>
                </a:cubicBezTo>
                <a:cubicBezTo>
                  <a:pt x="199" y="152"/>
                  <a:pt x="198" y="155"/>
                  <a:pt x="198" y="159"/>
                </a:cubicBezTo>
                <a:cubicBezTo>
                  <a:pt x="198" y="163"/>
                  <a:pt x="199" y="167"/>
                  <a:pt x="202" y="171"/>
                </a:cubicBezTo>
                <a:cubicBezTo>
                  <a:pt x="206" y="176"/>
                  <a:pt x="212" y="179"/>
                  <a:pt x="218" y="179"/>
                </a:cubicBezTo>
                <a:cubicBezTo>
                  <a:pt x="228" y="179"/>
                  <a:pt x="236" y="172"/>
                  <a:pt x="238" y="163"/>
                </a:cubicBezTo>
                <a:cubicBezTo>
                  <a:pt x="238" y="161"/>
                  <a:pt x="238" y="160"/>
                  <a:pt x="238" y="159"/>
                </a:cubicBezTo>
                <a:cubicBezTo>
                  <a:pt x="238" y="152"/>
                  <a:pt x="235" y="146"/>
                  <a:pt x="230" y="142"/>
                </a:cubicBezTo>
                <a:cubicBezTo>
                  <a:pt x="227" y="140"/>
                  <a:pt x="222" y="138"/>
                  <a:pt x="218" y="138"/>
                </a:cubicBezTo>
                <a:close/>
                <a:moveTo>
                  <a:pt x="129" y="49"/>
                </a:moveTo>
                <a:cubicBezTo>
                  <a:pt x="122" y="49"/>
                  <a:pt x="116" y="52"/>
                  <a:pt x="112" y="57"/>
                </a:cubicBezTo>
                <a:cubicBezTo>
                  <a:pt x="110" y="61"/>
                  <a:pt x="108" y="65"/>
                  <a:pt x="108" y="69"/>
                </a:cubicBezTo>
                <a:cubicBezTo>
                  <a:pt x="108" y="76"/>
                  <a:pt x="111" y="82"/>
                  <a:pt x="117" y="86"/>
                </a:cubicBezTo>
                <a:cubicBezTo>
                  <a:pt x="120" y="88"/>
                  <a:pt x="124" y="90"/>
                  <a:pt x="129" y="90"/>
                </a:cubicBezTo>
                <a:cubicBezTo>
                  <a:pt x="133" y="90"/>
                  <a:pt x="137" y="88"/>
                  <a:pt x="141" y="86"/>
                </a:cubicBezTo>
                <a:cubicBezTo>
                  <a:pt x="146" y="82"/>
                  <a:pt x="149" y="76"/>
                  <a:pt x="149" y="69"/>
                </a:cubicBezTo>
                <a:cubicBezTo>
                  <a:pt x="149" y="65"/>
                  <a:pt x="148" y="61"/>
                  <a:pt x="145" y="57"/>
                </a:cubicBezTo>
                <a:cubicBezTo>
                  <a:pt x="141" y="52"/>
                  <a:pt x="135" y="49"/>
                  <a:pt x="129" y="49"/>
                </a:cubicBezTo>
                <a:close/>
                <a:moveTo>
                  <a:pt x="262" y="19"/>
                </a:moveTo>
                <a:cubicBezTo>
                  <a:pt x="252" y="19"/>
                  <a:pt x="244" y="26"/>
                  <a:pt x="242" y="36"/>
                </a:cubicBezTo>
                <a:cubicBezTo>
                  <a:pt x="242" y="37"/>
                  <a:pt x="241" y="38"/>
                  <a:pt x="241" y="40"/>
                </a:cubicBezTo>
                <a:cubicBezTo>
                  <a:pt x="241" y="51"/>
                  <a:pt x="251" y="60"/>
                  <a:pt x="262" y="60"/>
                </a:cubicBezTo>
                <a:cubicBezTo>
                  <a:pt x="269" y="60"/>
                  <a:pt x="276" y="56"/>
                  <a:pt x="280" y="50"/>
                </a:cubicBezTo>
                <a:cubicBezTo>
                  <a:pt x="281" y="46"/>
                  <a:pt x="282" y="43"/>
                  <a:pt x="282" y="40"/>
                </a:cubicBezTo>
                <a:cubicBezTo>
                  <a:pt x="282" y="28"/>
                  <a:pt x="273" y="19"/>
                  <a:pt x="262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BCG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21140" y="5535970"/>
            <a:ext cx="4685960" cy="687068"/>
            <a:chOff x="990855" y="4460587"/>
            <a:chExt cx="3747356" cy="515301"/>
          </a:xfrm>
        </p:grpSpPr>
        <p:sp>
          <p:nvSpPr>
            <p:cNvPr id="4" name="Freeform 3"/>
            <p:cNvSpPr/>
            <p:nvPr/>
          </p:nvSpPr>
          <p:spPr>
            <a:xfrm>
              <a:off x="990855" y="4544255"/>
              <a:ext cx="3744974" cy="431633"/>
            </a:xfrm>
            <a:custGeom>
              <a:avLst/>
              <a:gdLst>
                <a:gd name="connsiteX0" fmla="*/ 3417314 w 3744974"/>
                <a:gd name="connsiteY0" fmla="*/ 0 h 472440"/>
                <a:gd name="connsiteX1" fmla="*/ 3697350 w 3744974"/>
                <a:gd name="connsiteY1" fmla="*/ 201887 h 472440"/>
                <a:gd name="connsiteX2" fmla="*/ 3697350 w 3744974"/>
                <a:gd name="connsiteY2" fmla="*/ 190977 h 472440"/>
                <a:gd name="connsiteX3" fmla="*/ 3743069 w 3744974"/>
                <a:gd name="connsiteY3" fmla="*/ 190977 h 472440"/>
                <a:gd name="connsiteX4" fmla="*/ 3743069 w 3744974"/>
                <a:gd name="connsiteY4" fmla="*/ 234847 h 472440"/>
                <a:gd name="connsiteX5" fmla="*/ 3744974 w 3744974"/>
                <a:gd name="connsiteY5" fmla="*/ 236220 h 472440"/>
                <a:gd name="connsiteX6" fmla="*/ 3417314 w 3744974"/>
                <a:gd name="connsiteY6" fmla="*/ 472440 h 472440"/>
                <a:gd name="connsiteX7" fmla="*/ 3417314 w 3744974"/>
                <a:gd name="connsiteY7" fmla="*/ 369573 h 472440"/>
                <a:gd name="connsiteX8" fmla="*/ 25713 w 3744974"/>
                <a:gd name="connsiteY8" fmla="*/ 369573 h 472440"/>
                <a:gd name="connsiteX9" fmla="*/ 0 w 3744974"/>
                <a:gd name="connsiteY9" fmla="*/ 339185 h 472440"/>
                <a:gd name="connsiteX10" fmla="*/ 25713 w 3744974"/>
                <a:gd name="connsiteY10" fmla="*/ 72707 h 472440"/>
                <a:gd name="connsiteX11" fmla="*/ 3417314 w 3744974"/>
                <a:gd name="connsiteY11" fmla="*/ 44821 h 472440"/>
                <a:gd name="connsiteX0" fmla="*/ 3431602 w 3744974"/>
                <a:gd name="connsiteY0" fmla="*/ 6818 h 431633"/>
                <a:gd name="connsiteX1" fmla="*/ 3697350 w 3744974"/>
                <a:gd name="connsiteY1" fmla="*/ 161080 h 431633"/>
                <a:gd name="connsiteX2" fmla="*/ 3697350 w 3744974"/>
                <a:gd name="connsiteY2" fmla="*/ 150170 h 431633"/>
                <a:gd name="connsiteX3" fmla="*/ 3743069 w 3744974"/>
                <a:gd name="connsiteY3" fmla="*/ 150170 h 431633"/>
                <a:gd name="connsiteX4" fmla="*/ 3743069 w 3744974"/>
                <a:gd name="connsiteY4" fmla="*/ 194040 h 431633"/>
                <a:gd name="connsiteX5" fmla="*/ 3744974 w 3744974"/>
                <a:gd name="connsiteY5" fmla="*/ 195413 h 431633"/>
                <a:gd name="connsiteX6" fmla="*/ 3417314 w 3744974"/>
                <a:gd name="connsiteY6" fmla="*/ 431633 h 431633"/>
                <a:gd name="connsiteX7" fmla="*/ 3417314 w 3744974"/>
                <a:gd name="connsiteY7" fmla="*/ 328766 h 431633"/>
                <a:gd name="connsiteX8" fmla="*/ 25713 w 3744974"/>
                <a:gd name="connsiteY8" fmla="*/ 328766 h 431633"/>
                <a:gd name="connsiteX9" fmla="*/ 0 w 3744974"/>
                <a:gd name="connsiteY9" fmla="*/ 298378 h 431633"/>
                <a:gd name="connsiteX10" fmla="*/ 25713 w 3744974"/>
                <a:gd name="connsiteY10" fmla="*/ 31900 h 431633"/>
                <a:gd name="connsiteX11" fmla="*/ 3417314 w 3744974"/>
                <a:gd name="connsiteY11" fmla="*/ 4014 h 431633"/>
                <a:gd name="connsiteX12" fmla="*/ 3431602 w 3744974"/>
                <a:gd name="connsiteY12" fmla="*/ 6818 h 431633"/>
                <a:gd name="connsiteX0" fmla="*/ 3431602 w 3744974"/>
                <a:gd name="connsiteY0" fmla="*/ 6818 h 431633"/>
                <a:gd name="connsiteX1" fmla="*/ 3697350 w 3744974"/>
                <a:gd name="connsiteY1" fmla="*/ 161080 h 431633"/>
                <a:gd name="connsiteX2" fmla="*/ 3697350 w 3744974"/>
                <a:gd name="connsiteY2" fmla="*/ 150170 h 431633"/>
                <a:gd name="connsiteX3" fmla="*/ 3743069 w 3744974"/>
                <a:gd name="connsiteY3" fmla="*/ 150170 h 431633"/>
                <a:gd name="connsiteX4" fmla="*/ 3743069 w 3744974"/>
                <a:gd name="connsiteY4" fmla="*/ 194040 h 431633"/>
                <a:gd name="connsiteX5" fmla="*/ 3744974 w 3744974"/>
                <a:gd name="connsiteY5" fmla="*/ 195413 h 431633"/>
                <a:gd name="connsiteX6" fmla="*/ 3417314 w 3744974"/>
                <a:gd name="connsiteY6" fmla="*/ 431633 h 431633"/>
                <a:gd name="connsiteX7" fmla="*/ 3417314 w 3744974"/>
                <a:gd name="connsiteY7" fmla="*/ 328766 h 431633"/>
                <a:gd name="connsiteX8" fmla="*/ 25713 w 3744974"/>
                <a:gd name="connsiteY8" fmla="*/ 328766 h 431633"/>
                <a:gd name="connsiteX9" fmla="*/ 0 w 3744974"/>
                <a:gd name="connsiteY9" fmla="*/ 298378 h 431633"/>
                <a:gd name="connsiteX10" fmla="*/ 25713 w 3744974"/>
                <a:gd name="connsiteY10" fmla="*/ 31900 h 431633"/>
                <a:gd name="connsiteX11" fmla="*/ 3417314 w 3744974"/>
                <a:gd name="connsiteY11" fmla="*/ 4014 h 431633"/>
                <a:gd name="connsiteX12" fmla="*/ 3431602 w 3744974"/>
                <a:gd name="connsiteY12" fmla="*/ 6818 h 4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44974" h="431633">
                  <a:moveTo>
                    <a:pt x="3431602" y="6818"/>
                  </a:moveTo>
                  <a:lnTo>
                    <a:pt x="3697350" y="161080"/>
                  </a:lnTo>
                  <a:lnTo>
                    <a:pt x="3697350" y="150170"/>
                  </a:lnTo>
                  <a:lnTo>
                    <a:pt x="3743069" y="150170"/>
                  </a:lnTo>
                  <a:lnTo>
                    <a:pt x="3743069" y="194040"/>
                  </a:lnTo>
                  <a:lnTo>
                    <a:pt x="3744974" y="195413"/>
                  </a:lnTo>
                  <a:lnTo>
                    <a:pt x="3417314" y="431633"/>
                  </a:lnTo>
                  <a:lnTo>
                    <a:pt x="3417314" y="328766"/>
                  </a:lnTo>
                  <a:lnTo>
                    <a:pt x="25713" y="328766"/>
                  </a:lnTo>
                  <a:lnTo>
                    <a:pt x="0" y="298378"/>
                  </a:lnTo>
                  <a:lnTo>
                    <a:pt x="25713" y="31900"/>
                  </a:lnTo>
                  <a:lnTo>
                    <a:pt x="3417314" y="4014"/>
                  </a:lnTo>
                  <a:cubicBezTo>
                    <a:pt x="3417314" y="-10926"/>
                    <a:pt x="3431602" y="21758"/>
                    <a:pt x="3431602" y="681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" name="Freeform 33"/>
            <p:cNvSpPr>
              <a:spLocks/>
            </p:cNvSpPr>
            <p:nvPr/>
          </p:nvSpPr>
          <p:spPr bwMode="auto">
            <a:xfrm>
              <a:off x="990899" y="4548374"/>
              <a:ext cx="3442006" cy="296866"/>
            </a:xfrm>
            <a:custGeom>
              <a:avLst/>
              <a:gdLst>
                <a:gd name="T0" fmla="*/ 2945 w 2945"/>
                <a:gd name="T1" fmla="*/ 0 h 254"/>
                <a:gd name="T2" fmla="*/ 2945 w 2945"/>
                <a:gd name="T3" fmla="*/ 254 h 254"/>
                <a:gd name="T4" fmla="*/ 0 w 2945"/>
                <a:gd name="T5" fmla="*/ 254 h 254"/>
                <a:gd name="T6" fmla="*/ 0 w 2945"/>
                <a:gd name="T7" fmla="*/ 0 h 254"/>
                <a:gd name="T8" fmla="*/ 2945 w 2945"/>
                <a:gd name="T9" fmla="*/ 0 h 254"/>
                <a:gd name="T10" fmla="*/ 2945 w 2945"/>
                <a:gd name="T1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5" h="254">
                  <a:moveTo>
                    <a:pt x="2945" y="0"/>
                  </a:moveTo>
                  <a:lnTo>
                    <a:pt x="2945" y="254"/>
                  </a:lnTo>
                  <a:lnTo>
                    <a:pt x="0" y="254"/>
                  </a:lnTo>
                  <a:lnTo>
                    <a:pt x="0" y="0"/>
                  </a:lnTo>
                  <a:lnTo>
                    <a:pt x="2945" y="0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4338161" y="4532977"/>
              <a:ext cx="472440" cy="32766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617" y="1912621"/>
            <a:ext cx="629920" cy="3445513"/>
            <a:chOff x="332713" y="1483373"/>
            <a:chExt cx="472440" cy="2843837"/>
          </a:xfrm>
        </p:grpSpPr>
        <p:sp>
          <p:nvSpPr>
            <p:cNvPr id="8" name="Freeform 7"/>
            <p:cNvSpPr/>
            <p:nvPr/>
          </p:nvSpPr>
          <p:spPr>
            <a:xfrm>
              <a:off x="420499" y="1745413"/>
              <a:ext cx="379600" cy="2581797"/>
            </a:xfrm>
            <a:custGeom>
              <a:avLst/>
              <a:gdLst>
                <a:gd name="connsiteX0" fmla="*/ 294528 w 379600"/>
                <a:gd name="connsiteY0" fmla="*/ 0 h 2581797"/>
                <a:gd name="connsiteX1" fmla="*/ 324916 w 379600"/>
                <a:gd name="connsiteY1" fmla="*/ 25713 h 2581797"/>
                <a:gd name="connsiteX2" fmla="*/ 324916 w 379600"/>
                <a:gd name="connsiteY2" fmla="*/ 65620 h 2581797"/>
                <a:gd name="connsiteX3" fmla="*/ 379600 w 379600"/>
                <a:gd name="connsiteY3" fmla="*/ 65620 h 2581797"/>
                <a:gd name="connsiteX4" fmla="*/ 379600 w 379600"/>
                <a:gd name="connsiteY4" fmla="*/ 90820 h 2581797"/>
                <a:gd name="connsiteX5" fmla="*/ 324916 w 379600"/>
                <a:gd name="connsiteY5" fmla="*/ 90820 h 2581797"/>
                <a:gd name="connsiteX6" fmla="*/ 324916 w 379600"/>
                <a:gd name="connsiteY6" fmla="*/ 2581797 h 2581797"/>
                <a:gd name="connsiteX7" fmla="*/ 28050 w 379600"/>
                <a:gd name="connsiteY7" fmla="*/ 2581797 h 2581797"/>
                <a:gd name="connsiteX8" fmla="*/ 0 w 379600"/>
                <a:gd name="connsiteY8" fmla="*/ 2551409 h 2581797"/>
                <a:gd name="connsiteX9" fmla="*/ 28050 w 379600"/>
                <a:gd name="connsiteY9" fmla="*/ 25713 h 258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600" h="2581797">
                  <a:moveTo>
                    <a:pt x="294528" y="0"/>
                  </a:moveTo>
                  <a:lnTo>
                    <a:pt x="324916" y="25713"/>
                  </a:lnTo>
                  <a:lnTo>
                    <a:pt x="324916" y="65620"/>
                  </a:lnTo>
                  <a:lnTo>
                    <a:pt x="379600" y="65620"/>
                  </a:lnTo>
                  <a:lnTo>
                    <a:pt x="379600" y="90820"/>
                  </a:lnTo>
                  <a:lnTo>
                    <a:pt x="324916" y="90820"/>
                  </a:lnTo>
                  <a:lnTo>
                    <a:pt x="324916" y="2581797"/>
                  </a:lnTo>
                  <a:lnTo>
                    <a:pt x="28050" y="2581797"/>
                  </a:lnTo>
                  <a:lnTo>
                    <a:pt x="0" y="2551409"/>
                  </a:lnTo>
                  <a:lnTo>
                    <a:pt x="28050" y="2571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auto">
            <a:xfrm>
              <a:off x="420500" y="1743075"/>
              <a:ext cx="296866" cy="2556085"/>
            </a:xfrm>
            <a:custGeom>
              <a:avLst/>
              <a:gdLst>
                <a:gd name="T0" fmla="*/ 0 w 254"/>
                <a:gd name="T1" fmla="*/ 0 h 2187"/>
                <a:gd name="T2" fmla="*/ 254 w 254"/>
                <a:gd name="T3" fmla="*/ 0 h 2187"/>
                <a:gd name="T4" fmla="*/ 254 w 254"/>
                <a:gd name="T5" fmla="*/ 2187 h 2187"/>
                <a:gd name="T6" fmla="*/ 0 w 254"/>
                <a:gd name="T7" fmla="*/ 2187 h 2187"/>
                <a:gd name="T8" fmla="*/ 0 w 254"/>
                <a:gd name="T9" fmla="*/ 0 h 2187"/>
                <a:gd name="T10" fmla="*/ 0 w 254"/>
                <a:gd name="T11" fmla="*/ 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187">
                  <a:moveTo>
                    <a:pt x="0" y="0"/>
                  </a:moveTo>
                  <a:lnTo>
                    <a:pt x="254" y="0"/>
                  </a:lnTo>
                  <a:lnTo>
                    <a:pt x="254" y="2187"/>
                  </a:lnTo>
                  <a:lnTo>
                    <a:pt x="0" y="218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32713" y="1483373"/>
              <a:ext cx="472440" cy="32766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836" y="3628585"/>
            <a:ext cx="2425264" cy="1805991"/>
            <a:chOff x="2686377" y="3030048"/>
            <a:chExt cx="1818948" cy="135449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86377" y="3030048"/>
              <a:ext cx="1818948" cy="13544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86377" y="3030048"/>
              <a:ext cx="1750405" cy="1285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49775" y="5663068"/>
            <a:ext cx="1709501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Market Share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2569" y="3641940"/>
            <a:ext cx="1933359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Market Growth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1836" y="1912622"/>
            <a:ext cx="2425264" cy="1754157"/>
            <a:chOff x="2686377" y="1743076"/>
            <a:chExt cx="1818948" cy="1315618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756966" y="1743076"/>
              <a:ext cx="1748359" cy="1315618"/>
            </a:xfrm>
            <a:custGeom>
              <a:avLst/>
              <a:gdLst>
                <a:gd name="T0" fmla="*/ 1709 w 1709"/>
                <a:gd name="T1" fmla="*/ 1286 h 1286"/>
                <a:gd name="T2" fmla="*/ 1640 w 1709"/>
                <a:gd name="T3" fmla="*/ 1258 h 1286"/>
                <a:gd name="T4" fmla="*/ 0 w 1709"/>
                <a:gd name="T5" fmla="*/ 1258 h 1286"/>
                <a:gd name="T6" fmla="*/ 0 w 1709"/>
                <a:gd name="T7" fmla="*/ 0 h 1286"/>
                <a:gd name="T8" fmla="*/ 1640 w 1709"/>
                <a:gd name="T9" fmla="*/ 0 h 1286"/>
                <a:gd name="T10" fmla="*/ 1709 w 1709"/>
                <a:gd name="T11" fmla="*/ 41 h 1286"/>
                <a:gd name="T12" fmla="*/ 1709 w 1709"/>
                <a:gd name="T13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9" h="1286">
                  <a:moveTo>
                    <a:pt x="1709" y="1286"/>
                  </a:moveTo>
                  <a:lnTo>
                    <a:pt x="1640" y="1258"/>
                  </a:lnTo>
                  <a:lnTo>
                    <a:pt x="0" y="1258"/>
                  </a:lnTo>
                  <a:lnTo>
                    <a:pt x="0" y="0"/>
                  </a:lnTo>
                  <a:lnTo>
                    <a:pt x="1640" y="0"/>
                  </a:lnTo>
                  <a:lnTo>
                    <a:pt x="1709" y="41"/>
                  </a:lnTo>
                  <a:lnTo>
                    <a:pt x="1709" y="128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86377" y="1743076"/>
              <a:ext cx="1750405" cy="12869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50690" y="1912621"/>
            <a:ext cx="2331145" cy="1715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8314" y="3034388"/>
            <a:ext cx="62333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14647" y="2411293"/>
            <a:ext cx="610671" cy="585324"/>
            <a:chOff x="5151438" y="2524125"/>
            <a:chExt cx="1262063" cy="1209676"/>
          </a:xfrm>
          <a:solidFill>
            <a:schemeClr val="bg2"/>
          </a:solidFill>
        </p:grpSpPr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5545138" y="2524125"/>
              <a:ext cx="482600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3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3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593248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5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515143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5788026" y="3275013"/>
              <a:ext cx="482600" cy="458788"/>
            </a:xfrm>
            <a:custGeom>
              <a:avLst/>
              <a:gdLst>
                <a:gd name="T0" fmla="*/ 99 w 192"/>
                <a:gd name="T1" fmla="*/ 150 h 183"/>
                <a:gd name="T2" fmla="*/ 92 w 192"/>
                <a:gd name="T3" fmla="*/ 150 h 183"/>
                <a:gd name="T4" fmla="*/ 39 w 192"/>
                <a:gd name="T5" fmla="*/ 181 h 183"/>
                <a:gd name="T6" fmla="*/ 37 w 192"/>
                <a:gd name="T7" fmla="*/ 179 h 183"/>
                <a:gd name="T8" fmla="*/ 50 w 192"/>
                <a:gd name="T9" fmla="*/ 119 h 183"/>
                <a:gd name="T10" fmla="*/ 48 w 192"/>
                <a:gd name="T11" fmla="*/ 113 h 183"/>
                <a:gd name="T12" fmla="*/ 2 w 192"/>
                <a:gd name="T13" fmla="*/ 72 h 183"/>
                <a:gd name="T14" fmla="*/ 3 w 192"/>
                <a:gd name="T15" fmla="*/ 69 h 183"/>
                <a:gd name="T16" fmla="*/ 64 w 192"/>
                <a:gd name="T17" fmla="*/ 63 h 183"/>
                <a:gd name="T18" fmla="*/ 70 w 192"/>
                <a:gd name="T19" fmla="*/ 59 h 183"/>
                <a:gd name="T20" fmla="*/ 94 w 192"/>
                <a:gd name="T21" fmla="*/ 2 h 183"/>
                <a:gd name="T22" fmla="*/ 97 w 192"/>
                <a:gd name="T23" fmla="*/ 2 h 183"/>
                <a:gd name="T24" fmla="*/ 122 w 192"/>
                <a:gd name="T25" fmla="*/ 59 h 183"/>
                <a:gd name="T26" fmla="*/ 128 w 192"/>
                <a:gd name="T27" fmla="*/ 63 h 183"/>
                <a:gd name="T28" fmla="*/ 189 w 192"/>
                <a:gd name="T29" fmla="*/ 69 h 183"/>
                <a:gd name="T30" fmla="*/ 190 w 192"/>
                <a:gd name="T31" fmla="*/ 72 h 183"/>
                <a:gd name="T32" fmla="*/ 144 w 192"/>
                <a:gd name="T33" fmla="*/ 113 h 183"/>
                <a:gd name="T34" fmla="*/ 141 w 192"/>
                <a:gd name="T35" fmla="*/ 119 h 183"/>
                <a:gd name="T36" fmla="*/ 155 w 192"/>
                <a:gd name="T37" fmla="*/ 179 h 183"/>
                <a:gd name="T38" fmla="*/ 152 w 192"/>
                <a:gd name="T39" fmla="*/ 181 h 183"/>
                <a:gd name="T40" fmla="*/ 99 w 192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5303838" y="3275013"/>
              <a:ext cx="479425" cy="458788"/>
            </a:xfrm>
            <a:custGeom>
              <a:avLst/>
              <a:gdLst>
                <a:gd name="T0" fmla="*/ 99 w 191"/>
                <a:gd name="T1" fmla="*/ 150 h 183"/>
                <a:gd name="T2" fmla="*/ 92 w 191"/>
                <a:gd name="T3" fmla="*/ 150 h 183"/>
                <a:gd name="T4" fmla="*/ 39 w 191"/>
                <a:gd name="T5" fmla="*/ 181 h 183"/>
                <a:gd name="T6" fmla="*/ 36 w 191"/>
                <a:gd name="T7" fmla="*/ 179 h 183"/>
                <a:gd name="T8" fmla="*/ 50 w 191"/>
                <a:gd name="T9" fmla="*/ 119 h 183"/>
                <a:gd name="T10" fmla="*/ 48 w 191"/>
                <a:gd name="T11" fmla="*/ 113 h 183"/>
                <a:gd name="T12" fmla="*/ 1 w 191"/>
                <a:gd name="T13" fmla="*/ 72 h 183"/>
                <a:gd name="T14" fmla="*/ 2 w 191"/>
                <a:gd name="T15" fmla="*/ 69 h 183"/>
                <a:gd name="T16" fmla="*/ 64 w 191"/>
                <a:gd name="T17" fmla="*/ 63 h 183"/>
                <a:gd name="T18" fmla="*/ 70 w 191"/>
                <a:gd name="T19" fmla="*/ 59 h 183"/>
                <a:gd name="T20" fmla="*/ 94 w 191"/>
                <a:gd name="T21" fmla="*/ 2 h 183"/>
                <a:gd name="T22" fmla="*/ 97 w 191"/>
                <a:gd name="T23" fmla="*/ 2 h 183"/>
                <a:gd name="T24" fmla="*/ 122 w 191"/>
                <a:gd name="T25" fmla="*/ 59 h 183"/>
                <a:gd name="T26" fmla="*/ 127 w 191"/>
                <a:gd name="T27" fmla="*/ 63 h 183"/>
                <a:gd name="T28" fmla="*/ 189 w 191"/>
                <a:gd name="T29" fmla="*/ 69 h 183"/>
                <a:gd name="T30" fmla="*/ 190 w 191"/>
                <a:gd name="T31" fmla="*/ 72 h 183"/>
                <a:gd name="T32" fmla="*/ 143 w 191"/>
                <a:gd name="T33" fmla="*/ 113 h 183"/>
                <a:gd name="T34" fmla="*/ 141 w 191"/>
                <a:gd name="T35" fmla="*/ 119 h 183"/>
                <a:gd name="T36" fmla="*/ 155 w 191"/>
                <a:gd name="T37" fmla="*/ 179 h 183"/>
                <a:gd name="T38" fmla="*/ 152 w 191"/>
                <a:gd name="T39" fmla="*/ 181 h 183"/>
                <a:gd name="T40" fmla="*/ 99 w 191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50690" y="3628585"/>
            <a:ext cx="2384343" cy="1805991"/>
            <a:chOff x="938017" y="3030048"/>
            <a:chExt cx="1788257" cy="1354493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8017" y="3097568"/>
              <a:ext cx="1788257" cy="1286973"/>
            </a:xfrm>
            <a:custGeom>
              <a:avLst/>
              <a:gdLst>
                <a:gd name="T0" fmla="*/ 1748 w 1748"/>
                <a:gd name="T1" fmla="*/ 1258 h 1258"/>
                <a:gd name="T2" fmla="*/ 45 w 1748"/>
                <a:gd name="T3" fmla="*/ 1258 h 1258"/>
                <a:gd name="T4" fmla="*/ 0 w 1748"/>
                <a:gd name="T5" fmla="*/ 1193 h 1258"/>
                <a:gd name="T6" fmla="*/ 0 w 1748"/>
                <a:gd name="T7" fmla="*/ 0 h 1258"/>
                <a:gd name="T8" fmla="*/ 1709 w 1748"/>
                <a:gd name="T9" fmla="*/ 0 h 1258"/>
                <a:gd name="T10" fmla="*/ 1709 w 1748"/>
                <a:gd name="T11" fmla="*/ 1191 h 1258"/>
                <a:gd name="T12" fmla="*/ 1748 w 1748"/>
                <a:gd name="T13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258">
                  <a:moveTo>
                    <a:pt x="1748" y="1258"/>
                  </a:moveTo>
                  <a:lnTo>
                    <a:pt x="45" y="1258"/>
                  </a:lnTo>
                  <a:lnTo>
                    <a:pt x="0" y="1193"/>
                  </a:lnTo>
                  <a:lnTo>
                    <a:pt x="0" y="0"/>
                  </a:lnTo>
                  <a:lnTo>
                    <a:pt x="1709" y="0"/>
                  </a:lnTo>
                  <a:lnTo>
                    <a:pt x="1709" y="1191"/>
                  </a:lnTo>
                  <a:lnTo>
                    <a:pt x="1748" y="125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38017" y="3030048"/>
              <a:ext cx="1748359" cy="1285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09496" y="4621140"/>
            <a:ext cx="1220969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Cash Cow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59627" y="3992476"/>
            <a:ext cx="520709" cy="537275"/>
            <a:chOff x="7496175" y="1703388"/>
            <a:chExt cx="1497013" cy="1544637"/>
          </a:xfrm>
          <a:solidFill>
            <a:schemeClr val="bg2"/>
          </a:solidFill>
        </p:grpSpPr>
        <p:sp>
          <p:nvSpPr>
            <p:cNvPr id="32" name="Freeform 37"/>
            <p:cNvSpPr>
              <a:spLocks noEditPoints="1"/>
            </p:cNvSpPr>
            <p:nvPr/>
          </p:nvSpPr>
          <p:spPr bwMode="auto">
            <a:xfrm>
              <a:off x="7496175" y="1703388"/>
              <a:ext cx="1497013" cy="1544637"/>
            </a:xfrm>
            <a:custGeom>
              <a:avLst/>
              <a:gdLst>
                <a:gd name="T0" fmla="*/ 151 w 396"/>
                <a:gd name="T1" fmla="*/ 33 h 409"/>
                <a:gd name="T2" fmla="*/ 242 w 396"/>
                <a:gd name="T3" fmla="*/ 33 h 409"/>
                <a:gd name="T4" fmla="*/ 289 w 396"/>
                <a:gd name="T5" fmla="*/ 8 h 409"/>
                <a:gd name="T6" fmla="*/ 310 w 396"/>
                <a:gd name="T7" fmla="*/ 30 h 409"/>
                <a:gd name="T8" fmla="*/ 353 w 396"/>
                <a:gd name="T9" fmla="*/ 12 h 409"/>
                <a:gd name="T10" fmla="*/ 393 w 396"/>
                <a:gd name="T11" fmla="*/ 40 h 409"/>
                <a:gd name="T12" fmla="*/ 369 w 396"/>
                <a:gd name="T13" fmla="*/ 92 h 409"/>
                <a:gd name="T14" fmla="*/ 318 w 396"/>
                <a:gd name="T15" fmla="*/ 101 h 409"/>
                <a:gd name="T16" fmla="*/ 331 w 396"/>
                <a:gd name="T17" fmla="*/ 288 h 409"/>
                <a:gd name="T18" fmla="*/ 197 w 396"/>
                <a:gd name="T19" fmla="*/ 409 h 409"/>
                <a:gd name="T20" fmla="*/ 63 w 396"/>
                <a:gd name="T21" fmla="*/ 284 h 409"/>
                <a:gd name="T22" fmla="*/ 70 w 396"/>
                <a:gd name="T23" fmla="*/ 194 h 409"/>
                <a:gd name="T24" fmla="*/ 77 w 396"/>
                <a:gd name="T25" fmla="*/ 104 h 409"/>
                <a:gd name="T26" fmla="*/ 27 w 396"/>
                <a:gd name="T27" fmla="*/ 91 h 409"/>
                <a:gd name="T28" fmla="*/ 13 w 396"/>
                <a:gd name="T29" fmla="*/ 67 h 409"/>
                <a:gd name="T30" fmla="*/ 1 w 396"/>
                <a:gd name="T31" fmla="*/ 42 h 409"/>
                <a:gd name="T32" fmla="*/ 39 w 396"/>
                <a:gd name="T33" fmla="*/ 12 h 409"/>
                <a:gd name="T34" fmla="*/ 82 w 396"/>
                <a:gd name="T35" fmla="*/ 30 h 409"/>
                <a:gd name="T36" fmla="*/ 151 w 396"/>
                <a:gd name="T37" fmla="*/ 33 h 409"/>
                <a:gd name="T38" fmla="*/ 100 w 396"/>
                <a:gd name="T39" fmla="*/ 33 h 409"/>
                <a:gd name="T40" fmla="*/ 132 w 396"/>
                <a:gd name="T41" fmla="*/ 32 h 409"/>
                <a:gd name="T42" fmla="*/ 100 w 396"/>
                <a:gd name="T43" fmla="*/ 33 h 409"/>
                <a:gd name="T44" fmla="*/ 262 w 396"/>
                <a:gd name="T45" fmla="*/ 33 h 409"/>
                <a:gd name="T46" fmla="*/ 294 w 396"/>
                <a:gd name="T47" fmla="*/ 32 h 409"/>
                <a:gd name="T48" fmla="*/ 262 w 396"/>
                <a:gd name="T49" fmla="*/ 33 h 409"/>
                <a:gd name="T50" fmla="*/ 351 w 396"/>
                <a:gd name="T51" fmla="*/ 30 h 409"/>
                <a:gd name="T52" fmla="*/ 215 w 396"/>
                <a:gd name="T53" fmla="*/ 49 h 409"/>
                <a:gd name="T54" fmla="*/ 106 w 396"/>
                <a:gd name="T55" fmla="*/ 239 h 409"/>
                <a:gd name="T56" fmla="*/ 83 w 396"/>
                <a:gd name="T57" fmla="*/ 229 h 409"/>
                <a:gd name="T58" fmla="*/ 184 w 396"/>
                <a:gd name="T59" fmla="*/ 392 h 409"/>
                <a:gd name="T60" fmla="*/ 315 w 396"/>
                <a:gd name="T61" fmla="*/ 285 h 409"/>
                <a:gd name="T62" fmla="*/ 308 w 396"/>
                <a:gd name="T63" fmla="*/ 191 h 409"/>
                <a:gd name="T64" fmla="*/ 301 w 396"/>
                <a:gd name="T65" fmla="*/ 95 h 409"/>
                <a:gd name="T66" fmla="*/ 359 w 396"/>
                <a:gd name="T67" fmla="*/ 77 h 409"/>
                <a:gd name="T68" fmla="*/ 374 w 396"/>
                <a:gd name="T69" fmla="*/ 44 h 409"/>
                <a:gd name="T70" fmla="*/ 351 w 396"/>
                <a:gd name="T71" fmla="*/ 30 h 409"/>
                <a:gd name="T72" fmla="*/ 131 w 396"/>
                <a:gd name="T73" fmla="*/ 187 h 409"/>
                <a:gd name="T74" fmla="*/ 137 w 396"/>
                <a:gd name="T75" fmla="*/ 130 h 409"/>
                <a:gd name="T76" fmla="*/ 131 w 396"/>
                <a:gd name="T77" fmla="*/ 18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6" h="409">
                  <a:moveTo>
                    <a:pt x="151" y="33"/>
                  </a:moveTo>
                  <a:cubicBezTo>
                    <a:pt x="181" y="33"/>
                    <a:pt x="212" y="33"/>
                    <a:pt x="242" y="33"/>
                  </a:cubicBezTo>
                  <a:cubicBezTo>
                    <a:pt x="249" y="17"/>
                    <a:pt x="268" y="2"/>
                    <a:pt x="289" y="8"/>
                  </a:cubicBezTo>
                  <a:cubicBezTo>
                    <a:pt x="299" y="11"/>
                    <a:pt x="306" y="20"/>
                    <a:pt x="310" y="30"/>
                  </a:cubicBezTo>
                  <a:cubicBezTo>
                    <a:pt x="325" y="25"/>
                    <a:pt x="339" y="18"/>
                    <a:pt x="353" y="12"/>
                  </a:cubicBezTo>
                  <a:cubicBezTo>
                    <a:pt x="360" y="20"/>
                    <a:pt x="390" y="28"/>
                    <a:pt x="393" y="40"/>
                  </a:cubicBezTo>
                  <a:cubicBezTo>
                    <a:pt x="396" y="54"/>
                    <a:pt x="372" y="80"/>
                    <a:pt x="369" y="92"/>
                  </a:cubicBezTo>
                  <a:cubicBezTo>
                    <a:pt x="348" y="91"/>
                    <a:pt x="330" y="92"/>
                    <a:pt x="318" y="101"/>
                  </a:cubicBezTo>
                  <a:cubicBezTo>
                    <a:pt x="318" y="166"/>
                    <a:pt x="335" y="231"/>
                    <a:pt x="331" y="288"/>
                  </a:cubicBezTo>
                  <a:cubicBezTo>
                    <a:pt x="326" y="355"/>
                    <a:pt x="268" y="409"/>
                    <a:pt x="197" y="409"/>
                  </a:cubicBezTo>
                  <a:cubicBezTo>
                    <a:pt x="127" y="409"/>
                    <a:pt x="67" y="357"/>
                    <a:pt x="63" y="284"/>
                  </a:cubicBezTo>
                  <a:cubicBezTo>
                    <a:pt x="62" y="253"/>
                    <a:pt x="68" y="223"/>
                    <a:pt x="70" y="194"/>
                  </a:cubicBezTo>
                  <a:cubicBezTo>
                    <a:pt x="73" y="163"/>
                    <a:pt x="73" y="134"/>
                    <a:pt x="77" y="104"/>
                  </a:cubicBezTo>
                  <a:cubicBezTo>
                    <a:pt x="69" y="91"/>
                    <a:pt x="46" y="93"/>
                    <a:pt x="27" y="91"/>
                  </a:cubicBezTo>
                  <a:cubicBezTo>
                    <a:pt x="18" y="88"/>
                    <a:pt x="17" y="76"/>
                    <a:pt x="13" y="67"/>
                  </a:cubicBezTo>
                  <a:cubicBezTo>
                    <a:pt x="9" y="59"/>
                    <a:pt x="0" y="49"/>
                    <a:pt x="1" y="42"/>
                  </a:cubicBezTo>
                  <a:cubicBezTo>
                    <a:pt x="4" y="26"/>
                    <a:pt x="30" y="24"/>
                    <a:pt x="39" y="12"/>
                  </a:cubicBezTo>
                  <a:cubicBezTo>
                    <a:pt x="54" y="17"/>
                    <a:pt x="69" y="23"/>
                    <a:pt x="82" y="30"/>
                  </a:cubicBezTo>
                  <a:cubicBezTo>
                    <a:pt x="91" y="0"/>
                    <a:pt x="144" y="1"/>
                    <a:pt x="151" y="33"/>
                  </a:cubicBezTo>
                  <a:close/>
                  <a:moveTo>
                    <a:pt x="100" y="33"/>
                  </a:moveTo>
                  <a:cubicBezTo>
                    <a:pt x="110" y="32"/>
                    <a:pt x="124" y="35"/>
                    <a:pt x="132" y="32"/>
                  </a:cubicBezTo>
                  <a:cubicBezTo>
                    <a:pt x="127" y="22"/>
                    <a:pt x="104" y="20"/>
                    <a:pt x="100" y="33"/>
                  </a:cubicBezTo>
                  <a:close/>
                  <a:moveTo>
                    <a:pt x="262" y="33"/>
                  </a:moveTo>
                  <a:cubicBezTo>
                    <a:pt x="272" y="32"/>
                    <a:pt x="286" y="35"/>
                    <a:pt x="294" y="32"/>
                  </a:cubicBezTo>
                  <a:cubicBezTo>
                    <a:pt x="289" y="21"/>
                    <a:pt x="266" y="20"/>
                    <a:pt x="262" y="33"/>
                  </a:cubicBezTo>
                  <a:close/>
                  <a:moveTo>
                    <a:pt x="351" y="30"/>
                  </a:moveTo>
                  <a:cubicBezTo>
                    <a:pt x="322" y="53"/>
                    <a:pt x="267" y="49"/>
                    <a:pt x="215" y="49"/>
                  </a:cubicBezTo>
                  <a:cubicBezTo>
                    <a:pt x="219" y="141"/>
                    <a:pt x="212" y="278"/>
                    <a:pt x="106" y="239"/>
                  </a:cubicBezTo>
                  <a:cubicBezTo>
                    <a:pt x="96" y="235"/>
                    <a:pt x="89" y="228"/>
                    <a:pt x="83" y="229"/>
                  </a:cubicBezTo>
                  <a:cubicBezTo>
                    <a:pt x="65" y="317"/>
                    <a:pt x="112" y="385"/>
                    <a:pt x="184" y="392"/>
                  </a:cubicBezTo>
                  <a:cubicBezTo>
                    <a:pt x="251" y="398"/>
                    <a:pt x="310" y="354"/>
                    <a:pt x="315" y="285"/>
                  </a:cubicBezTo>
                  <a:cubicBezTo>
                    <a:pt x="318" y="254"/>
                    <a:pt x="311" y="222"/>
                    <a:pt x="308" y="191"/>
                  </a:cubicBezTo>
                  <a:cubicBezTo>
                    <a:pt x="306" y="160"/>
                    <a:pt x="305" y="129"/>
                    <a:pt x="301" y="95"/>
                  </a:cubicBezTo>
                  <a:cubicBezTo>
                    <a:pt x="314" y="82"/>
                    <a:pt x="331" y="74"/>
                    <a:pt x="359" y="77"/>
                  </a:cubicBezTo>
                  <a:cubicBezTo>
                    <a:pt x="365" y="67"/>
                    <a:pt x="370" y="56"/>
                    <a:pt x="374" y="44"/>
                  </a:cubicBezTo>
                  <a:cubicBezTo>
                    <a:pt x="366" y="40"/>
                    <a:pt x="361" y="33"/>
                    <a:pt x="351" y="30"/>
                  </a:cubicBezTo>
                  <a:close/>
                  <a:moveTo>
                    <a:pt x="131" y="187"/>
                  </a:moveTo>
                  <a:cubicBezTo>
                    <a:pt x="177" y="195"/>
                    <a:pt x="176" y="127"/>
                    <a:pt x="137" y="130"/>
                  </a:cubicBezTo>
                  <a:cubicBezTo>
                    <a:pt x="100" y="133"/>
                    <a:pt x="105" y="182"/>
                    <a:pt x="131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3" name="Freeform 38"/>
            <p:cNvSpPr>
              <a:spLocks noEditPoints="1"/>
            </p:cNvSpPr>
            <p:nvPr/>
          </p:nvSpPr>
          <p:spPr bwMode="auto">
            <a:xfrm>
              <a:off x="8196263" y="2185988"/>
              <a:ext cx="403225" cy="347662"/>
            </a:xfrm>
            <a:custGeom>
              <a:avLst/>
              <a:gdLst>
                <a:gd name="T0" fmla="*/ 61 w 107"/>
                <a:gd name="T1" fmla="*/ 1 h 92"/>
                <a:gd name="T2" fmla="*/ 85 w 107"/>
                <a:gd name="T3" fmla="*/ 52 h 92"/>
                <a:gd name="T4" fmla="*/ 61 w 107"/>
                <a:gd name="T5" fmla="*/ 1 h 92"/>
                <a:gd name="T6" fmla="*/ 77 w 107"/>
                <a:gd name="T7" fmla="*/ 30 h 92"/>
                <a:gd name="T8" fmla="*/ 57 w 107"/>
                <a:gd name="T9" fmla="*/ 18 h 92"/>
                <a:gd name="T10" fmla="*/ 77 w 107"/>
                <a:gd name="T11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92">
                  <a:moveTo>
                    <a:pt x="61" y="1"/>
                  </a:moveTo>
                  <a:cubicBezTo>
                    <a:pt x="81" y="0"/>
                    <a:pt x="107" y="27"/>
                    <a:pt x="85" y="52"/>
                  </a:cubicBezTo>
                  <a:cubicBezTo>
                    <a:pt x="49" y="92"/>
                    <a:pt x="0" y="5"/>
                    <a:pt x="61" y="1"/>
                  </a:cubicBezTo>
                  <a:close/>
                  <a:moveTo>
                    <a:pt x="77" y="30"/>
                  </a:moveTo>
                  <a:cubicBezTo>
                    <a:pt x="77" y="20"/>
                    <a:pt x="68" y="13"/>
                    <a:pt x="57" y="18"/>
                  </a:cubicBezTo>
                  <a:cubicBezTo>
                    <a:pt x="28" y="29"/>
                    <a:pt x="76" y="64"/>
                    <a:pt x="7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7885113" y="2228850"/>
              <a:ext cx="207963" cy="203200"/>
            </a:xfrm>
            <a:custGeom>
              <a:avLst/>
              <a:gdLst>
                <a:gd name="T0" fmla="*/ 29 w 55"/>
                <a:gd name="T1" fmla="*/ 5 h 54"/>
                <a:gd name="T2" fmla="*/ 50 w 55"/>
                <a:gd name="T3" fmla="*/ 25 h 54"/>
                <a:gd name="T4" fmla="*/ 29 w 55"/>
                <a:gd name="T5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4">
                  <a:moveTo>
                    <a:pt x="29" y="5"/>
                  </a:moveTo>
                  <a:cubicBezTo>
                    <a:pt x="45" y="0"/>
                    <a:pt x="55" y="10"/>
                    <a:pt x="50" y="25"/>
                  </a:cubicBezTo>
                  <a:cubicBezTo>
                    <a:pt x="42" y="54"/>
                    <a:pt x="0" y="16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056563" y="2919413"/>
              <a:ext cx="161925" cy="139700"/>
            </a:xfrm>
            <a:custGeom>
              <a:avLst/>
              <a:gdLst>
                <a:gd name="T0" fmla="*/ 20 w 43"/>
                <a:gd name="T1" fmla="*/ 7 h 37"/>
                <a:gd name="T2" fmla="*/ 27 w 43"/>
                <a:gd name="T3" fmla="*/ 35 h 37"/>
                <a:gd name="T4" fmla="*/ 20 w 43"/>
                <a:gd name="T5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7">
                  <a:moveTo>
                    <a:pt x="20" y="7"/>
                  </a:moveTo>
                  <a:cubicBezTo>
                    <a:pt x="43" y="0"/>
                    <a:pt x="43" y="33"/>
                    <a:pt x="27" y="35"/>
                  </a:cubicBezTo>
                  <a:cubicBezTo>
                    <a:pt x="12" y="37"/>
                    <a:pt x="0" y="13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8335963" y="2919413"/>
              <a:ext cx="158750" cy="166687"/>
            </a:xfrm>
            <a:custGeom>
              <a:avLst/>
              <a:gdLst>
                <a:gd name="T0" fmla="*/ 27 w 42"/>
                <a:gd name="T1" fmla="*/ 10 h 44"/>
                <a:gd name="T2" fmla="*/ 0 w 42"/>
                <a:gd name="T3" fmla="*/ 21 h 44"/>
                <a:gd name="T4" fmla="*/ 27 w 42"/>
                <a:gd name="T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4">
                  <a:moveTo>
                    <a:pt x="27" y="10"/>
                  </a:moveTo>
                  <a:cubicBezTo>
                    <a:pt x="42" y="35"/>
                    <a:pt x="1" y="44"/>
                    <a:pt x="0" y="21"/>
                  </a:cubicBezTo>
                  <a:cubicBezTo>
                    <a:pt x="0" y="9"/>
                    <a:pt x="15" y="0"/>
                    <a:pt x="2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8682" y="5353826"/>
            <a:ext cx="5245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77266" y="5702023"/>
            <a:ext cx="55335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High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6625" y="5689822"/>
            <a:ext cx="5245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5591" y="1599300"/>
            <a:ext cx="55335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High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61559" y="4082727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Cash Cows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35880" y="4339389"/>
            <a:ext cx="2620712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 presentation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50769" y="2064034"/>
            <a:ext cx="1661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Question Marks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70923" y="2320694"/>
            <a:ext cx="2620712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 presentation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5375" y="206403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Star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56625" y="2320694"/>
            <a:ext cx="2260473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 presentation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46865" y="4026648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Dogs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56625" y="4283309"/>
            <a:ext cx="2260473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3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 presentation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69330" y="4621140"/>
            <a:ext cx="638043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Dog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093433" y="4054057"/>
            <a:ext cx="589835" cy="501252"/>
            <a:chOff x="9464675" y="3941762"/>
            <a:chExt cx="866775" cy="736601"/>
          </a:xfrm>
          <a:solidFill>
            <a:schemeClr val="bg2"/>
          </a:solidFill>
        </p:grpSpPr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9771063" y="417830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9942513" y="417830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9748838" y="4344988"/>
              <a:ext cx="296863" cy="188913"/>
            </a:xfrm>
            <a:custGeom>
              <a:avLst/>
              <a:gdLst>
                <a:gd name="T0" fmla="*/ 95 w 106"/>
                <a:gd name="T1" fmla="*/ 38 h 67"/>
                <a:gd name="T2" fmla="*/ 77 w 106"/>
                <a:gd name="T3" fmla="*/ 56 h 67"/>
                <a:gd name="T4" fmla="*/ 58 w 106"/>
                <a:gd name="T5" fmla="*/ 41 h 67"/>
                <a:gd name="T6" fmla="*/ 85 w 106"/>
                <a:gd name="T7" fmla="*/ 21 h 67"/>
                <a:gd name="T8" fmla="*/ 53 w 106"/>
                <a:gd name="T9" fmla="*/ 0 h 67"/>
                <a:gd name="T10" fmla="*/ 21 w 106"/>
                <a:gd name="T11" fmla="*/ 21 h 67"/>
                <a:gd name="T12" fmla="*/ 47 w 106"/>
                <a:gd name="T13" fmla="*/ 41 h 67"/>
                <a:gd name="T14" fmla="*/ 29 w 106"/>
                <a:gd name="T15" fmla="*/ 56 h 67"/>
                <a:gd name="T16" fmla="*/ 11 w 106"/>
                <a:gd name="T17" fmla="*/ 38 h 67"/>
                <a:gd name="T18" fmla="*/ 6 w 106"/>
                <a:gd name="T19" fmla="*/ 33 h 67"/>
                <a:gd name="T20" fmla="*/ 0 w 106"/>
                <a:gd name="T21" fmla="*/ 38 h 67"/>
                <a:gd name="T22" fmla="*/ 29 w 106"/>
                <a:gd name="T23" fmla="*/ 67 h 67"/>
                <a:gd name="T24" fmla="*/ 53 w 106"/>
                <a:gd name="T25" fmla="*/ 54 h 67"/>
                <a:gd name="T26" fmla="*/ 77 w 106"/>
                <a:gd name="T27" fmla="*/ 67 h 67"/>
                <a:gd name="T28" fmla="*/ 106 w 106"/>
                <a:gd name="T29" fmla="*/ 38 h 67"/>
                <a:gd name="T30" fmla="*/ 100 w 106"/>
                <a:gd name="T31" fmla="*/ 33 h 67"/>
                <a:gd name="T32" fmla="*/ 95 w 106"/>
                <a:gd name="T33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67">
                  <a:moveTo>
                    <a:pt x="95" y="38"/>
                  </a:moveTo>
                  <a:cubicBezTo>
                    <a:pt x="95" y="48"/>
                    <a:pt x="87" y="56"/>
                    <a:pt x="77" y="56"/>
                  </a:cubicBezTo>
                  <a:cubicBezTo>
                    <a:pt x="68" y="56"/>
                    <a:pt x="60" y="50"/>
                    <a:pt x="58" y="41"/>
                  </a:cubicBezTo>
                  <a:cubicBezTo>
                    <a:pt x="74" y="40"/>
                    <a:pt x="85" y="31"/>
                    <a:pt x="85" y="21"/>
                  </a:cubicBezTo>
                  <a:cubicBezTo>
                    <a:pt x="85" y="9"/>
                    <a:pt x="71" y="0"/>
                    <a:pt x="53" y="0"/>
                  </a:cubicBezTo>
                  <a:cubicBezTo>
                    <a:pt x="35" y="0"/>
                    <a:pt x="21" y="9"/>
                    <a:pt x="21" y="21"/>
                  </a:cubicBezTo>
                  <a:cubicBezTo>
                    <a:pt x="21" y="31"/>
                    <a:pt x="32" y="40"/>
                    <a:pt x="47" y="41"/>
                  </a:cubicBezTo>
                  <a:cubicBezTo>
                    <a:pt x="46" y="50"/>
                    <a:pt x="38" y="56"/>
                    <a:pt x="29" y="56"/>
                  </a:cubicBezTo>
                  <a:cubicBezTo>
                    <a:pt x="19" y="56"/>
                    <a:pt x="11" y="48"/>
                    <a:pt x="11" y="38"/>
                  </a:cubicBezTo>
                  <a:cubicBezTo>
                    <a:pt x="11" y="35"/>
                    <a:pt x="8" y="33"/>
                    <a:pt x="6" y="33"/>
                  </a:cubicBezTo>
                  <a:cubicBezTo>
                    <a:pt x="3" y="33"/>
                    <a:pt x="0" y="35"/>
                    <a:pt x="0" y="38"/>
                  </a:cubicBezTo>
                  <a:cubicBezTo>
                    <a:pt x="0" y="54"/>
                    <a:pt x="13" y="67"/>
                    <a:pt x="29" y="67"/>
                  </a:cubicBezTo>
                  <a:cubicBezTo>
                    <a:pt x="39" y="67"/>
                    <a:pt x="48" y="62"/>
                    <a:pt x="53" y="54"/>
                  </a:cubicBezTo>
                  <a:cubicBezTo>
                    <a:pt x="58" y="62"/>
                    <a:pt x="67" y="67"/>
                    <a:pt x="77" y="67"/>
                  </a:cubicBezTo>
                  <a:cubicBezTo>
                    <a:pt x="93" y="67"/>
                    <a:pt x="106" y="54"/>
                    <a:pt x="106" y="38"/>
                  </a:cubicBezTo>
                  <a:cubicBezTo>
                    <a:pt x="106" y="35"/>
                    <a:pt x="103" y="33"/>
                    <a:pt x="100" y="33"/>
                  </a:cubicBezTo>
                  <a:cubicBezTo>
                    <a:pt x="98" y="33"/>
                    <a:pt x="95" y="35"/>
                    <a:pt x="9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9464675" y="3941762"/>
              <a:ext cx="309563" cy="296863"/>
            </a:xfrm>
            <a:custGeom>
              <a:avLst/>
              <a:gdLst>
                <a:gd name="T0" fmla="*/ 111 w 111"/>
                <a:gd name="T1" fmla="*/ 11 h 106"/>
                <a:gd name="T2" fmla="*/ 48 w 111"/>
                <a:gd name="T3" fmla="*/ 18 h 106"/>
                <a:gd name="T4" fmla="*/ 11 w 111"/>
                <a:gd name="T5" fmla="*/ 80 h 106"/>
                <a:gd name="T6" fmla="*/ 45 w 111"/>
                <a:gd name="T7" fmla="*/ 106 h 106"/>
                <a:gd name="T8" fmla="*/ 111 w 111"/>
                <a:gd name="T9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6">
                  <a:moveTo>
                    <a:pt x="111" y="11"/>
                  </a:moveTo>
                  <a:cubicBezTo>
                    <a:pt x="95" y="0"/>
                    <a:pt x="70" y="8"/>
                    <a:pt x="48" y="18"/>
                  </a:cubicBezTo>
                  <a:cubicBezTo>
                    <a:pt x="16" y="33"/>
                    <a:pt x="0" y="55"/>
                    <a:pt x="11" y="80"/>
                  </a:cubicBezTo>
                  <a:cubicBezTo>
                    <a:pt x="17" y="93"/>
                    <a:pt x="29" y="102"/>
                    <a:pt x="45" y="106"/>
                  </a:cubicBezTo>
                  <a:cubicBezTo>
                    <a:pt x="55" y="67"/>
                    <a:pt x="77" y="29"/>
                    <a:pt x="1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10020300" y="3941762"/>
              <a:ext cx="311150" cy="296863"/>
            </a:xfrm>
            <a:custGeom>
              <a:avLst/>
              <a:gdLst>
                <a:gd name="T0" fmla="*/ 63 w 111"/>
                <a:gd name="T1" fmla="*/ 18 h 106"/>
                <a:gd name="T2" fmla="*/ 0 w 111"/>
                <a:gd name="T3" fmla="*/ 11 h 106"/>
                <a:gd name="T4" fmla="*/ 66 w 111"/>
                <a:gd name="T5" fmla="*/ 106 h 106"/>
                <a:gd name="T6" fmla="*/ 100 w 111"/>
                <a:gd name="T7" fmla="*/ 80 h 106"/>
                <a:gd name="T8" fmla="*/ 63 w 111"/>
                <a:gd name="T9" fmla="*/ 1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6">
                  <a:moveTo>
                    <a:pt x="63" y="18"/>
                  </a:moveTo>
                  <a:cubicBezTo>
                    <a:pt x="40" y="8"/>
                    <a:pt x="16" y="0"/>
                    <a:pt x="0" y="11"/>
                  </a:cubicBezTo>
                  <a:cubicBezTo>
                    <a:pt x="34" y="29"/>
                    <a:pt x="56" y="67"/>
                    <a:pt x="66" y="106"/>
                  </a:cubicBezTo>
                  <a:cubicBezTo>
                    <a:pt x="81" y="102"/>
                    <a:pt x="94" y="93"/>
                    <a:pt x="100" y="80"/>
                  </a:cubicBezTo>
                  <a:cubicBezTo>
                    <a:pt x="111" y="55"/>
                    <a:pt x="95" y="33"/>
                    <a:pt x="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9598025" y="3973513"/>
              <a:ext cx="598488" cy="704850"/>
            </a:xfrm>
            <a:custGeom>
              <a:avLst/>
              <a:gdLst>
                <a:gd name="T0" fmla="*/ 107 w 214"/>
                <a:gd name="T1" fmla="*/ 0 h 252"/>
                <a:gd name="T2" fmla="*/ 0 w 214"/>
                <a:gd name="T3" fmla="*/ 144 h 252"/>
                <a:gd name="T4" fmla="*/ 107 w 214"/>
                <a:gd name="T5" fmla="*/ 252 h 252"/>
                <a:gd name="T6" fmla="*/ 214 w 214"/>
                <a:gd name="T7" fmla="*/ 144 h 252"/>
                <a:gd name="T8" fmla="*/ 107 w 214"/>
                <a:gd name="T9" fmla="*/ 0 h 252"/>
                <a:gd name="T10" fmla="*/ 107 w 214"/>
                <a:gd name="T11" fmla="*/ 231 h 252"/>
                <a:gd name="T12" fmla="*/ 20 w 214"/>
                <a:gd name="T13" fmla="*/ 144 h 252"/>
                <a:gd name="T14" fmla="*/ 107 w 214"/>
                <a:gd name="T15" fmla="*/ 20 h 252"/>
                <a:gd name="T16" fmla="*/ 194 w 214"/>
                <a:gd name="T17" fmla="*/ 144 h 252"/>
                <a:gd name="T18" fmla="*/ 107 w 214"/>
                <a:gd name="T19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52">
                  <a:moveTo>
                    <a:pt x="107" y="0"/>
                  </a:moveTo>
                  <a:cubicBezTo>
                    <a:pt x="34" y="0"/>
                    <a:pt x="0" y="86"/>
                    <a:pt x="0" y="144"/>
                  </a:cubicBezTo>
                  <a:cubicBezTo>
                    <a:pt x="0" y="203"/>
                    <a:pt x="48" y="252"/>
                    <a:pt x="107" y="252"/>
                  </a:cubicBezTo>
                  <a:cubicBezTo>
                    <a:pt x="166" y="252"/>
                    <a:pt x="214" y="203"/>
                    <a:pt x="214" y="144"/>
                  </a:cubicBezTo>
                  <a:cubicBezTo>
                    <a:pt x="214" y="86"/>
                    <a:pt x="180" y="0"/>
                    <a:pt x="107" y="0"/>
                  </a:cubicBezTo>
                  <a:close/>
                  <a:moveTo>
                    <a:pt x="107" y="231"/>
                  </a:moveTo>
                  <a:cubicBezTo>
                    <a:pt x="59" y="231"/>
                    <a:pt x="20" y="192"/>
                    <a:pt x="20" y="144"/>
                  </a:cubicBezTo>
                  <a:cubicBezTo>
                    <a:pt x="20" y="94"/>
                    <a:pt x="48" y="20"/>
                    <a:pt x="107" y="20"/>
                  </a:cubicBezTo>
                  <a:cubicBezTo>
                    <a:pt x="166" y="20"/>
                    <a:pt x="194" y="94"/>
                    <a:pt x="194" y="144"/>
                  </a:cubicBezTo>
                  <a:cubicBezTo>
                    <a:pt x="194" y="192"/>
                    <a:pt x="155" y="231"/>
                    <a:pt x="107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32784" y="3034388"/>
            <a:ext cx="171113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Question Mark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997984" y="2482627"/>
            <a:ext cx="780733" cy="453456"/>
            <a:chOff x="7243763" y="2628901"/>
            <a:chExt cx="1257300" cy="730249"/>
          </a:xfrm>
          <a:solidFill>
            <a:schemeClr val="bg2"/>
          </a:solidFill>
        </p:grpSpPr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7705725" y="2628901"/>
              <a:ext cx="376238" cy="730249"/>
            </a:xfrm>
            <a:custGeom>
              <a:avLst/>
              <a:gdLst>
                <a:gd name="T0" fmla="*/ 42 w 168"/>
                <a:gd name="T1" fmla="*/ 218 h 325"/>
                <a:gd name="T2" fmla="*/ 42 w 168"/>
                <a:gd name="T3" fmla="*/ 206 h 325"/>
                <a:gd name="T4" fmla="*/ 69 w 168"/>
                <a:gd name="T5" fmla="*/ 133 h 325"/>
                <a:gd name="T6" fmla="*/ 96 w 168"/>
                <a:gd name="T7" fmla="*/ 84 h 325"/>
                <a:gd name="T8" fmla="*/ 62 w 168"/>
                <a:gd name="T9" fmla="*/ 56 h 325"/>
                <a:gd name="T10" fmla="*/ 16 w 168"/>
                <a:gd name="T11" fmla="*/ 70 h 325"/>
                <a:gd name="T12" fmla="*/ 0 w 168"/>
                <a:gd name="T13" fmla="*/ 19 h 325"/>
                <a:gd name="T14" fmla="*/ 78 w 168"/>
                <a:gd name="T15" fmla="*/ 0 h 325"/>
                <a:gd name="T16" fmla="*/ 168 w 168"/>
                <a:gd name="T17" fmla="*/ 73 h 325"/>
                <a:gd name="T18" fmla="*/ 128 w 168"/>
                <a:gd name="T19" fmla="*/ 151 h 325"/>
                <a:gd name="T20" fmla="*/ 104 w 168"/>
                <a:gd name="T21" fmla="*/ 210 h 325"/>
                <a:gd name="T22" fmla="*/ 104 w 168"/>
                <a:gd name="T23" fmla="*/ 218 h 325"/>
                <a:gd name="T24" fmla="*/ 42 w 168"/>
                <a:gd name="T25" fmla="*/ 218 h 325"/>
                <a:gd name="T26" fmla="*/ 30 w 168"/>
                <a:gd name="T27" fmla="*/ 283 h 325"/>
                <a:gd name="T28" fmla="*/ 72 w 168"/>
                <a:gd name="T29" fmla="*/ 240 h 325"/>
                <a:gd name="T30" fmla="*/ 114 w 168"/>
                <a:gd name="T31" fmla="*/ 283 h 325"/>
                <a:gd name="T32" fmla="*/ 72 w 168"/>
                <a:gd name="T33" fmla="*/ 325 h 325"/>
                <a:gd name="T34" fmla="*/ 30 w 168"/>
                <a:gd name="T35" fmla="*/ 28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325">
                  <a:moveTo>
                    <a:pt x="42" y="218"/>
                  </a:moveTo>
                  <a:cubicBezTo>
                    <a:pt x="42" y="206"/>
                    <a:pt x="42" y="206"/>
                    <a:pt x="42" y="206"/>
                  </a:cubicBezTo>
                  <a:cubicBezTo>
                    <a:pt x="40" y="182"/>
                    <a:pt x="48" y="158"/>
                    <a:pt x="69" y="133"/>
                  </a:cubicBezTo>
                  <a:cubicBezTo>
                    <a:pt x="84" y="115"/>
                    <a:pt x="96" y="100"/>
                    <a:pt x="96" y="84"/>
                  </a:cubicBezTo>
                  <a:cubicBezTo>
                    <a:pt x="96" y="67"/>
                    <a:pt x="86" y="57"/>
                    <a:pt x="62" y="56"/>
                  </a:cubicBezTo>
                  <a:cubicBezTo>
                    <a:pt x="47" y="56"/>
                    <a:pt x="28" y="61"/>
                    <a:pt x="16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7" y="9"/>
                    <a:pt x="45" y="0"/>
                    <a:pt x="78" y="0"/>
                  </a:cubicBezTo>
                  <a:cubicBezTo>
                    <a:pt x="140" y="0"/>
                    <a:pt x="168" y="34"/>
                    <a:pt x="168" y="73"/>
                  </a:cubicBezTo>
                  <a:cubicBezTo>
                    <a:pt x="168" y="108"/>
                    <a:pt x="146" y="132"/>
                    <a:pt x="128" y="151"/>
                  </a:cubicBezTo>
                  <a:cubicBezTo>
                    <a:pt x="111" y="170"/>
                    <a:pt x="104" y="189"/>
                    <a:pt x="104" y="210"/>
                  </a:cubicBezTo>
                  <a:cubicBezTo>
                    <a:pt x="104" y="218"/>
                    <a:pt x="104" y="218"/>
                    <a:pt x="104" y="218"/>
                  </a:cubicBezTo>
                  <a:lnTo>
                    <a:pt x="42" y="218"/>
                  </a:lnTo>
                  <a:close/>
                  <a:moveTo>
                    <a:pt x="30" y="283"/>
                  </a:moveTo>
                  <a:cubicBezTo>
                    <a:pt x="30" y="258"/>
                    <a:pt x="47" y="240"/>
                    <a:pt x="72" y="240"/>
                  </a:cubicBezTo>
                  <a:cubicBezTo>
                    <a:pt x="97" y="240"/>
                    <a:pt x="113" y="258"/>
                    <a:pt x="114" y="283"/>
                  </a:cubicBezTo>
                  <a:cubicBezTo>
                    <a:pt x="114" y="307"/>
                    <a:pt x="97" y="325"/>
                    <a:pt x="72" y="325"/>
                  </a:cubicBezTo>
                  <a:cubicBezTo>
                    <a:pt x="47" y="325"/>
                    <a:pt x="30" y="307"/>
                    <a:pt x="30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>
              <a:off x="8027988" y="2819400"/>
              <a:ext cx="473075" cy="458787"/>
            </a:xfrm>
            <a:custGeom>
              <a:avLst/>
              <a:gdLst>
                <a:gd name="T0" fmla="*/ 52 w 211"/>
                <a:gd name="T1" fmla="*/ 122 h 204"/>
                <a:gd name="T2" fmla="*/ 57 w 211"/>
                <a:gd name="T3" fmla="*/ 116 h 204"/>
                <a:gd name="T4" fmla="*/ 108 w 211"/>
                <a:gd name="T5" fmla="*/ 93 h 204"/>
                <a:gd name="T6" fmla="*/ 147 w 211"/>
                <a:gd name="T7" fmla="*/ 82 h 204"/>
                <a:gd name="T8" fmla="*/ 144 w 211"/>
                <a:gd name="T9" fmla="*/ 51 h 204"/>
                <a:gd name="T10" fmla="*/ 113 w 211"/>
                <a:gd name="T11" fmla="*/ 34 h 204"/>
                <a:gd name="T12" fmla="*/ 131 w 211"/>
                <a:gd name="T13" fmla="*/ 0 h 204"/>
                <a:gd name="T14" fmla="*/ 180 w 211"/>
                <a:gd name="T15" fmla="*/ 30 h 204"/>
                <a:gd name="T16" fmla="*/ 188 w 211"/>
                <a:gd name="T17" fmla="*/ 112 h 204"/>
                <a:gd name="T18" fmla="*/ 129 w 211"/>
                <a:gd name="T19" fmla="*/ 132 h 204"/>
                <a:gd name="T20" fmla="*/ 87 w 211"/>
                <a:gd name="T21" fmla="*/ 149 h 204"/>
                <a:gd name="T22" fmla="*/ 83 w 211"/>
                <a:gd name="T23" fmla="*/ 154 h 204"/>
                <a:gd name="T24" fmla="*/ 52 w 211"/>
                <a:gd name="T25" fmla="*/ 122 h 204"/>
                <a:gd name="T26" fmla="*/ 13 w 211"/>
                <a:gd name="T27" fmla="*/ 149 h 204"/>
                <a:gd name="T28" fmla="*/ 55 w 211"/>
                <a:gd name="T29" fmla="*/ 148 h 204"/>
                <a:gd name="T30" fmla="*/ 55 w 211"/>
                <a:gd name="T31" fmla="*/ 191 h 204"/>
                <a:gd name="T32" fmla="*/ 12 w 211"/>
                <a:gd name="T33" fmla="*/ 191 h 204"/>
                <a:gd name="T34" fmla="*/ 13 w 211"/>
                <a:gd name="T35" fmla="*/ 1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04">
                  <a:moveTo>
                    <a:pt x="52" y="122"/>
                  </a:moveTo>
                  <a:cubicBezTo>
                    <a:pt x="57" y="116"/>
                    <a:pt x="57" y="116"/>
                    <a:pt x="57" y="116"/>
                  </a:cubicBezTo>
                  <a:cubicBezTo>
                    <a:pt x="69" y="103"/>
                    <a:pt x="85" y="95"/>
                    <a:pt x="108" y="93"/>
                  </a:cubicBezTo>
                  <a:cubicBezTo>
                    <a:pt x="125" y="91"/>
                    <a:pt x="139" y="90"/>
                    <a:pt x="147" y="82"/>
                  </a:cubicBezTo>
                  <a:cubicBezTo>
                    <a:pt x="155" y="74"/>
                    <a:pt x="155" y="63"/>
                    <a:pt x="144" y="51"/>
                  </a:cubicBezTo>
                  <a:cubicBezTo>
                    <a:pt x="136" y="43"/>
                    <a:pt x="124" y="36"/>
                    <a:pt x="113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4"/>
                    <a:pt x="163" y="13"/>
                    <a:pt x="180" y="30"/>
                  </a:cubicBezTo>
                  <a:cubicBezTo>
                    <a:pt x="211" y="61"/>
                    <a:pt x="208" y="93"/>
                    <a:pt x="188" y="112"/>
                  </a:cubicBezTo>
                  <a:cubicBezTo>
                    <a:pt x="171" y="130"/>
                    <a:pt x="148" y="131"/>
                    <a:pt x="129" y="132"/>
                  </a:cubicBezTo>
                  <a:cubicBezTo>
                    <a:pt x="110" y="133"/>
                    <a:pt x="98" y="139"/>
                    <a:pt x="87" y="149"/>
                  </a:cubicBezTo>
                  <a:cubicBezTo>
                    <a:pt x="83" y="154"/>
                    <a:pt x="83" y="154"/>
                    <a:pt x="83" y="154"/>
                  </a:cubicBezTo>
                  <a:lnTo>
                    <a:pt x="52" y="122"/>
                  </a:lnTo>
                  <a:close/>
                  <a:moveTo>
                    <a:pt x="13" y="149"/>
                  </a:moveTo>
                  <a:cubicBezTo>
                    <a:pt x="25" y="136"/>
                    <a:pt x="43" y="136"/>
                    <a:pt x="55" y="148"/>
                  </a:cubicBezTo>
                  <a:cubicBezTo>
                    <a:pt x="68" y="161"/>
                    <a:pt x="67" y="178"/>
                    <a:pt x="55" y="191"/>
                  </a:cubicBezTo>
                  <a:cubicBezTo>
                    <a:pt x="43" y="203"/>
                    <a:pt x="25" y="204"/>
                    <a:pt x="12" y="191"/>
                  </a:cubicBezTo>
                  <a:cubicBezTo>
                    <a:pt x="0" y="179"/>
                    <a:pt x="1" y="161"/>
                    <a:pt x="13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1" name="Freeform 26"/>
            <p:cNvSpPr>
              <a:spLocks noEditPoints="1"/>
            </p:cNvSpPr>
            <p:nvPr/>
          </p:nvSpPr>
          <p:spPr bwMode="auto">
            <a:xfrm>
              <a:off x="7243763" y="2830513"/>
              <a:ext cx="454025" cy="474662"/>
            </a:xfrm>
            <a:custGeom>
              <a:avLst/>
              <a:gdLst>
                <a:gd name="T0" fmla="*/ 122 w 203"/>
                <a:gd name="T1" fmla="*/ 160 h 211"/>
                <a:gd name="T2" fmla="*/ 115 w 203"/>
                <a:gd name="T3" fmla="*/ 154 h 211"/>
                <a:gd name="T4" fmla="*/ 92 w 203"/>
                <a:gd name="T5" fmla="*/ 103 h 211"/>
                <a:gd name="T6" fmla="*/ 81 w 203"/>
                <a:gd name="T7" fmla="*/ 64 h 211"/>
                <a:gd name="T8" fmla="*/ 50 w 203"/>
                <a:gd name="T9" fmla="*/ 67 h 211"/>
                <a:gd name="T10" fmla="*/ 34 w 203"/>
                <a:gd name="T11" fmla="*/ 98 h 211"/>
                <a:gd name="T12" fmla="*/ 0 w 203"/>
                <a:gd name="T13" fmla="*/ 80 h 211"/>
                <a:gd name="T14" fmla="*/ 30 w 203"/>
                <a:gd name="T15" fmla="*/ 31 h 211"/>
                <a:gd name="T16" fmla="*/ 112 w 203"/>
                <a:gd name="T17" fmla="*/ 23 h 211"/>
                <a:gd name="T18" fmla="*/ 131 w 203"/>
                <a:gd name="T19" fmla="*/ 82 h 211"/>
                <a:gd name="T20" fmla="*/ 149 w 203"/>
                <a:gd name="T21" fmla="*/ 124 h 211"/>
                <a:gd name="T22" fmla="*/ 153 w 203"/>
                <a:gd name="T23" fmla="*/ 128 h 211"/>
                <a:gd name="T24" fmla="*/ 122 w 203"/>
                <a:gd name="T25" fmla="*/ 160 h 211"/>
                <a:gd name="T26" fmla="*/ 148 w 203"/>
                <a:gd name="T27" fmla="*/ 198 h 211"/>
                <a:gd name="T28" fmla="*/ 148 w 203"/>
                <a:gd name="T29" fmla="*/ 156 h 211"/>
                <a:gd name="T30" fmla="*/ 190 w 203"/>
                <a:gd name="T31" fmla="*/ 156 h 211"/>
                <a:gd name="T32" fmla="*/ 191 w 203"/>
                <a:gd name="T33" fmla="*/ 199 h 211"/>
                <a:gd name="T34" fmla="*/ 148 w 203"/>
                <a:gd name="T35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11">
                  <a:moveTo>
                    <a:pt x="122" y="160"/>
                  </a:moveTo>
                  <a:cubicBezTo>
                    <a:pt x="115" y="154"/>
                    <a:pt x="115" y="154"/>
                    <a:pt x="115" y="154"/>
                  </a:cubicBezTo>
                  <a:cubicBezTo>
                    <a:pt x="103" y="142"/>
                    <a:pt x="94" y="126"/>
                    <a:pt x="92" y="103"/>
                  </a:cubicBezTo>
                  <a:cubicBezTo>
                    <a:pt x="91" y="86"/>
                    <a:pt x="89" y="72"/>
                    <a:pt x="81" y="64"/>
                  </a:cubicBezTo>
                  <a:cubicBezTo>
                    <a:pt x="73" y="56"/>
                    <a:pt x="62" y="56"/>
                    <a:pt x="50" y="67"/>
                  </a:cubicBezTo>
                  <a:cubicBezTo>
                    <a:pt x="42" y="75"/>
                    <a:pt x="36" y="88"/>
                    <a:pt x="34" y="9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" y="67"/>
                    <a:pt x="13" y="48"/>
                    <a:pt x="30" y="31"/>
                  </a:cubicBezTo>
                  <a:cubicBezTo>
                    <a:pt x="61" y="0"/>
                    <a:pt x="92" y="3"/>
                    <a:pt x="112" y="23"/>
                  </a:cubicBezTo>
                  <a:cubicBezTo>
                    <a:pt x="130" y="41"/>
                    <a:pt x="130" y="63"/>
                    <a:pt x="131" y="82"/>
                  </a:cubicBezTo>
                  <a:cubicBezTo>
                    <a:pt x="132" y="101"/>
                    <a:pt x="138" y="114"/>
                    <a:pt x="149" y="124"/>
                  </a:cubicBezTo>
                  <a:cubicBezTo>
                    <a:pt x="153" y="128"/>
                    <a:pt x="153" y="128"/>
                    <a:pt x="153" y="128"/>
                  </a:cubicBezTo>
                  <a:lnTo>
                    <a:pt x="122" y="160"/>
                  </a:lnTo>
                  <a:close/>
                  <a:moveTo>
                    <a:pt x="148" y="198"/>
                  </a:moveTo>
                  <a:cubicBezTo>
                    <a:pt x="136" y="186"/>
                    <a:pt x="135" y="168"/>
                    <a:pt x="148" y="156"/>
                  </a:cubicBezTo>
                  <a:cubicBezTo>
                    <a:pt x="160" y="143"/>
                    <a:pt x="178" y="144"/>
                    <a:pt x="190" y="156"/>
                  </a:cubicBezTo>
                  <a:cubicBezTo>
                    <a:pt x="203" y="168"/>
                    <a:pt x="203" y="186"/>
                    <a:pt x="191" y="199"/>
                  </a:cubicBezTo>
                  <a:cubicBezTo>
                    <a:pt x="178" y="211"/>
                    <a:pt x="160" y="211"/>
                    <a:pt x="148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8941971" y="2036768"/>
            <a:ext cx="0" cy="3420259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8941971" y="1514899"/>
            <a:ext cx="0" cy="446400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1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3D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6475" y="2360715"/>
            <a:ext cx="318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475" y="209780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6474" y="3276920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6475" y="301400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2245" y="4231551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246" y="3968640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92245" y="5223708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2246" y="496079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39C12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28465" y="2465389"/>
            <a:ext cx="2913449" cy="1562673"/>
            <a:chOff x="2915630" y="2465388"/>
            <a:chExt cx="3188901" cy="171041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915630" y="3238931"/>
              <a:ext cx="1593574" cy="936872"/>
            </a:xfrm>
            <a:custGeom>
              <a:avLst/>
              <a:gdLst>
                <a:gd name="T0" fmla="*/ 0 w 909"/>
                <a:gd name="T1" fmla="*/ 0 h 413"/>
                <a:gd name="T2" fmla="*/ 0 w 909"/>
                <a:gd name="T3" fmla="*/ 72 h 413"/>
                <a:gd name="T4" fmla="*/ 909 w 909"/>
                <a:gd name="T5" fmla="*/ 413 h 413"/>
                <a:gd name="T6" fmla="*/ 909 w 909"/>
                <a:gd name="T7" fmla="*/ 342 h 413"/>
                <a:gd name="T8" fmla="*/ 0 w 90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413">
                  <a:moveTo>
                    <a:pt x="0" y="0"/>
                  </a:moveTo>
                  <a:lnTo>
                    <a:pt x="0" y="72"/>
                  </a:lnTo>
                  <a:lnTo>
                    <a:pt x="909" y="413"/>
                  </a:lnTo>
                  <a:lnTo>
                    <a:pt x="909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509203" y="3238931"/>
              <a:ext cx="1595327" cy="936872"/>
            </a:xfrm>
            <a:custGeom>
              <a:avLst/>
              <a:gdLst>
                <a:gd name="T0" fmla="*/ 0 w 910"/>
                <a:gd name="T1" fmla="*/ 342 h 413"/>
                <a:gd name="T2" fmla="*/ 0 w 910"/>
                <a:gd name="T3" fmla="*/ 413 h 413"/>
                <a:gd name="T4" fmla="*/ 910 w 910"/>
                <a:gd name="T5" fmla="*/ 72 h 413"/>
                <a:gd name="T6" fmla="*/ 910 w 910"/>
                <a:gd name="T7" fmla="*/ 0 h 413"/>
                <a:gd name="T8" fmla="*/ 0 w 910"/>
                <a:gd name="T9" fmla="*/ 34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342"/>
                  </a:moveTo>
                  <a:lnTo>
                    <a:pt x="0" y="413"/>
                  </a:lnTo>
                  <a:lnTo>
                    <a:pt x="910" y="72"/>
                  </a:lnTo>
                  <a:lnTo>
                    <a:pt x="91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15630" y="2465388"/>
              <a:ext cx="3188901" cy="1549355"/>
            </a:xfrm>
            <a:custGeom>
              <a:avLst/>
              <a:gdLst>
                <a:gd name="T0" fmla="*/ 909 w 1819"/>
                <a:gd name="T1" fmla="*/ 0 h 683"/>
                <a:gd name="T2" fmla="*/ 0 w 1819"/>
                <a:gd name="T3" fmla="*/ 341 h 683"/>
                <a:gd name="T4" fmla="*/ 909 w 1819"/>
                <a:gd name="T5" fmla="*/ 683 h 683"/>
                <a:gd name="T6" fmla="*/ 1819 w 1819"/>
                <a:gd name="T7" fmla="*/ 341 h 683"/>
                <a:gd name="T8" fmla="*/ 909 w 1819"/>
                <a:gd name="T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3">
                  <a:moveTo>
                    <a:pt x="909" y="0"/>
                  </a:moveTo>
                  <a:lnTo>
                    <a:pt x="0" y="341"/>
                  </a:lnTo>
                  <a:lnTo>
                    <a:pt x="909" y="683"/>
                  </a:lnTo>
                  <a:lnTo>
                    <a:pt x="1819" y="34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5229" y="3221855"/>
            <a:ext cx="2916652" cy="1562672"/>
            <a:chOff x="1204599" y="3293374"/>
            <a:chExt cx="3192407" cy="1710414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204599" y="4066916"/>
              <a:ext cx="1595327" cy="936872"/>
            </a:xfrm>
            <a:custGeom>
              <a:avLst/>
              <a:gdLst>
                <a:gd name="T0" fmla="*/ 0 w 910"/>
                <a:gd name="T1" fmla="*/ 0 h 413"/>
                <a:gd name="T2" fmla="*/ 0 w 910"/>
                <a:gd name="T3" fmla="*/ 72 h 413"/>
                <a:gd name="T4" fmla="*/ 910 w 910"/>
                <a:gd name="T5" fmla="*/ 413 h 413"/>
                <a:gd name="T6" fmla="*/ 910 w 910"/>
                <a:gd name="T7" fmla="*/ 341 h 413"/>
                <a:gd name="T8" fmla="*/ 0 w 910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0"/>
                  </a:moveTo>
                  <a:lnTo>
                    <a:pt x="0" y="72"/>
                  </a:lnTo>
                  <a:lnTo>
                    <a:pt x="910" y="413"/>
                  </a:lnTo>
                  <a:lnTo>
                    <a:pt x="910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799925" y="4066916"/>
              <a:ext cx="1597080" cy="936872"/>
            </a:xfrm>
            <a:custGeom>
              <a:avLst/>
              <a:gdLst>
                <a:gd name="T0" fmla="*/ 0 w 911"/>
                <a:gd name="T1" fmla="*/ 341 h 413"/>
                <a:gd name="T2" fmla="*/ 0 w 911"/>
                <a:gd name="T3" fmla="*/ 413 h 413"/>
                <a:gd name="T4" fmla="*/ 911 w 911"/>
                <a:gd name="T5" fmla="*/ 72 h 413"/>
                <a:gd name="T6" fmla="*/ 911 w 911"/>
                <a:gd name="T7" fmla="*/ 0 h 413"/>
                <a:gd name="T8" fmla="*/ 0 w 911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413">
                  <a:moveTo>
                    <a:pt x="0" y="341"/>
                  </a:moveTo>
                  <a:lnTo>
                    <a:pt x="0" y="413"/>
                  </a:lnTo>
                  <a:lnTo>
                    <a:pt x="911" y="72"/>
                  </a:lnTo>
                  <a:lnTo>
                    <a:pt x="911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204599" y="3293374"/>
              <a:ext cx="3192407" cy="1547085"/>
            </a:xfrm>
            <a:custGeom>
              <a:avLst/>
              <a:gdLst>
                <a:gd name="T0" fmla="*/ 910 w 1821"/>
                <a:gd name="T1" fmla="*/ 0 h 682"/>
                <a:gd name="T2" fmla="*/ 0 w 1821"/>
                <a:gd name="T3" fmla="*/ 341 h 682"/>
                <a:gd name="T4" fmla="*/ 910 w 1821"/>
                <a:gd name="T5" fmla="*/ 682 h 682"/>
                <a:gd name="T6" fmla="*/ 1821 w 1821"/>
                <a:gd name="T7" fmla="*/ 341 h 682"/>
                <a:gd name="T8" fmla="*/ 910 w 1821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1" h="682">
                  <a:moveTo>
                    <a:pt x="910" y="0"/>
                  </a:moveTo>
                  <a:lnTo>
                    <a:pt x="0" y="341"/>
                  </a:lnTo>
                  <a:lnTo>
                    <a:pt x="910" y="682"/>
                  </a:lnTo>
                  <a:lnTo>
                    <a:pt x="1821" y="3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28465" y="3980393"/>
            <a:ext cx="2913449" cy="1564744"/>
            <a:chOff x="2915630" y="4123628"/>
            <a:chExt cx="3188901" cy="1712683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509203" y="4899439"/>
              <a:ext cx="1595327" cy="936872"/>
            </a:xfrm>
            <a:custGeom>
              <a:avLst/>
              <a:gdLst>
                <a:gd name="T0" fmla="*/ 0 w 910"/>
                <a:gd name="T1" fmla="*/ 341 h 413"/>
                <a:gd name="T2" fmla="*/ 0 w 910"/>
                <a:gd name="T3" fmla="*/ 413 h 413"/>
                <a:gd name="T4" fmla="*/ 910 w 910"/>
                <a:gd name="T5" fmla="*/ 71 h 413"/>
                <a:gd name="T6" fmla="*/ 910 w 910"/>
                <a:gd name="T7" fmla="*/ 0 h 413"/>
                <a:gd name="T8" fmla="*/ 0 w 910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341"/>
                  </a:moveTo>
                  <a:lnTo>
                    <a:pt x="0" y="413"/>
                  </a:lnTo>
                  <a:lnTo>
                    <a:pt x="910" y="71"/>
                  </a:lnTo>
                  <a:lnTo>
                    <a:pt x="910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915630" y="4123628"/>
              <a:ext cx="3188901" cy="1549355"/>
            </a:xfrm>
            <a:custGeom>
              <a:avLst/>
              <a:gdLst>
                <a:gd name="T0" fmla="*/ 909 w 1819"/>
                <a:gd name="T1" fmla="*/ 0 h 683"/>
                <a:gd name="T2" fmla="*/ 0 w 1819"/>
                <a:gd name="T3" fmla="*/ 342 h 683"/>
                <a:gd name="T4" fmla="*/ 909 w 1819"/>
                <a:gd name="T5" fmla="*/ 683 h 683"/>
                <a:gd name="T6" fmla="*/ 1819 w 1819"/>
                <a:gd name="T7" fmla="*/ 342 h 683"/>
                <a:gd name="T8" fmla="*/ 909 w 1819"/>
                <a:gd name="T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3">
                  <a:moveTo>
                    <a:pt x="909" y="0"/>
                  </a:moveTo>
                  <a:lnTo>
                    <a:pt x="0" y="342"/>
                  </a:lnTo>
                  <a:lnTo>
                    <a:pt x="909" y="683"/>
                  </a:lnTo>
                  <a:lnTo>
                    <a:pt x="1819" y="342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915630" y="4899439"/>
              <a:ext cx="1593574" cy="936872"/>
            </a:xfrm>
            <a:custGeom>
              <a:avLst/>
              <a:gdLst>
                <a:gd name="T0" fmla="*/ 0 w 909"/>
                <a:gd name="T1" fmla="*/ 0 h 413"/>
                <a:gd name="T2" fmla="*/ 0 w 909"/>
                <a:gd name="T3" fmla="*/ 71 h 413"/>
                <a:gd name="T4" fmla="*/ 909 w 909"/>
                <a:gd name="T5" fmla="*/ 413 h 413"/>
                <a:gd name="T6" fmla="*/ 909 w 909"/>
                <a:gd name="T7" fmla="*/ 341 h 413"/>
                <a:gd name="T8" fmla="*/ 0 w 90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413">
                  <a:moveTo>
                    <a:pt x="0" y="0"/>
                  </a:moveTo>
                  <a:lnTo>
                    <a:pt x="0" y="71"/>
                  </a:lnTo>
                  <a:lnTo>
                    <a:pt x="909" y="413"/>
                  </a:lnTo>
                  <a:lnTo>
                    <a:pt x="909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8497" y="3221855"/>
            <a:ext cx="2913449" cy="1562672"/>
            <a:chOff x="4623156" y="3293374"/>
            <a:chExt cx="3188901" cy="1710414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23156" y="4066916"/>
              <a:ext cx="1597080" cy="936872"/>
            </a:xfrm>
            <a:custGeom>
              <a:avLst/>
              <a:gdLst>
                <a:gd name="T0" fmla="*/ 0 w 911"/>
                <a:gd name="T1" fmla="*/ 0 h 413"/>
                <a:gd name="T2" fmla="*/ 0 w 911"/>
                <a:gd name="T3" fmla="*/ 72 h 413"/>
                <a:gd name="T4" fmla="*/ 911 w 911"/>
                <a:gd name="T5" fmla="*/ 413 h 413"/>
                <a:gd name="T6" fmla="*/ 911 w 911"/>
                <a:gd name="T7" fmla="*/ 341 h 413"/>
                <a:gd name="T8" fmla="*/ 0 w 911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413">
                  <a:moveTo>
                    <a:pt x="0" y="0"/>
                  </a:moveTo>
                  <a:lnTo>
                    <a:pt x="0" y="72"/>
                  </a:lnTo>
                  <a:lnTo>
                    <a:pt x="911" y="413"/>
                  </a:lnTo>
                  <a:lnTo>
                    <a:pt x="911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220235" y="4066916"/>
              <a:ext cx="1591820" cy="936872"/>
            </a:xfrm>
            <a:custGeom>
              <a:avLst/>
              <a:gdLst>
                <a:gd name="T0" fmla="*/ 0 w 908"/>
                <a:gd name="T1" fmla="*/ 341 h 413"/>
                <a:gd name="T2" fmla="*/ 0 w 908"/>
                <a:gd name="T3" fmla="*/ 413 h 413"/>
                <a:gd name="T4" fmla="*/ 908 w 908"/>
                <a:gd name="T5" fmla="*/ 72 h 413"/>
                <a:gd name="T6" fmla="*/ 908 w 908"/>
                <a:gd name="T7" fmla="*/ 0 h 413"/>
                <a:gd name="T8" fmla="*/ 0 w 908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8" h="413">
                  <a:moveTo>
                    <a:pt x="0" y="341"/>
                  </a:moveTo>
                  <a:lnTo>
                    <a:pt x="0" y="413"/>
                  </a:lnTo>
                  <a:lnTo>
                    <a:pt x="908" y="72"/>
                  </a:lnTo>
                  <a:lnTo>
                    <a:pt x="908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23156" y="3293374"/>
              <a:ext cx="3188901" cy="1547085"/>
            </a:xfrm>
            <a:custGeom>
              <a:avLst/>
              <a:gdLst>
                <a:gd name="T0" fmla="*/ 911 w 1819"/>
                <a:gd name="T1" fmla="*/ 0 h 682"/>
                <a:gd name="T2" fmla="*/ 0 w 1819"/>
                <a:gd name="T3" fmla="*/ 341 h 682"/>
                <a:gd name="T4" fmla="*/ 911 w 1819"/>
                <a:gd name="T5" fmla="*/ 682 h 682"/>
                <a:gd name="T6" fmla="*/ 1819 w 1819"/>
                <a:gd name="T7" fmla="*/ 341 h 682"/>
                <a:gd name="T8" fmla="*/ 911 w 1819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2">
                  <a:moveTo>
                    <a:pt x="911" y="0"/>
                  </a:moveTo>
                  <a:lnTo>
                    <a:pt x="0" y="341"/>
                  </a:lnTo>
                  <a:lnTo>
                    <a:pt x="911" y="682"/>
                  </a:lnTo>
                  <a:lnTo>
                    <a:pt x="1819" y="341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87802" y="4094382"/>
            <a:ext cx="3158503" cy="1678731"/>
            <a:chOff x="4731849" y="4248393"/>
            <a:chExt cx="3457125" cy="1837447"/>
          </a:xfrm>
        </p:grpSpPr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178455" y="4250662"/>
              <a:ext cx="10519" cy="303973"/>
            </a:xfrm>
            <a:custGeom>
              <a:avLst/>
              <a:gdLst>
                <a:gd name="T0" fmla="*/ 0 w 6"/>
                <a:gd name="T1" fmla="*/ 63 h 134"/>
                <a:gd name="T2" fmla="*/ 0 w 6"/>
                <a:gd name="T3" fmla="*/ 134 h 134"/>
                <a:gd name="T4" fmla="*/ 6 w 6"/>
                <a:gd name="T5" fmla="*/ 72 h 134"/>
                <a:gd name="T6" fmla="*/ 6 w 6"/>
                <a:gd name="T7" fmla="*/ 0 h 134"/>
                <a:gd name="T8" fmla="*/ 0 w 6"/>
                <a:gd name="T9" fmla="*/ 6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4">
                  <a:moveTo>
                    <a:pt x="0" y="63"/>
                  </a:moveTo>
                  <a:lnTo>
                    <a:pt x="0" y="134"/>
                  </a:lnTo>
                  <a:lnTo>
                    <a:pt x="6" y="72"/>
                  </a:lnTo>
                  <a:lnTo>
                    <a:pt x="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31849" y="4248393"/>
              <a:ext cx="3457125" cy="1837447"/>
              <a:chOff x="4731849" y="4248393"/>
              <a:chExt cx="3457125" cy="1837447"/>
            </a:xfrm>
          </p:grpSpPr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31849" y="4248393"/>
                <a:ext cx="3457125" cy="1674119"/>
              </a:xfrm>
              <a:custGeom>
                <a:avLst/>
                <a:gdLst>
                  <a:gd name="T0" fmla="*/ 1798 w 1972"/>
                  <a:gd name="T1" fmla="*/ 0 h 738"/>
                  <a:gd name="T2" fmla="*/ 0 w 1972"/>
                  <a:gd name="T3" fmla="*/ 674 h 738"/>
                  <a:gd name="T4" fmla="*/ 167 w 1972"/>
                  <a:gd name="T5" fmla="*/ 738 h 738"/>
                  <a:gd name="T6" fmla="*/ 1966 w 1972"/>
                  <a:gd name="T7" fmla="*/ 64 h 738"/>
                  <a:gd name="T8" fmla="*/ 1972 w 1972"/>
                  <a:gd name="T9" fmla="*/ 1 h 738"/>
                  <a:gd name="T10" fmla="*/ 1798 w 1972"/>
                  <a:gd name="T1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2" h="738">
                    <a:moveTo>
                      <a:pt x="1798" y="0"/>
                    </a:moveTo>
                    <a:lnTo>
                      <a:pt x="0" y="674"/>
                    </a:lnTo>
                    <a:lnTo>
                      <a:pt x="167" y="738"/>
                    </a:lnTo>
                    <a:lnTo>
                      <a:pt x="1966" y="64"/>
                    </a:lnTo>
                    <a:lnTo>
                      <a:pt x="1972" y="1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5024617" y="4393574"/>
                <a:ext cx="3153839" cy="1692266"/>
              </a:xfrm>
              <a:custGeom>
                <a:avLst/>
                <a:gdLst>
                  <a:gd name="T0" fmla="*/ 0 w 1799"/>
                  <a:gd name="T1" fmla="*/ 674 h 746"/>
                  <a:gd name="T2" fmla="*/ 0 w 1799"/>
                  <a:gd name="T3" fmla="*/ 746 h 746"/>
                  <a:gd name="T4" fmla="*/ 1799 w 1799"/>
                  <a:gd name="T5" fmla="*/ 71 h 746"/>
                  <a:gd name="T6" fmla="*/ 1799 w 1799"/>
                  <a:gd name="T7" fmla="*/ 0 h 746"/>
                  <a:gd name="T8" fmla="*/ 0 w 1799"/>
                  <a:gd name="T9" fmla="*/ 674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9" h="746">
                    <a:moveTo>
                      <a:pt x="0" y="674"/>
                    </a:moveTo>
                    <a:lnTo>
                      <a:pt x="0" y="746"/>
                    </a:lnTo>
                    <a:lnTo>
                      <a:pt x="1799" y="71"/>
                    </a:lnTo>
                    <a:lnTo>
                      <a:pt x="1799" y="0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731849" y="5777330"/>
                <a:ext cx="292769" cy="308510"/>
              </a:xfrm>
              <a:custGeom>
                <a:avLst/>
                <a:gdLst>
                  <a:gd name="T0" fmla="*/ 0 w 167"/>
                  <a:gd name="T1" fmla="*/ 0 h 136"/>
                  <a:gd name="T2" fmla="*/ 0 w 167"/>
                  <a:gd name="T3" fmla="*/ 72 h 136"/>
                  <a:gd name="T4" fmla="*/ 167 w 167"/>
                  <a:gd name="T5" fmla="*/ 136 h 136"/>
                  <a:gd name="T6" fmla="*/ 167 w 167"/>
                  <a:gd name="T7" fmla="*/ 64 h 136"/>
                  <a:gd name="T8" fmla="*/ 0 w 16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36">
                    <a:moveTo>
                      <a:pt x="0" y="0"/>
                    </a:moveTo>
                    <a:lnTo>
                      <a:pt x="0" y="72"/>
                    </a:lnTo>
                    <a:lnTo>
                      <a:pt x="167" y="136"/>
                    </a:lnTo>
                    <a:lnTo>
                      <a:pt x="167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830478" y="4094382"/>
            <a:ext cx="3148895" cy="1678731"/>
            <a:chOff x="838199" y="4248393"/>
            <a:chExt cx="3446608" cy="1837447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92038" y="5777330"/>
              <a:ext cx="292769" cy="308510"/>
            </a:xfrm>
            <a:custGeom>
              <a:avLst/>
              <a:gdLst>
                <a:gd name="T0" fmla="*/ 0 w 167"/>
                <a:gd name="T1" fmla="*/ 64 h 136"/>
                <a:gd name="T2" fmla="*/ 0 w 167"/>
                <a:gd name="T3" fmla="*/ 136 h 136"/>
                <a:gd name="T4" fmla="*/ 167 w 167"/>
                <a:gd name="T5" fmla="*/ 74 h 136"/>
                <a:gd name="T6" fmla="*/ 167 w 167"/>
                <a:gd name="T7" fmla="*/ 0 h 136"/>
                <a:gd name="T8" fmla="*/ 0 w 167"/>
                <a:gd name="T9" fmla="*/ 6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36">
                  <a:moveTo>
                    <a:pt x="0" y="64"/>
                  </a:moveTo>
                  <a:lnTo>
                    <a:pt x="0" y="136"/>
                  </a:lnTo>
                  <a:lnTo>
                    <a:pt x="167" y="74"/>
                  </a:lnTo>
                  <a:lnTo>
                    <a:pt x="167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38199" y="4393574"/>
              <a:ext cx="3153839" cy="1692266"/>
            </a:xfrm>
            <a:custGeom>
              <a:avLst/>
              <a:gdLst>
                <a:gd name="T0" fmla="*/ 0 w 1799"/>
                <a:gd name="T1" fmla="*/ 0 h 746"/>
                <a:gd name="T2" fmla="*/ 0 w 1799"/>
                <a:gd name="T3" fmla="*/ 71 h 746"/>
                <a:gd name="T4" fmla="*/ 1799 w 1799"/>
                <a:gd name="T5" fmla="*/ 746 h 746"/>
                <a:gd name="T6" fmla="*/ 1799 w 1799"/>
                <a:gd name="T7" fmla="*/ 674 h 746"/>
                <a:gd name="T8" fmla="*/ 0 w 1799"/>
                <a:gd name="T9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9" h="746">
                  <a:moveTo>
                    <a:pt x="0" y="0"/>
                  </a:moveTo>
                  <a:lnTo>
                    <a:pt x="0" y="71"/>
                  </a:lnTo>
                  <a:lnTo>
                    <a:pt x="1799" y="746"/>
                  </a:lnTo>
                  <a:lnTo>
                    <a:pt x="1799" y="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8199" y="4248393"/>
              <a:ext cx="3446607" cy="1674119"/>
            </a:xfrm>
            <a:custGeom>
              <a:avLst/>
              <a:gdLst>
                <a:gd name="T0" fmla="*/ 169 w 1966"/>
                <a:gd name="T1" fmla="*/ 1 h 738"/>
                <a:gd name="T2" fmla="*/ 2 w 1966"/>
                <a:gd name="T3" fmla="*/ 0 h 738"/>
                <a:gd name="T4" fmla="*/ 0 w 1966"/>
                <a:gd name="T5" fmla="*/ 64 h 738"/>
                <a:gd name="T6" fmla="*/ 1799 w 1966"/>
                <a:gd name="T7" fmla="*/ 738 h 738"/>
                <a:gd name="T8" fmla="*/ 1966 w 1966"/>
                <a:gd name="T9" fmla="*/ 674 h 738"/>
                <a:gd name="T10" fmla="*/ 169 w 1966"/>
                <a:gd name="T11" fmla="*/ 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6" h="738">
                  <a:moveTo>
                    <a:pt x="169" y="1"/>
                  </a:moveTo>
                  <a:lnTo>
                    <a:pt x="2" y="0"/>
                  </a:lnTo>
                  <a:lnTo>
                    <a:pt x="0" y="64"/>
                  </a:lnTo>
                  <a:lnTo>
                    <a:pt x="1799" y="738"/>
                  </a:lnTo>
                  <a:lnTo>
                    <a:pt x="1966" y="67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20026801">
            <a:off x="5385542" y="4645572"/>
            <a:ext cx="1420894" cy="25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Market Growth Rate</a:t>
            </a:r>
          </a:p>
        </p:txBody>
      </p:sp>
      <p:sp>
        <p:nvSpPr>
          <p:cNvPr id="28" name="TextBox 27"/>
          <p:cNvSpPr txBox="1"/>
          <p:nvPr/>
        </p:nvSpPr>
        <p:spPr>
          <a:xfrm rot="1541011">
            <a:off x="1525146" y="4674570"/>
            <a:ext cx="1511697" cy="25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Relative Market Share</a:t>
            </a:r>
          </a:p>
        </p:txBody>
      </p:sp>
      <p:sp>
        <p:nvSpPr>
          <p:cNvPr id="38" name="Oval 37"/>
          <p:cNvSpPr/>
          <p:nvPr/>
        </p:nvSpPr>
        <p:spPr>
          <a:xfrm>
            <a:off x="3374260" y="3553334"/>
            <a:ext cx="958566" cy="95856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09430" y="2510985"/>
            <a:ext cx="1325510" cy="13255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916167" y="2689804"/>
            <a:ext cx="590131" cy="590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17253" y="3017793"/>
            <a:ext cx="993983" cy="9939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4914" y="2883378"/>
            <a:ext cx="874542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95078" y="3224423"/>
            <a:ext cx="638335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34376" y="3742256"/>
            <a:ext cx="638335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7206" y="2805121"/>
            <a:ext cx="428053" cy="35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3351" y="5690213"/>
            <a:ext cx="416531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805" y="5068137"/>
            <a:ext cx="521672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50%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90767" y="4356553"/>
            <a:ext cx="626814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100%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401" y="4368463"/>
            <a:ext cx="376203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62474" y="49941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44854" y="5746373"/>
            <a:ext cx="301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0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3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7" grpId="0"/>
      <p:bldP spid="28" grpId="0"/>
      <p:bldP spid="38" grpId="0" animBg="1"/>
      <p:bldP spid="39" grpId="0" animBg="1"/>
      <p:bldP spid="40" grpId="0" animBg="1"/>
      <p:bldP spid="41" grpId="0" animBg="1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Custom Design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Širokouhlá</PresentationFormat>
  <Paragraphs>43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Lato Light</vt:lpstr>
      <vt:lpstr>Custom Design</vt:lpstr>
      <vt:lpstr>Office Theme</vt:lpstr>
      <vt:lpstr>Matrix Diagram</vt:lpstr>
      <vt:lpstr>The BCG Matrix</vt:lpstr>
      <vt:lpstr>3D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</dc:title>
  <dc:creator>Miroslav Reiter</dc:creator>
  <cp:lastModifiedBy>Miroslav Reiter</cp:lastModifiedBy>
  <cp:revision>1</cp:revision>
  <dcterms:created xsi:type="dcterms:W3CDTF">2021-10-07T20:14:37Z</dcterms:created>
  <dcterms:modified xsi:type="dcterms:W3CDTF">2021-10-07T20:16:20Z</dcterms:modified>
</cp:coreProperties>
</file>