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56" r:id="rId5"/>
    <p:sldId id="302" r:id="rId6"/>
    <p:sldId id="271" r:id="rId7"/>
    <p:sldId id="304" r:id="rId8"/>
    <p:sldId id="272" r:id="rId9"/>
    <p:sldId id="290" r:id="rId10"/>
    <p:sldId id="297" r:id="rId11"/>
    <p:sldId id="288" r:id="rId12"/>
    <p:sldId id="306" r:id="rId13"/>
    <p:sldId id="307" r:id="rId14"/>
    <p:sldId id="308" r:id="rId15"/>
    <p:sldId id="310" r:id="rId16"/>
    <p:sldId id="309" r:id="rId17"/>
    <p:sldId id="311" r:id="rId18"/>
    <p:sldId id="305" r:id="rId19"/>
    <p:sldId id="312" r:id="rId20"/>
    <p:sldId id="313" r:id="rId21"/>
    <p:sldId id="325" r:id="rId22"/>
    <p:sldId id="326" r:id="rId23"/>
    <p:sldId id="327" r:id="rId24"/>
    <p:sldId id="314" r:id="rId25"/>
    <p:sldId id="316" r:id="rId26"/>
    <p:sldId id="317" r:id="rId27"/>
    <p:sldId id="318" r:id="rId28"/>
    <p:sldId id="268" r:id="rId29"/>
    <p:sldId id="299" r:id="rId30"/>
    <p:sldId id="300" r:id="rId31"/>
    <p:sldId id="301" r:id="rId32"/>
    <p:sldId id="321" r:id="rId33"/>
    <p:sldId id="322" r:id="rId34"/>
    <p:sldId id="323" r:id="rId35"/>
    <p:sldId id="324" r:id="rId36"/>
    <p:sldId id="328" r:id="rId37"/>
    <p:sldId id="330" r:id="rId38"/>
    <p:sldId id="331" r:id="rId39"/>
    <p:sldId id="329" r:id="rId40"/>
  </p:sldIdLst>
  <p:sldSz cx="12192000" cy="6858000"/>
  <p:notesSz cx="6858000" cy="9144000"/>
  <p:defaultTextStyle>
    <a:defPPr>
      <a:defRPr lang="en-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Úvod" id="{430F78C1-71AD-423C-9F40-07AD28575B23}">
          <p14:sldIdLst>
            <p14:sldId id="256"/>
            <p14:sldId id="302"/>
          </p14:sldIdLst>
        </p14:section>
        <p14:section name="🎯 Ciele" id="{5E78C100-DF1C-4FE4-ADE5-33A383246429}">
          <p14:sldIdLst>
            <p14:sldId id="271"/>
            <p14:sldId id="304"/>
          </p14:sldIdLst>
        </p14:section>
        <p14:section name="💡 Súčasný stav poznatkov o téme dizertačnej práce" id="{748CC453-B385-4EA2-A5EC-FACD01897A46}">
          <p14:sldIdLst>
            <p14:sldId id="272"/>
            <p14:sldId id="290"/>
            <p14:sldId id="297"/>
            <p14:sldId id="288"/>
            <p14:sldId id="306"/>
            <p14:sldId id="307"/>
            <p14:sldId id="308"/>
            <p14:sldId id="310"/>
            <p14:sldId id="309"/>
            <p14:sldId id="311"/>
            <p14:sldId id="305"/>
            <p14:sldId id="312"/>
          </p14:sldIdLst>
        </p14:section>
        <p14:section name="🔎 Analýza metodického prístupu riešenia problematiky" id="{185B9C7B-489A-4494-80C0-9E3A56F0CAD3}">
          <p14:sldIdLst>
            <p14:sldId id="313"/>
            <p14:sldId id="325"/>
            <p14:sldId id="326"/>
            <p14:sldId id="327"/>
            <p14:sldId id="314"/>
            <p14:sldId id="316"/>
            <p14:sldId id="317"/>
          </p14:sldIdLst>
        </p14:section>
        <p14:section name="🚀 Stav rozpracovanosti dizertačnej práce" id="{B8B72E50-AE0C-4B53-8518-AA5C909F5FBB}">
          <p14:sldIdLst>
            <p14:sldId id="318"/>
          </p14:sldIdLst>
        </p14:section>
        <p14:section name="Záver" id="{6FE79D78-A1AD-42E4-AECD-B0E51DEFBE0D}">
          <p14:sldIdLst>
            <p14:sldId id="268"/>
          </p14:sldIdLst>
        </p14:section>
        <p14:section name="Otázky" id="{400D7F8A-9F04-4298-AF25-28C6247DBEF4}">
          <p14:sldIdLst>
            <p14:sldId id="299"/>
            <p14:sldId id="300"/>
            <p14:sldId id="301"/>
            <p14:sldId id="321"/>
            <p14:sldId id="322"/>
            <p14:sldId id="323"/>
            <p14:sldId id="324"/>
            <p14:sldId id="328"/>
            <p14:sldId id="330"/>
            <p14:sldId id="331"/>
            <p14:sldId id="3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204B"/>
    <a:srgbClr val="F1B2DC"/>
    <a:srgbClr val="F04E98"/>
    <a:srgbClr val="FF8200"/>
    <a:srgbClr val="E03643"/>
    <a:srgbClr val="24B56F"/>
    <a:srgbClr val="8C4BAF"/>
    <a:srgbClr val="9DE7D7"/>
    <a:srgbClr val="FDCD00"/>
    <a:srgbClr val="2C4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A520-ABFE-4633-8250-74B5A0E3EA67}" v="61" dt="2024-07-07T18:19:56.562"/>
  </p1510:revLst>
</p1510:revInfo>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vetlý štýl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redný štý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0" autoAdjust="0"/>
    <p:restoredTop sz="85522" autoAdjust="0"/>
  </p:normalViewPr>
  <p:slideViewPr>
    <p:cSldViewPr snapToGrid="0" snapToObjects="1">
      <p:cViewPr varScale="1">
        <p:scale>
          <a:sx n="108" d="100"/>
          <a:sy n="108" d="100"/>
        </p:scale>
        <p:origin x="100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oslav Reiter" userId="5a0d4d1b27afcb5a" providerId="LiveId" clId="{1D23A520-ABFE-4633-8250-74B5A0E3EA67}"/>
    <pc:docChg chg="undo custSel addSld delSld modSld sldOrd addSection delSection modSection">
      <pc:chgData name="Miroslav Reiter" userId="5a0d4d1b27afcb5a" providerId="LiveId" clId="{1D23A520-ABFE-4633-8250-74B5A0E3EA67}" dt="2024-07-07T18:30:29.168" v="1266" actId="14100"/>
      <pc:docMkLst>
        <pc:docMk/>
      </pc:docMkLst>
      <pc:sldChg chg="modSp mod">
        <pc:chgData name="Miroslav Reiter" userId="5a0d4d1b27afcb5a" providerId="LiveId" clId="{1D23A520-ABFE-4633-8250-74B5A0E3EA67}" dt="2024-07-07T18:12:04.274" v="1156" actId="20577"/>
        <pc:sldMkLst>
          <pc:docMk/>
          <pc:sldMk cId="2973344185" sldId="256"/>
        </pc:sldMkLst>
        <pc:spChg chg="mod">
          <ac:chgData name="Miroslav Reiter" userId="5a0d4d1b27afcb5a" providerId="LiveId" clId="{1D23A520-ABFE-4633-8250-74B5A0E3EA67}" dt="2024-07-07T18:12:04.274" v="1156" actId="20577"/>
          <ac:spMkLst>
            <pc:docMk/>
            <pc:sldMk cId="2973344185" sldId="256"/>
            <ac:spMk id="4" creationId="{A567BEF1-DBDA-204B-A169-3095F849F067}"/>
          </ac:spMkLst>
        </pc:spChg>
      </pc:sldChg>
      <pc:sldChg chg="del">
        <pc:chgData name="Miroslav Reiter" userId="5a0d4d1b27afcb5a" providerId="LiveId" clId="{1D23A520-ABFE-4633-8250-74B5A0E3EA67}" dt="2024-07-07T17:41:47.381" v="908" actId="47"/>
        <pc:sldMkLst>
          <pc:docMk/>
          <pc:sldMk cId="827840732" sldId="259"/>
        </pc:sldMkLst>
      </pc:sldChg>
      <pc:sldChg chg="modSp mod">
        <pc:chgData name="Miroslav Reiter" userId="5a0d4d1b27afcb5a" providerId="LiveId" clId="{1D23A520-ABFE-4633-8250-74B5A0E3EA67}" dt="2024-07-07T18:11:56.121" v="1146" actId="20577"/>
        <pc:sldMkLst>
          <pc:docMk/>
          <pc:sldMk cId="624286193" sldId="268"/>
        </pc:sldMkLst>
        <pc:spChg chg="mod">
          <ac:chgData name="Miroslav Reiter" userId="5a0d4d1b27afcb5a" providerId="LiveId" clId="{1D23A520-ABFE-4633-8250-74B5A0E3EA67}" dt="2024-07-07T18:11:56.121" v="1146" actId="20577"/>
          <ac:spMkLst>
            <pc:docMk/>
            <pc:sldMk cId="624286193" sldId="268"/>
            <ac:spMk id="4" creationId="{A567BEF1-DBDA-204B-A169-3095F849F067}"/>
          </ac:spMkLst>
        </pc:spChg>
      </pc:sldChg>
      <pc:sldChg chg="modSp del mod ord">
        <pc:chgData name="Miroslav Reiter" userId="5a0d4d1b27afcb5a" providerId="LiveId" clId="{1D23A520-ABFE-4633-8250-74B5A0E3EA67}" dt="2024-07-07T17:45:10.989" v="976" actId="47"/>
        <pc:sldMkLst>
          <pc:docMk/>
          <pc:sldMk cId="4273938618" sldId="270"/>
        </pc:sldMkLst>
        <pc:spChg chg="mod">
          <ac:chgData name="Miroslav Reiter" userId="5a0d4d1b27afcb5a" providerId="LiveId" clId="{1D23A520-ABFE-4633-8250-74B5A0E3EA67}" dt="2024-07-07T16:51:48.393" v="90" actId="14100"/>
          <ac:spMkLst>
            <pc:docMk/>
            <pc:sldMk cId="4273938618" sldId="270"/>
            <ac:spMk id="2" creationId="{C58FEACE-1BF8-C243-91AD-F34BBE7888DB}"/>
          </ac:spMkLst>
        </pc:spChg>
        <pc:spChg chg="mod">
          <ac:chgData name="Miroslav Reiter" userId="5a0d4d1b27afcb5a" providerId="LiveId" clId="{1D23A520-ABFE-4633-8250-74B5A0E3EA67}" dt="2024-07-07T16:42:35.791" v="4" actId="14100"/>
          <ac:spMkLst>
            <pc:docMk/>
            <pc:sldMk cId="4273938618" sldId="270"/>
            <ac:spMk id="3" creationId="{5C7BE3C9-3934-DC4F-A2A3-E40B9C3CD57B}"/>
          </ac:spMkLst>
        </pc:spChg>
      </pc:sldChg>
      <pc:sldChg chg="modSp mod ord">
        <pc:chgData name="Miroslav Reiter" userId="5a0d4d1b27afcb5a" providerId="LiveId" clId="{1D23A520-ABFE-4633-8250-74B5A0E3EA67}" dt="2024-07-07T16:54:34.553" v="114" actId="20577"/>
        <pc:sldMkLst>
          <pc:docMk/>
          <pc:sldMk cId="204588676" sldId="271"/>
        </pc:sldMkLst>
        <pc:spChg chg="mod">
          <ac:chgData name="Miroslav Reiter" userId="5a0d4d1b27afcb5a" providerId="LiveId" clId="{1D23A520-ABFE-4633-8250-74B5A0E3EA67}" dt="2024-07-07T16:54:34.553" v="114" actId="20577"/>
          <ac:spMkLst>
            <pc:docMk/>
            <pc:sldMk cId="204588676" sldId="271"/>
            <ac:spMk id="2" creationId="{C58FEACE-1BF8-C243-91AD-F34BBE7888DB}"/>
          </ac:spMkLst>
        </pc:spChg>
        <pc:spChg chg="mod">
          <ac:chgData name="Miroslav Reiter" userId="5a0d4d1b27afcb5a" providerId="LiveId" clId="{1D23A520-ABFE-4633-8250-74B5A0E3EA67}" dt="2024-07-07T16:54:24.779" v="111" actId="20577"/>
          <ac:spMkLst>
            <pc:docMk/>
            <pc:sldMk cId="204588676" sldId="271"/>
            <ac:spMk id="3" creationId="{5C7BE3C9-3934-DC4F-A2A3-E40B9C3CD57B}"/>
          </ac:spMkLst>
        </pc:spChg>
      </pc:sldChg>
      <pc:sldChg chg="modSp mod">
        <pc:chgData name="Miroslav Reiter" userId="5a0d4d1b27afcb5a" providerId="LiveId" clId="{1D23A520-ABFE-4633-8250-74B5A0E3EA67}" dt="2024-07-07T17:01:27.601" v="196"/>
        <pc:sldMkLst>
          <pc:docMk/>
          <pc:sldMk cId="349027271" sldId="272"/>
        </pc:sldMkLst>
        <pc:spChg chg="mod">
          <ac:chgData name="Miroslav Reiter" userId="5a0d4d1b27afcb5a" providerId="LiveId" clId="{1D23A520-ABFE-4633-8250-74B5A0E3EA67}" dt="2024-07-07T16:59:18.144" v="151" actId="14100"/>
          <ac:spMkLst>
            <pc:docMk/>
            <pc:sldMk cId="349027271" sldId="272"/>
            <ac:spMk id="2" creationId="{A81AE05E-2FB4-0BC0-A0A1-2FDB2738DD06}"/>
          </ac:spMkLst>
        </pc:spChg>
        <pc:spChg chg="mod">
          <ac:chgData name="Miroslav Reiter" userId="5a0d4d1b27afcb5a" providerId="LiveId" clId="{1D23A520-ABFE-4633-8250-74B5A0E3EA67}" dt="2024-07-07T17:01:27.601" v="196"/>
          <ac:spMkLst>
            <pc:docMk/>
            <pc:sldMk cId="349027271" sldId="272"/>
            <ac:spMk id="3" creationId="{B0727D32-ED09-FBCE-5C6D-40F3C6D1D01E}"/>
          </ac:spMkLst>
        </pc:spChg>
      </pc:sldChg>
      <pc:sldChg chg="del">
        <pc:chgData name="Miroslav Reiter" userId="5a0d4d1b27afcb5a" providerId="LiveId" clId="{1D23A520-ABFE-4633-8250-74B5A0E3EA67}" dt="2024-07-07T17:48:41.984" v="990" actId="18676"/>
        <pc:sldMkLst>
          <pc:docMk/>
          <pc:sldMk cId="2047432339" sldId="273"/>
        </pc:sldMkLst>
      </pc:sldChg>
      <pc:sldChg chg="del">
        <pc:chgData name="Miroslav Reiter" userId="5a0d4d1b27afcb5a" providerId="LiveId" clId="{1D23A520-ABFE-4633-8250-74B5A0E3EA67}" dt="2024-07-07T17:48:41.984" v="990" actId="18676"/>
        <pc:sldMkLst>
          <pc:docMk/>
          <pc:sldMk cId="1448974418" sldId="275"/>
        </pc:sldMkLst>
      </pc:sldChg>
      <pc:sldChg chg="del">
        <pc:chgData name="Miroslav Reiter" userId="5a0d4d1b27afcb5a" providerId="LiveId" clId="{1D23A520-ABFE-4633-8250-74B5A0E3EA67}" dt="2024-07-07T17:43:39.285" v="934" actId="47"/>
        <pc:sldMkLst>
          <pc:docMk/>
          <pc:sldMk cId="3383531277" sldId="276"/>
        </pc:sldMkLst>
      </pc:sldChg>
      <pc:sldChg chg="del">
        <pc:chgData name="Miroslav Reiter" userId="5a0d4d1b27afcb5a" providerId="LiveId" clId="{1D23A520-ABFE-4633-8250-74B5A0E3EA67}" dt="2024-07-07T17:43:47.478" v="937" actId="18676"/>
        <pc:sldMkLst>
          <pc:docMk/>
          <pc:sldMk cId="3470443704" sldId="278"/>
        </pc:sldMkLst>
      </pc:sldChg>
      <pc:sldChg chg="del">
        <pc:chgData name="Miroslav Reiter" userId="5a0d4d1b27afcb5a" providerId="LiveId" clId="{1D23A520-ABFE-4633-8250-74B5A0E3EA67}" dt="2024-07-07T16:56:51.402" v="118" actId="18676"/>
        <pc:sldMkLst>
          <pc:docMk/>
          <pc:sldMk cId="3626080250" sldId="279"/>
        </pc:sldMkLst>
      </pc:sldChg>
      <pc:sldChg chg="del">
        <pc:chgData name="Miroslav Reiter" userId="5a0d4d1b27afcb5a" providerId="LiveId" clId="{1D23A520-ABFE-4633-8250-74B5A0E3EA67}" dt="2024-07-07T17:41:51.383" v="909" actId="18676"/>
        <pc:sldMkLst>
          <pc:docMk/>
          <pc:sldMk cId="308941508" sldId="281"/>
        </pc:sldMkLst>
      </pc:sldChg>
      <pc:sldChg chg="del">
        <pc:chgData name="Miroslav Reiter" userId="5a0d4d1b27afcb5a" providerId="LiveId" clId="{1D23A520-ABFE-4633-8250-74B5A0E3EA67}" dt="2024-07-07T17:43:43.287" v="936" actId="47"/>
        <pc:sldMkLst>
          <pc:docMk/>
          <pc:sldMk cId="3034614318" sldId="283"/>
        </pc:sldMkLst>
      </pc:sldChg>
      <pc:sldChg chg="del">
        <pc:chgData name="Miroslav Reiter" userId="5a0d4d1b27afcb5a" providerId="LiveId" clId="{1D23A520-ABFE-4633-8250-74B5A0E3EA67}" dt="2024-07-07T17:43:47.478" v="937" actId="18676"/>
        <pc:sldMkLst>
          <pc:docMk/>
          <pc:sldMk cId="2998272502" sldId="284"/>
        </pc:sldMkLst>
      </pc:sldChg>
      <pc:sldChg chg="del">
        <pc:chgData name="Miroslav Reiter" userId="5a0d4d1b27afcb5a" providerId="LiveId" clId="{1D23A520-ABFE-4633-8250-74B5A0E3EA67}" dt="2024-07-07T17:43:42.587" v="935" actId="47"/>
        <pc:sldMkLst>
          <pc:docMk/>
          <pc:sldMk cId="78349965" sldId="285"/>
        </pc:sldMkLst>
      </pc:sldChg>
      <pc:sldChg chg="del">
        <pc:chgData name="Miroslav Reiter" userId="5a0d4d1b27afcb5a" providerId="LiveId" clId="{1D23A520-ABFE-4633-8250-74B5A0E3EA67}" dt="2024-07-07T11:46:57.856" v="0" actId="47"/>
        <pc:sldMkLst>
          <pc:docMk/>
          <pc:sldMk cId="2168768510" sldId="287"/>
        </pc:sldMkLst>
      </pc:sldChg>
      <pc:sldChg chg="modSp mod ord">
        <pc:chgData name="Miroslav Reiter" userId="5a0d4d1b27afcb5a" providerId="LiveId" clId="{1D23A520-ABFE-4633-8250-74B5A0E3EA67}" dt="2024-07-07T18:12:50.022" v="1158" actId="14100"/>
        <pc:sldMkLst>
          <pc:docMk/>
          <pc:sldMk cId="3744916541" sldId="288"/>
        </pc:sldMkLst>
        <pc:spChg chg="mod">
          <ac:chgData name="Miroslav Reiter" userId="5a0d4d1b27afcb5a" providerId="LiveId" clId="{1D23A520-ABFE-4633-8250-74B5A0E3EA67}" dt="2024-07-07T17:42:26.677" v="928"/>
          <ac:spMkLst>
            <pc:docMk/>
            <pc:sldMk cId="3744916541" sldId="288"/>
            <ac:spMk id="2" creationId="{D7DEA07E-FEC2-D5EE-F6A2-E336E930A2DA}"/>
          </ac:spMkLst>
        </pc:spChg>
        <pc:picChg chg="mod">
          <ac:chgData name="Miroslav Reiter" userId="5a0d4d1b27afcb5a" providerId="LiveId" clId="{1D23A520-ABFE-4633-8250-74B5A0E3EA67}" dt="2024-07-07T18:12:50.022" v="1158" actId="14100"/>
          <ac:picMkLst>
            <pc:docMk/>
            <pc:sldMk cId="3744916541" sldId="288"/>
            <ac:picMk id="7" creationId="{5F32598B-858D-8D29-81B4-2C8E3FAB0A55}"/>
          </ac:picMkLst>
        </pc:picChg>
      </pc:sldChg>
      <pc:sldChg chg="modSp del mod">
        <pc:chgData name="Miroslav Reiter" userId="5a0d4d1b27afcb5a" providerId="LiveId" clId="{1D23A520-ABFE-4633-8250-74B5A0E3EA67}" dt="2024-07-07T17:43:47.478" v="937" actId="18676"/>
        <pc:sldMkLst>
          <pc:docMk/>
          <pc:sldMk cId="1528402830" sldId="289"/>
        </pc:sldMkLst>
        <pc:spChg chg="mod">
          <ac:chgData name="Miroslav Reiter" userId="5a0d4d1b27afcb5a" providerId="LiveId" clId="{1D23A520-ABFE-4633-8250-74B5A0E3EA67}" dt="2024-07-07T17:42:08.725" v="911" actId="14100"/>
          <ac:spMkLst>
            <pc:docMk/>
            <pc:sldMk cId="1528402830" sldId="289"/>
            <ac:spMk id="2" creationId="{D7DEA07E-FEC2-D5EE-F6A2-E336E930A2DA}"/>
          </ac:spMkLst>
        </pc:spChg>
      </pc:sldChg>
      <pc:sldChg chg="modSp ord">
        <pc:chgData name="Miroslav Reiter" userId="5a0d4d1b27afcb5a" providerId="LiveId" clId="{1D23A520-ABFE-4633-8250-74B5A0E3EA67}" dt="2024-07-07T17:42:56.271" v="931"/>
        <pc:sldMkLst>
          <pc:docMk/>
          <pc:sldMk cId="1463167882" sldId="290"/>
        </pc:sldMkLst>
        <pc:spChg chg="mod">
          <ac:chgData name="Miroslav Reiter" userId="5a0d4d1b27afcb5a" providerId="LiveId" clId="{1D23A520-ABFE-4633-8250-74B5A0E3EA67}" dt="2024-07-07T17:42:56.271" v="931"/>
          <ac:spMkLst>
            <pc:docMk/>
            <pc:sldMk cId="1463167882" sldId="290"/>
            <ac:spMk id="2" creationId="{B6585760-DA11-EA33-F2CD-50C717284F29}"/>
          </ac:spMkLst>
        </pc:spChg>
      </pc:sldChg>
      <pc:sldChg chg="del">
        <pc:chgData name="Miroslav Reiter" userId="5a0d4d1b27afcb5a" providerId="LiveId" clId="{1D23A520-ABFE-4633-8250-74B5A0E3EA67}" dt="2024-07-07T17:41:51.383" v="909" actId="18676"/>
        <pc:sldMkLst>
          <pc:docMk/>
          <pc:sldMk cId="2419930077" sldId="291"/>
        </pc:sldMkLst>
      </pc:sldChg>
      <pc:sldChg chg="del">
        <pc:chgData name="Miroslav Reiter" userId="5a0d4d1b27afcb5a" providerId="LiveId" clId="{1D23A520-ABFE-4633-8250-74B5A0E3EA67}" dt="2024-07-07T16:56:51.402" v="118" actId="18676"/>
        <pc:sldMkLst>
          <pc:docMk/>
          <pc:sldMk cId="881223330" sldId="292"/>
        </pc:sldMkLst>
      </pc:sldChg>
      <pc:sldChg chg="del">
        <pc:chgData name="Miroslav Reiter" userId="5a0d4d1b27afcb5a" providerId="LiveId" clId="{1D23A520-ABFE-4633-8250-74B5A0E3EA67}" dt="2024-07-07T17:41:51.383" v="909" actId="18676"/>
        <pc:sldMkLst>
          <pc:docMk/>
          <pc:sldMk cId="667148477" sldId="293"/>
        </pc:sldMkLst>
      </pc:sldChg>
      <pc:sldChg chg="del">
        <pc:chgData name="Miroslav Reiter" userId="5a0d4d1b27afcb5a" providerId="LiveId" clId="{1D23A520-ABFE-4633-8250-74B5A0E3EA67}" dt="2024-07-07T17:41:51.383" v="909" actId="18676"/>
        <pc:sldMkLst>
          <pc:docMk/>
          <pc:sldMk cId="4022162712" sldId="294"/>
        </pc:sldMkLst>
      </pc:sldChg>
      <pc:sldChg chg="del">
        <pc:chgData name="Miroslav Reiter" userId="5a0d4d1b27afcb5a" providerId="LiveId" clId="{1D23A520-ABFE-4633-8250-74B5A0E3EA67}" dt="2024-07-07T17:41:51.383" v="909" actId="18676"/>
        <pc:sldMkLst>
          <pc:docMk/>
          <pc:sldMk cId="657994286" sldId="295"/>
        </pc:sldMkLst>
      </pc:sldChg>
      <pc:sldChg chg="del">
        <pc:chgData name="Miroslav Reiter" userId="5a0d4d1b27afcb5a" providerId="LiveId" clId="{1D23A520-ABFE-4633-8250-74B5A0E3EA67}" dt="2024-07-07T17:43:47.478" v="937" actId="18676"/>
        <pc:sldMkLst>
          <pc:docMk/>
          <pc:sldMk cId="1831472222" sldId="296"/>
        </pc:sldMkLst>
      </pc:sldChg>
      <pc:sldChg chg="modSp ord">
        <pc:chgData name="Miroslav Reiter" userId="5a0d4d1b27afcb5a" providerId="LiveId" clId="{1D23A520-ABFE-4633-8250-74B5A0E3EA67}" dt="2024-07-07T17:43:02.416" v="932"/>
        <pc:sldMkLst>
          <pc:docMk/>
          <pc:sldMk cId="3555317167" sldId="297"/>
        </pc:sldMkLst>
        <pc:spChg chg="mod">
          <ac:chgData name="Miroslav Reiter" userId="5a0d4d1b27afcb5a" providerId="LiveId" clId="{1D23A520-ABFE-4633-8250-74B5A0E3EA67}" dt="2024-07-07T17:43:02.416" v="932"/>
          <ac:spMkLst>
            <pc:docMk/>
            <pc:sldMk cId="3555317167" sldId="297"/>
            <ac:spMk id="2" creationId="{A1B209C3-6566-C053-4DD4-13230F755DA7}"/>
          </ac:spMkLst>
        </pc:spChg>
      </pc:sldChg>
      <pc:sldChg chg="del">
        <pc:chgData name="Miroslav Reiter" userId="5a0d4d1b27afcb5a" providerId="LiveId" clId="{1D23A520-ABFE-4633-8250-74B5A0E3EA67}" dt="2024-07-07T17:43:47.478" v="937" actId="18676"/>
        <pc:sldMkLst>
          <pc:docMk/>
          <pc:sldMk cId="1373113673" sldId="298"/>
        </pc:sldMkLst>
      </pc:sldChg>
      <pc:sldChg chg="modSp mod">
        <pc:chgData name="Miroslav Reiter" userId="5a0d4d1b27afcb5a" providerId="LiveId" clId="{1D23A520-ABFE-4633-8250-74B5A0E3EA67}" dt="2024-07-07T18:04:50.189" v="1136" actId="6549"/>
        <pc:sldMkLst>
          <pc:docMk/>
          <pc:sldMk cId="53301127" sldId="299"/>
        </pc:sldMkLst>
        <pc:spChg chg="mod">
          <ac:chgData name="Miroslav Reiter" userId="5a0d4d1b27afcb5a" providerId="LiveId" clId="{1D23A520-ABFE-4633-8250-74B5A0E3EA67}" dt="2024-07-07T18:04:25.520" v="1128" actId="20577"/>
          <ac:spMkLst>
            <pc:docMk/>
            <pc:sldMk cId="53301127" sldId="299"/>
            <ac:spMk id="2" creationId="{A7572F91-21FB-A5BF-36C4-F4201AE510E4}"/>
          </ac:spMkLst>
        </pc:spChg>
        <pc:spChg chg="mod">
          <ac:chgData name="Miroslav Reiter" userId="5a0d4d1b27afcb5a" providerId="LiveId" clId="{1D23A520-ABFE-4633-8250-74B5A0E3EA67}" dt="2024-07-07T18:04:50.189" v="1136" actId="6549"/>
          <ac:spMkLst>
            <pc:docMk/>
            <pc:sldMk cId="53301127" sldId="299"/>
            <ac:spMk id="3" creationId="{6F2AAE2A-983B-0937-6DE0-0B5A9F991CA7}"/>
          </ac:spMkLst>
        </pc:spChg>
      </pc:sldChg>
      <pc:sldChg chg="addSp delSp modSp mod">
        <pc:chgData name="Miroslav Reiter" userId="5a0d4d1b27afcb5a" providerId="LiveId" clId="{1D23A520-ABFE-4633-8250-74B5A0E3EA67}" dt="2024-07-07T18:00:06.342" v="1076" actId="1076"/>
        <pc:sldMkLst>
          <pc:docMk/>
          <pc:sldMk cId="39939484" sldId="300"/>
        </pc:sldMkLst>
        <pc:spChg chg="mod">
          <ac:chgData name="Miroslav Reiter" userId="5a0d4d1b27afcb5a" providerId="LiveId" clId="{1D23A520-ABFE-4633-8250-74B5A0E3EA67}" dt="2024-07-07T17:49:35.851" v="1000"/>
          <ac:spMkLst>
            <pc:docMk/>
            <pc:sldMk cId="39939484" sldId="300"/>
            <ac:spMk id="2" creationId="{A7572F91-21FB-A5BF-36C4-F4201AE510E4}"/>
          </ac:spMkLst>
        </pc:spChg>
        <pc:spChg chg="del mod">
          <ac:chgData name="Miroslav Reiter" userId="5a0d4d1b27afcb5a" providerId="LiveId" clId="{1D23A520-ABFE-4633-8250-74B5A0E3EA67}" dt="2024-07-07T17:55:06.282" v="1042"/>
          <ac:spMkLst>
            <pc:docMk/>
            <pc:sldMk cId="39939484" sldId="300"/>
            <ac:spMk id="3" creationId="{6F2AAE2A-983B-0937-6DE0-0B5A9F991CA7}"/>
          </ac:spMkLst>
        </pc:spChg>
        <pc:picChg chg="add mod">
          <ac:chgData name="Miroslav Reiter" userId="5a0d4d1b27afcb5a" providerId="LiveId" clId="{1D23A520-ABFE-4633-8250-74B5A0E3EA67}" dt="2024-07-07T18:00:06.342" v="1076" actId="1076"/>
          <ac:picMkLst>
            <pc:docMk/>
            <pc:sldMk cId="39939484" sldId="300"/>
            <ac:picMk id="4" creationId="{D367DB27-BF95-4F8F-BF65-A44B3DA50A5B}"/>
          </ac:picMkLst>
        </pc:picChg>
      </pc:sldChg>
      <pc:sldChg chg="addSp delSp modSp mod">
        <pc:chgData name="Miroslav Reiter" userId="5a0d4d1b27afcb5a" providerId="LiveId" clId="{1D23A520-ABFE-4633-8250-74B5A0E3EA67}" dt="2024-07-07T18:00:11.643" v="1078" actId="1076"/>
        <pc:sldMkLst>
          <pc:docMk/>
          <pc:sldMk cId="1928325487" sldId="301"/>
        </pc:sldMkLst>
        <pc:spChg chg="mod">
          <ac:chgData name="Miroslav Reiter" userId="5a0d4d1b27afcb5a" providerId="LiveId" clId="{1D23A520-ABFE-4633-8250-74B5A0E3EA67}" dt="2024-07-07T17:49:52.635" v="1005" actId="20577"/>
          <ac:spMkLst>
            <pc:docMk/>
            <pc:sldMk cId="1928325487" sldId="301"/>
            <ac:spMk id="2" creationId="{A7572F91-21FB-A5BF-36C4-F4201AE510E4}"/>
          </ac:spMkLst>
        </pc:spChg>
        <pc:spChg chg="del mod">
          <ac:chgData name="Miroslav Reiter" userId="5a0d4d1b27afcb5a" providerId="LiveId" clId="{1D23A520-ABFE-4633-8250-74B5A0E3EA67}" dt="2024-07-07T17:55:53.790" v="1049"/>
          <ac:spMkLst>
            <pc:docMk/>
            <pc:sldMk cId="1928325487" sldId="301"/>
            <ac:spMk id="3" creationId="{6F2AAE2A-983B-0937-6DE0-0B5A9F991CA7}"/>
          </ac:spMkLst>
        </pc:spChg>
        <pc:picChg chg="add mod">
          <ac:chgData name="Miroslav Reiter" userId="5a0d4d1b27afcb5a" providerId="LiveId" clId="{1D23A520-ABFE-4633-8250-74B5A0E3EA67}" dt="2024-07-07T18:00:11.643" v="1078" actId="1076"/>
          <ac:picMkLst>
            <pc:docMk/>
            <pc:sldMk cId="1928325487" sldId="301"/>
            <ac:picMk id="4" creationId="{2D0839B7-7304-5C1B-6FE9-5EF7F8D098EA}"/>
          </ac:picMkLst>
        </pc:picChg>
      </pc:sldChg>
      <pc:sldChg chg="addSp delSp modSp new mod modClrScheme chgLayout">
        <pc:chgData name="Miroslav Reiter" userId="5a0d4d1b27afcb5a" providerId="LiveId" clId="{1D23A520-ABFE-4633-8250-74B5A0E3EA67}" dt="2024-07-07T16:58:06.538" v="122"/>
        <pc:sldMkLst>
          <pc:docMk/>
          <pc:sldMk cId="1255962626" sldId="302"/>
        </pc:sldMkLst>
        <pc:spChg chg="del mod ord">
          <ac:chgData name="Miroslav Reiter" userId="5a0d4d1b27afcb5a" providerId="LiveId" clId="{1D23A520-ABFE-4633-8250-74B5A0E3EA67}" dt="2024-07-07T16:47:49.392" v="11" actId="700"/>
          <ac:spMkLst>
            <pc:docMk/>
            <pc:sldMk cId="1255962626" sldId="302"/>
            <ac:spMk id="2" creationId="{C270D1EC-DE27-A021-606A-1FC6E64AB3E9}"/>
          </ac:spMkLst>
        </pc:spChg>
        <pc:spChg chg="del mod ord">
          <ac:chgData name="Miroslav Reiter" userId="5a0d4d1b27afcb5a" providerId="LiveId" clId="{1D23A520-ABFE-4633-8250-74B5A0E3EA67}" dt="2024-07-07T16:47:49.392" v="11" actId="700"/>
          <ac:spMkLst>
            <pc:docMk/>
            <pc:sldMk cId="1255962626" sldId="302"/>
            <ac:spMk id="3" creationId="{9E1B5C93-4B91-54B5-357C-0D416890DD07}"/>
          </ac:spMkLst>
        </pc:spChg>
        <pc:spChg chg="del">
          <ac:chgData name="Miroslav Reiter" userId="5a0d4d1b27afcb5a" providerId="LiveId" clId="{1D23A520-ABFE-4633-8250-74B5A0E3EA67}" dt="2024-07-07T16:47:49.392" v="11" actId="700"/>
          <ac:spMkLst>
            <pc:docMk/>
            <pc:sldMk cId="1255962626" sldId="302"/>
            <ac:spMk id="4" creationId="{8BD6051D-5956-86EE-DB1C-DB1F0CD26F01}"/>
          </ac:spMkLst>
        </pc:spChg>
        <pc:spChg chg="del">
          <ac:chgData name="Miroslav Reiter" userId="5a0d4d1b27afcb5a" providerId="LiveId" clId="{1D23A520-ABFE-4633-8250-74B5A0E3EA67}" dt="2024-07-07T16:47:49.392" v="11" actId="700"/>
          <ac:spMkLst>
            <pc:docMk/>
            <pc:sldMk cId="1255962626" sldId="302"/>
            <ac:spMk id="5" creationId="{1DB23F30-CF70-CE1E-A8F5-6C038185883B}"/>
          </ac:spMkLst>
        </pc:spChg>
        <pc:spChg chg="add mod ord">
          <ac:chgData name="Miroslav Reiter" userId="5a0d4d1b27afcb5a" providerId="LiveId" clId="{1D23A520-ABFE-4633-8250-74B5A0E3EA67}" dt="2024-07-07T16:47:51.429" v="16" actId="20577"/>
          <ac:spMkLst>
            <pc:docMk/>
            <pc:sldMk cId="1255962626" sldId="302"/>
            <ac:spMk id="6" creationId="{16ECDF2B-0CF7-1947-89C4-01D113156225}"/>
          </ac:spMkLst>
        </pc:spChg>
        <pc:spChg chg="add mod ord">
          <ac:chgData name="Miroslav Reiter" userId="5a0d4d1b27afcb5a" providerId="LiveId" clId="{1D23A520-ABFE-4633-8250-74B5A0E3EA67}" dt="2024-07-07T16:58:06.538" v="122"/>
          <ac:spMkLst>
            <pc:docMk/>
            <pc:sldMk cId="1255962626" sldId="302"/>
            <ac:spMk id="7" creationId="{3AB2F976-7E9E-521B-006F-83B9E37BA5BB}"/>
          </ac:spMkLst>
        </pc:spChg>
      </pc:sldChg>
      <pc:sldChg chg="new del">
        <pc:chgData name="Miroslav Reiter" userId="5a0d4d1b27afcb5a" providerId="LiveId" clId="{1D23A520-ABFE-4633-8250-74B5A0E3EA67}" dt="2024-07-07T16:47:30.216" v="9" actId="47"/>
        <pc:sldMkLst>
          <pc:docMk/>
          <pc:sldMk cId="2619790158" sldId="302"/>
        </pc:sldMkLst>
      </pc:sldChg>
      <pc:sldChg chg="add del ord">
        <pc:chgData name="Miroslav Reiter" userId="5a0d4d1b27afcb5a" providerId="LiveId" clId="{1D23A520-ABFE-4633-8250-74B5A0E3EA67}" dt="2024-07-07T16:50:38.946" v="69" actId="47"/>
        <pc:sldMkLst>
          <pc:docMk/>
          <pc:sldMk cId="2222934722" sldId="303"/>
        </pc:sldMkLst>
      </pc:sldChg>
      <pc:sldChg chg="modSp add mod ord">
        <pc:chgData name="Miroslav Reiter" userId="5a0d4d1b27afcb5a" providerId="LiveId" clId="{1D23A520-ABFE-4633-8250-74B5A0E3EA67}" dt="2024-07-07T16:54:37.277" v="116"/>
        <pc:sldMkLst>
          <pc:docMk/>
          <pc:sldMk cId="464531757" sldId="304"/>
        </pc:sldMkLst>
        <pc:spChg chg="mod">
          <ac:chgData name="Miroslav Reiter" userId="5a0d4d1b27afcb5a" providerId="LiveId" clId="{1D23A520-ABFE-4633-8250-74B5A0E3EA67}" dt="2024-07-07T16:54:37.277" v="116"/>
          <ac:spMkLst>
            <pc:docMk/>
            <pc:sldMk cId="464531757" sldId="304"/>
            <ac:spMk id="2" creationId="{A81AE05E-2FB4-0BC0-A0A1-2FDB2738DD06}"/>
          </ac:spMkLst>
        </pc:spChg>
        <pc:spChg chg="mod">
          <ac:chgData name="Miroslav Reiter" userId="5a0d4d1b27afcb5a" providerId="LiveId" clId="{1D23A520-ABFE-4633-8250-74B5A0E3EA67}" dt="2024-07-07T16:51:35.019" v="89" actId="20577"/>
          <ac:spMkLst>
            <pc:docMk/>
            <pc:sldMk cId="464531757" sldId="304"/>
            <ac:spMk id="3" creationId="{B0727D32-ED09-FBCE-5C6D-40F3C6D1D01E}"/>
          </ac:spMkLst>
        </pc:spChg>
      </pc:sldChg>
      <pc:sldChg chg="modSp new mod ord">
        <pc:chgData name="Miroslav Reiter" userId="5a0d4d1b27afcb5a" providerId="LiveId" clId="{1D23A520-ABFE-4633-8250-74B5A0E3EA67}" dt="2024-07-07T17:16:29.376" v="357" actId="20577"/>
        <pc:sldMkLst>
          <pc:docMk/>
          <pc:sldMk cId="1617231784" sldId="305"/>
        </pc:sldMkLst>
        <pc:spChg chg="mod">
          <ac:chgData name="Miroslav Reiter" userId="5a0d4d1b27afcb5a" providerId="LiveId" clId="{1D23A520-ABFE-4633-8250-74B5A0E3EA67}" dt="2024-07-07T17:16:29.376" v="357" actId="20577"/>
          <ac:spMkLst>
            <pc:docMk/>
            <pc:sldMk cId="1617231784" sldId="305"/>
            <ac:spMk id="2" creationId="{79D2E9B6-067C-E2CC-8298-78B1A26BBDC1}"/>
          </ac:spMkLst>
        </pc:spChg>
        <pc:spChg chg="mod">
          <ac:chgData name="Miroslav Reiter" userId="5a0d4d1b27afcb5a" providerId="LiveId" clId="{1D23A520-ABFE-4633-8250-74B5A0E3EA67}" dt="2024-07-07T17:02:50.703" v="215" actId="20577"/>
          <ac:spMkLst>
            <pc:docMk/>
            <pc:sldMk cId="1617231784" sldId="305"/>
            <ac:spMk id="3" creationId="{85143CC9-49C9-7709-D770-C8F40E0708E6}"/>
          </ac:spMkLst>
        </pc:spChg>
      </pc:sldChg>
      <pc:sldChg chg="addSp delSp modSp new mod modNotesTx">
        <pc:chgData name="Miroslav Reiter" userId="5a0d4d1b27afcb5a" providerId="LiveId" clId="{1D23A520-ABFE-4633-8250-74B5A0E3EA67}" dt="2024-07-07T18:15:52.630" v="1185"/>
        <pc:sldMkLst>
          <pc:docMk/>
          <pc:sldMk cId="4074679134" sldId="306"/>
        </pc:sldMkLst>
        <pc:spChg chg="mod">
          <ac:chgData name="Miroslav Reiter" userId="5a0d4d1b27afcb5a" providerId="LiveId" clId="{1D23A520-ABFE-4633-8250-74B5A0E3EA67}" dt="2024-07-07T17:09:20.163" v="295" actId="20577"/>
          <ac:spMkLst>
            <pc:docMk/>
            <pc:sldMk cId="4074679134" sldId="306"/>
            <ac:spMk id="2" creationId="{93B59D4F-4741-B556-9D3C-B77AC726B0A0}"/>
          </ac:spMkLst>
        </pc:spChg>
        <pc:spChg chg="del">
          <ac:chgData name="Miroslav Reiter" userId="5a0d4d1b27afcb5a" providerId="LiveId" clId="{1D23A520-ABFE-4633-8250-74B5A0E3EA67}" dt="2024-07-07T17:03:15.964" v="217"/>
          <ac:spMkLst>
            <pc:docMk/>
            <pc:sldMk cId="4074679134" sldId="306"/>
            <ac:spMk id="3" creationId="{45DB727C-6FBD-C09E-2C66-FA68DAA5BF16}"/>
          </ac:spMkLst>
        </pc:spChg>
        <pc:picChg chg="add mod">
          <ac:chgData name="Miroslav Reiter" userId="5a0d4d1b27afcb5a" providerId="LiveId" clId="{1D23A520-ABFE-4633-8250-74B5A0E3EA67}" dt="2024-07-07T18:12:56.214" v="1159" actId="14100"/>
          <ac:picMkLst>
            <pc:docMk/>
            <pc:sldMk cId="4074679134" sldId="306"/>
            <ac:picMk id="4" creationId="{BD78C91D-ABE4-FC85-DA75-790CED34DC57}"/>
          </ac:picMkLst>
        </pc:picChg>
      </pc:sldChg>
      <pc:sldChg chg="addSp delSp modSp new mod">
        <pc:chgData name="Miroslav Reiter" userId="5a0d4d1b27afcb5a" providerId="LiveId" clId="{1D23A520-ABFE-4633-8250-74B5A0E3EA67}" dt="2024-07-07T17:45:36.049" v="977" actId="1076"/>
        <pc:sldMkLst>
          <pc:docMk/>
          <pc:sldMk cId="3106190977" sldId="307"/>
        </pc:sldMkLst>
        <pc:spChg chg="mod">
          <ac:chgData name="Miroslav Reiter" userId="5a0d4d1b27afcb5a" providerId="LiveId" clId="{1D23A520-ABFE-4633-8250-74B5A0E3EA67}" dt="2024-07-07T17:09:52.272" v="300" actId="20577"/>
          <ac:spMkLst>
            <pc:docMk/>
            <pc:sldMk cId="3106190977" sldId="307"/>
            <ac:spMk id="2" creationId="{EFA0DDA4-675A-06D3-AB1B-9C331BA55E72}"/>
          </ac:spMkLst>
        </pc:spChg>
        <pc:spChg chg="del">
          <ac:chgData name="Miroslav Reiter" userId="5a0d4d1b27afcb5a" providerId="LiveId" clId="{1D23A520-ABFE-4633-8250-74B5A0E3EA67}" dt="2024-07-07T17:04:14.475" v="227"/>
          <ac:spMkLst>
            <pc:docMk/>
            <pc:sldMk cId="3106190977" sldId="307"/>
            <ac:spMk id="3" creationId="{3D6B1B43-9913-753D-9B04-0E7D495DB721}"/>
          </ac:spMkLst>
        </pc:spChg>
        <pc:picChg chg="add mod">
          <ac:chgData name="Miroslav Reiter" userId="5a0d4d1b27afcb5a" providerId="LiveId" clId="{1D23A520-ABFE-4633-8250-74B5A0E3EA67}" dt="2024-07-07T17:45:36.049" v="977" actId="1076"/>
          <ac:picMkLst>
            <pc:docMk/>
            <pc:sldMk cId="3106190977" sldId="307"/>
            <ac:picMk id="4" creationId="{D4DAE591-8AD3-BE5D-8961-D430DA0FC790}"/>
          </ac:picMkLst>
        </pc:picChg>
      </pc:sldChg>
      <pc:sldChg chg="addSp delSp modSp add mod">
        <pc:chgData name="Miroslav Reiter" userId="5a0d4d1b27afcb5a" providerId="LiveId" clId="{1D23A520-ABFE-4633-8250-74B5A0E3EA67}" dt="2024-07-07T17:10:09.969" v="307" actId="20577"/>
        <pc:sldMkLst>
          <pc:docMk/>
          <pc:sldMk cId="4204753340" sldId="308"/>
        </pc:sldMkLst>
        <pc:spChg chg="mod">
          <ac:chgData name="Miroslav Reiter" userId="5a0d4d1b27afcb5a" providerId="LiveId" clId="{1D23A520-ABFE-4633-8250-74B5A0E3EA67}" dt="2024-07-07T17:10:09.969" v="307" actId="20577"/>
          <ac:spMkLst>
            <pc:docMk/>
            <pc:sldMk cId="4204753340" sldId="308"/>
            <ac:spMk id="2" creationId="{EFA0DDA4-675A-06D3-AB1B-9C331BA55E72}"/>
          </ac:spMkLst>
        </pc:spChg>
        <pc:spChg chg="add del mod">
          <ac:chgData name="Miroslav Reiter" userId="5a0d4d1b27afcb5a" providerId="LiveId" clId="{1D23A520-ABFE-4633-8250-74B5A0E3EA67}" dt="2024-07-07T17:04:43.276" v="232"/>
          <ac:spMkLst>
            <pc:docMk/>
            <pc:sldMk cId="4204753340" sldId="308"/>
            <ac:spMk id="5" creationId="{4E6BA619-B462-C383-BBEA-F4A91860FC35}"/>
          </ac:spMkLst>
        </pc:spChg>
        <pc:picChg chg="del">
          <ac:chgData name="Miroslav Reiter" userId="5a0d4d1b27afcb5a" providerId="LiveId" clId="{1D23A520-ABFE-4633-8250-74B5A0E3EA67}" dt="2024-07-07T17:04:40.910" v="231" actId="478"/>
          <ac:picMkLst>
            <pc:docMk/>
            <pc:sldMk cId="4204753340" sldId="308"/>
            <ac:picMk id="4" creationId="{D4DAE591-8AD3-BE5D-8961-D430DA0FC790}"/>
          </ac:picMkLst>
        </pc:picChg>
        <pc:picChg chg="add mod">
          <ac:chgData name="Miroslav Reiter" userId="5a0d4d1b27afcb5a" providerId="LiveId" clId="{1D23A520-ABFE-4633-8250-74B5A0E3EA67}" dt="2024-07-07T17:04:50.911" v="235" actId="1076"/>
          <ac:picMkLst>
            <pc:docMk/>
            <pc:sldMk cId="4204753340" sldId="308"/>
            <ac:picMk id="6" creationId="{9A82848B-7C45-A533-1906-413642316055}"/>
          </ac:picMkLst>
        </pc:picChg>
      </pc:sldChg>
      <pc:sldChg chg="addSp delSp modSp new mod modNotesTx">
        <pc:chgData name="Miroslav Reiter" userId="5a0d4d1b27afcb5a" providerId="LiveId" clId="{1D23A520-ABFE-4633-8250-74B5A0E3EA67}" dt="2024-07-07T18:18:11.852" v="1188" actId="20577"/>
        <pc:sldMkLst>
          <pc:docMk/>
          <pc:sldMk cId="1734545779" sldId="309"/>
        </pc:sldMkLst>
        <pc:spChg chg="mod">
          <ac:chgData name="Miroslav Reiter" userId="5a0d4d1b27afcb5a" providerId="LiveId" clId="{1D23A520-ABFE-4633-8250-74B5A0E3EA67}" dt="2024-07-07T17:14:42.018" v="330" actId="14100"/>
          <ac:spMkLst>
            <pc:docMk/>
            <pc:sldMk cId="1734545779" sldId="309"/>
            <ac:spMk id="2" creationId="{C6B62454-F245-3584-FA23-D95E6AA7CA01}"/>
          </ac:spMkLst>
        </pc:spChg>
        <pc:spChg chg="del">
          <ac:chgData name="Miroslav Reiter" userId="5a0d4d1b27afcb5a" providerId="LiveId" clId="{1D23A520-ABFE-4633-8250-74B5A0E3EA67}" dt="2024-07-07T17:06:29.502" v="252"/>
          <ac:spMkLst>
            <pc:docMk/>
            <pc:sldMk cId="1734545779" sldId="309"/>
            <ac:spMk id="3" creationId="{8EADEE27-FBEE-2D0E-DD81-9193AD3AE79A}"/>
          </ac:spMkLst>
        </pc:spChg>
        <pc:picChg chg="add mod">
          <ac:chgData name="Miroslav Reiter" userId="5a0d4d1b27afcb5a" providerId="LiveId" clId="{1D23A520-ABFE-4633-8250-74B5A0E3EA67}" dt="2024-07-07T17:45:49.443" v="980" actId="14100"/>
          <ac:picMkLst>
            <pc:docMk/>
            <pc:sldMk cId="1734545779" sldId="309"/>
            <ac:picMk id="4" creationId="{202B6586-ABDA-DBC2-A330-4FA9272F15A7}"/>
          </ac:picMkLst>
        </pc:picChg>
      </pc:sldChg>
      <pc:sldChg chg="addSp delSp modSp add mod">
        <pc:chgData name="Miroslav Reiter" userId="5a0d4d1b27afcb5a" providerId="LiveId" clId="{1D23A520-ABFE-4633-8250-74B5A0E3EA67}" dt="2024-07-07T17:45:54.532" v="982" actId="14100"/>
        <pc:sldMkLst>
          <pc:docMk/>
          <pc:sldMk cId="2214853760" sldId="310"/>
        </pc:sldMkLst>
        <pc:spChg chg="mod">
          <ac:chgData name="Miroslav Reiter" userId="5a0d4d1b27afcb5a" providerId="LiveId" clId="{1D23A520-ABFE-4633-8250-74B5A0E3EA67}" dt="2024-07-07T17:15:05.494" v="335" actId="20577"/>
          <ac:spMkLst>
            <pc:docMk/>
            <pc:sldMk cId="2214853760" sldId="310"/>
            <ac:spMk id="2" creationId="{C6B62454-F245-3584-FA23-D95E6AA7CA01}"/>
          </ac:spMkLst>
        </pc:spChg>
        <pc:spChg chg="add del mod">
          <ac:chgData name="Miroslav Reiter" userId="5a0d4d1b27afcb5a" providerId="LiveId" clId="{1D23A520-ABFE-4633-8250-74B5A0E3EA67}" dt="2024-07-07T17:07:20.565" v="266"/>
          <ac:spMkLst>
            <pc:docMk/>
            <pc:sldMk cId="2214853760" sldId="310"/>
            <ac:spMk id="5" creationId="{185610B1-6CFD-5681-11C2-DC6BB987E221}"/>
          </ac:spMkLst>
        </pc:spChg>
        <pc:picChg chg="del mod">
          <ac:chgData name="Miroslav Reiter" userId="5a0d4d1b27afcb5a" providerId="LiveId" clId="{1D23A520-ABFE-4633-8250-74B5A0E3EA67}" dt="2024-07-07T17:07:19.523" v="265" actId="478"/>
          <ac:picMkLst>
            <pc:docMk/>
            <pc:sldMk cId="2214853760" sldId="310"/>
            <ac:picMk id="4" creationId="{202B6586-ABDA-DBC2-A330-4FA9272F15A7}"/>
          </ac:picMkLst>
        </pc:picChg>
        <pc:picChg chg="add mod">
          <ac:chgData name="Miroslav Reiter" userId="5a0d4d1b27afcb5a" providerId="LiveId" clId="{1D23A520-ABFE-4633-8250-74B5A0E3EA67}" dt="2024-07-07T17:45:54.532" v="982" actId="14100"/>
          <ac:picMkLst>
            <pc:docMk/>
            <pc:sldMk cId="2214853760" sldId="310"/>
            <ac:picMk id="6" creationId="{A602B3F5-7992-8076-089E-8FBFEFEFE785}"/>
          </ac:picMkLst>
        </pc:picChg>
      </pc:sldChg>
      <pc:sldChg chg="addSp delSp modSp new mod">
        <pc:chgData name="Miroslav Reiter" userId="5a0d4d1b27afcb5a" providerId="LiveId" clId="{1D23A520-ABFE-4633-8250-74B5A0E3EA67}" dt="2024-07-07T17:45:59.228" v="983" actId="1076"/>
        <pc:sldMkLst>
          <pc:docMk/>
          <pc:sldMk cId="1675034548" sldId="311"/>
        </pc:sldMkLst>
        <pc:spChg chg="mod">
          <ac:chgData name="Miroslav Reiter" userId="5a0d4d1b27afcb5a" providerId="LiveId" clId="{1D23A520-ABFE-4633-8250-74B5A0E3EA67}" dt="2024-07-07T17:15:29.401" v="340" actId="14100"/>
          <ac:spMkLst>
            <pc:docMk/>
            <pc:sldMk cId="1675034548" sldId="311"/>
            <ac:spMk id="2" creationId="{BC3F978C-5904-0988-8CA7-3EE0CBD937D1}"/>
          </ac:spMkLst>
        </pc:spChg>
        <pc:spChg chg="del">
          <ac:chgData name="Miroslav Reiter" userId="5a0d4d1b27afcb5a" providerId="LiveId" clId="{1D23A520-ABFE-4633-8250-74B5A0E3EA67}" dt="2024-07-07T17:08:01.559" v="271"/>
          <ac:spMkLst>
            <pc:docMk/>
            <pc:sldMk cId="1675034548" sldId="311"/>
            <ac:spMk id="3" creationId="{04D034B4-8303-27FB-37FC-C3862FB5D08B}"/>
          </ac:spMkLst>
        </pc:spChg>
        <pc:picChg chg="add mod">
          <ac:chgData name="Miroslav Reiter" userId="5a0d4d1b27afcb5a" providerId="LiveId" clId="{1D23A520-ABFE-4633-8250-74B5A0E3EA67}" dt="2024-07-07T17:45:59.228" v="983" actId="1076"/>
          <ac:picMkLst>
            <pc:docMk/>
            <pc:sldMk cId="1675034548" sldId="311"/>
            <ac:picMk id="4" creationId="{CB1F48D3-CC48-CAB7-C21A-7C36C8B1CC13}"/>
          </ac:picMkLst>
        </pc:picChg>
      </pc:sldChg>
      <pc:sldChg chg="modSp new mod">
        <pc:chgData name="Miroslav Reiter" userId="5a0d4d1b27afcb5a" providerId="LiveId" clId="{1D23A520-ABFE-4633-8250-74B5A0E3EA67}" dt="2024-07-07T17:12:44.030" v="315" actId="368"/>
        <pc:sldMkLst>
          <pc:docMk/>
          <pc:sldMk cId="4027268274" sldId="312"/>
        </pc:sldMkLst>
        <pc:spChg chg="mod">
          <ac:chgData name="Miroslav Reiter" userId="5a0d4d1b27afcb5a" providerId="LiveId" clId="{1D23A520-ABFE-4633-8250-74B5A0E3EA67}" dt="2024-07-07T17:12:34.596" v="313"/>
          <ac:spMkLst>
            <pc:docMk/>
            <pc:sldMk cId="4027268274" sldId="312"/>
            <ac:spMk id="2" creationId="{D25C3683-434A-4410-ACC3-DCEBBD7825C7}"/>
          </ac:spMkLst>
        </pc:spChg>
        <pc:spChg chg="mod">
          <ac:chgData name="Miroslav Reiter" userId="5a0d4d1b27afcb5a" providerId="LiveId" clId="{1D23A520-ABFE-4633-8250-74B5A0E3EA67}" dt="2024-07-07T17:12:44.030" v="315" actId="368"/>
          <ac:spMkLst>
            <pc:docMk/>
            <pc:sldMk cId="4027268274" sldId="312"/>
            <ac:spMk id="3" creationId="{E55A2863-19F9-8C35-D4B3-F3ED3F17C2BE}"/>
          </ac:spMkLst>
        </pc:spChg>
      </pc:sldChg>
      <pc:sldChg chg="modSp new mod ord modNotesTx">
        <pc:chgData name="Miroslav Reiter" userId="5a0d4d1b27afcb5a" providerId="LiveId" clId="{1D23A520-ABFE-4633-8250-74B5A0E3EA67}" dt="2024-07-07T17:46:40.152" v="985"/>
        <pc:sldMkLst>
          <pc:docMk/>
          <pc:sldMk cId="2676686617" sldId="313"/>
        </pc:sldMkLst>
        <pc:spChg chg="mod">
          <ac:chgData name="Miroslav Reiter" userId="5a0d4d1b27afcb5a" providerId="LiveId" clId="{1D23A520-ABFE-4633-8250-74B5A0E3EA67}" dt="2024-07-07T17:19:46.469" v="421"/>
          <ac:spMkLst>
            <pc:docMk/>
            <pc:sldMk cId="2676686617" sldId="313"/>
            <ac:spMk id="2" creationId="{41ADD7E3-E623-0C68-EA80-C31C2C0A8762}"/>
          </ac:spMkLst>
        </pc:spChg>
        <pc:spChg chg="mod">
          <ac:chgData name="Miroslav Reiter" userId="5a0d4d1b27afcb5a" providerId="LiveId" clId="{1D23A520-ABFE-4633-8250-74B5A0E3EA67}" dt="2024-07-07T17:21:57.295" v="494" actId="6549"/>
          <ac:spMkLst>
            <pc:docMk/>
            <pc:sldMk cId="2676686617" sldId="313"/>
            <ac:spMk id="3" creationId="{2E53CB87-BD26-CE94-0E19-855B57090F58}"/>
          </ac:spMkLst>
        </pc:spChg>
      </pc:sldChg>
      <pc:sldChg chg="addSp delSp modSp new mod">
        <pc:chgData name="Miroslav Reiter" userId="5a0d4d1b27afcb5a" providerId="LiveId" clId="{1D23A520-ABFE-4633-8250-74B5A0E3EA67}" dt="2024-07-07T17:26:02.134" v="562" actId="1076"/>
        <pc:sldMkLst>
          <pc:docMk/>
          <pc:sldMk cId="3146818725" sldId="314"/>
        </pc:sldMkLst>
        <pc:spChg chg="mod">
          <ac:chgData name="Miroslav Reiter" userId="5a0d4d1b27afcb5a" providerId="LiveId" clId="{1D23A520-ABFE-4633-8250-74B5A0E3EA67}" dt="2024-07-07T17:24:52.108" v="547" actId="20577"/>
          <ac:spMkLst>
            <pc:docMk/>
            <pc:sldMk cId="3146818725" sldId="314"/>
            <ac:spMk id="2" creationId="{B82D406E-0D4D-C9D3-1B13-6730A8799256}"/>
          </ac:spMkLst>
        </pc:spChg>
        <pc:spChg chg="del">
          <ac:chgData name="Miroslav Reiter" userId="5a0d4d1b27afcb5a" providerId="LiveId" clId="{1D23A520-ABFE-4633-8250-74B5A0E3EA67}" dt="2024-07-07T17:22:29.765" v="501"/>
          <ac:spMkLst>
            <pc:docMk/>
            <pc:sldMk cId="3146818725" sldId="314"/>
            <ac:spMk id="3" creationId="{F90FF762-9B4D-A0F7-5962-3309E99A4C26}"/>
          </ac:spMkLst>
        </pc:spChg>
        <pc:picChg chg="add mod">
          <ac:chgData name="Miroslav Reiter" userId="5a0d4d1b27afcb5a" providerId="LiveId" clId="{1D23A520-ABFE-4633-8250-74B5A0E3EA67}" dt="2024-07-07T17:26:02.134" v="562" actId="1076"/>
          <ac:picMkLst>
            <pc:docMk/>
            <pc:sldMk cId="3146818725" sldId="314"/>
            <ac:picMk id="4" creationId="{F6965467-4708-ECA9-11D6-D7553B164951}"/>
          </ac:picMkLst>
        </pc:picChg>
        <pc:picChg chg="add mod">
          <ac:chgData name="Miroslav Reiter" userId="5a0d4d1b27afcb5a" providerId="LiveId" clId="{1D23A520-ABFE-4633-8250-74B5A0E3EA67}" dt="2024-07-07T17:24:30.379" v="539"/>
          <ac:picMkLst>
            <pc:docMk/>
            <pc:sldMk cId="3146818725" sldId="314"/>
            <ac:picMk id="5" creationId="{BAE322A2-E49B-71F8-59AE-05D98DB0E5D6}"/>
          </ac:picMkLst>
        </pc:picChg>
        <pc:picChg chg="add del mod ord">
          <ac:chgData name="Miroslav Reiter" userId="5a0d4d1b27afcb5a" providerId="LiveId" clId="{1D23A520-ABFE-4633-8250-74B5A0E3EA67}" dt="2024-07-07T17:25:58.296" v="560" actId="478"/>
          <ac:picMkLst>
            <pc:docMk/>
            <pc:sldMk cId="3146818725" sldId="314"/>
            <ac:picMk id="6" creationId="{8D4BE3C9-2AB0-2994-BC95-13D2BB54767A}"/>
          </ac:picMkLst>
        </pc:picChg>
      </pc:sldChg>
      <pc:sldChg chg="addSp delSp modSp new del mod">
        <pc:chgData name="Miroslav Reiter" userId="5a0d4d1b27afcb5a" providerId="LiveId" clId="{1D23A520-ABFE-4633-8250-74B5A0E3EA67}" dt="2024-07-07T17:29:50.626" v="695" actId="47"/>
        <pc:sldMkLst>
          <pc:docMk/>
          <pc:sldMk cId="2238010948" sldId="315"/>
        </pc:sldMkLst>
        <pc:spChg chg="del">
          <ac:chgData name="Miroslav Reiter" userId="5a0d4d1b27afcb5a" providerId="LiveId" clId="{1D23A520-ABFE-4633-8250-74B5A0E3EA67}" dt="2024-07-07T17:23:00.738" v="508"/>
          <ac:spMkLst>
            <pc:docMk/>
            <pc:sldMk cId="2238010948" sldId="315"/>
            <ac:spMk id="3" creationId="{199EF9BC-8D3D-E280-9C1B-C00E812A61E5}"/>
          </ac:spMkLst>
        </pc:spChg>
        <pc:picChg chg="add mod modCrop">
          <ac:chgData name="Miroslav Reiter" userId="5a0d4d1b27afcb5a" providerId="LiveId" clId="{1D23A520-ABFE-4633-8250-74B5A0E3EA67}" dt="2024-07-07T17:23:22.370" v="515" actId="732"/>
          <ac:picMkLst>
            <pc:docMk/>
            <pc:sldMk cId="2238010948" sldId="315"/>
            <ac:picMk id="4" creationId="{59548A26-085D-0625-1584-D800F1DCE718}"/>
          </ac:picMkLst>
        </pc:picChg>
        <pc:picChg chg="add mod modCrop">
          <ac:chgData name="Miroslav Reiter" userId="5a0d4d1b27afcb5a" providerId="LiveId" clId="{1D23A520-ABFE-4633-8250-74B5A0E3EA67}" dt="2024-07-07T17:24:16.085" v="531" actId="1076"/>
          <ac:picMkLst>
            <pc:docMk/>
            <pc:sldMk cId="2238010948" sldId="315"/>
            <ac:picMk id="5" creationId="{1BE574A2-AA1D-BFBD-0F6E-17C283EA875C}"/>
          </ac:picMkLst>
        </pc:picChg>
        <pc:picChg chg="add mod modCrop">
          <ac:chgData name="Miroslav Reiter" userId="5a0d4d1b27afcb5a" providerId="LiveId" clId="{1D23A520-ABFE-4633-8250-74B5A0E3EA67}" dt="2024-07-07T17:24:17.165" v="533" actId="1076"/>
          <ac:picMkLst>
            <pc:docMk/>
            <pc:sldMk cId="2238010948" sldId="315"/>
            <ac:picMk id="6" creationId="{95C3C149-0613-1C45-1913-C71663655C21}"/>
          </ac:picMkLst>
        </pc:picChg>
        <pc:picChg chg="add mod modCrop">
          <ac:chgData name="Miroslav Reiter" userId="5a0d4d1b27afcb5a" providerId="LiveId" clId="{1D23A520-ABFE-4633-8250-74B5A0E3EA67}" dt="2024-07-07T17:24:18.144" v="535" actId="14100"/>
          <ac:picMkLst>
            <pc:docMk/>
            <pc:sldMk cId="2238010948" sldId="315"/>
            <ac:picMk id="7" creationId="{39D3E02C-931E-24D5-7931-243EB90E478B}"/>
          </ac:picMkLst>
        </pc:picChg>
      </pc:sldChg>
      <pc:sldChg chg="addSp delSp modSp new mod">
        <pc:chgData name="Miroslav Reiter" userId="5a0d4d1b27afcb5a" providerId="LiveId" clId="{1D23A520-ABFE-4633-8250-74B5A0E3EA67}" dt="2024-07-07T17:25:55.566" v="559" actId="1076"/>
        <pc:sldMkLst>
          <pc:docMk/>
          <pc:sldMk cId="4169368646" sldId="316"/>
        </pc:sldMkLst>
        <pc:spChg chg="del">
          <ac:chgData name="Miroslav Reiter" userId="5a0d4d1b27afcb5a" providerId="LiveId" clId="{1D23A520-ABFE-4633-8250-74B5A0E3EA67}" dt="2024-07-07T17:25:47.762" v="555" actId="478"/>
          <ac:spMkLst>
            <pc:docMk/>
            <pc:sldMk cId="4169368646" sldId="316"/>
            <ac:spMk id="2" creationId="{B3A2DFAE-E574-CE79-4D23-CA95B5A3B85E}"/>
          </ac:spMkLst>
        </pc:spChg>
        <pc:spChg chg="del">
          <ac:chgData name="Miroslav Reiter" userId="5a0d4d1b27afcb5a" providerId="LiveId" clId="{1D23A520-ABFE-4633-8250-74B5A0E3EA67}" dt="2024-07-07T17:25:38.941" v="551"/>
          <ac:spMkLst>
            <pc:docMk/>
            <pc:sldMk cId="4169368646" sldId="316"/>
            <ac:spMk id="3" creationId="{DF4E516F-0B48-838A-AD4E-715AC5D3C385}"/>
          </ac:spMkLst>
        </pc:spChg>
        <pc:picChg chg="add mod">
          <ac:chgData name="Miroslav Reiter" userId="5a0d4d1b27afcb5a" providerId="LiveId" clId="{1D23A520-ABFE-4633-8250-74B5A0E3EA67}" dt="2024-07-07T17:25:55.566" v="559" actId="1076"/>
          <ac:picMkLst>
            <pc:docMk/>
            <pc:sldMk cId="4169368646" sldId="316"/>
            <ac:picMk id="4" creationId="{2E152A83-6EBD-3A36-8678-9317A4EDBDD9}"/>
          </ac:picMkLst>
        </pc:picChg>
        <pc:picChg chg="add mod">
          <ac:chgData name="Miroslav Reiter" userId="5a0d4d1b27afcb5a" providerId="LiveId" clId="{1D23A520-ABFE-4633-8250-74B5A0E3EA67}" dt="2024-07-07T17:25:46.158" v="554" actId="1076"/>
          <ac:picMkLst>
            <pc:docMk/>
            <pc:sldMk cId="4169368646" sldId="316"/>
            <ac:picMk id="5" creationId="{D81E4BEB-3D45-A141-29A2-4D21AC779209}"/>
          </ac:picMkLst>
        </pc:picChg>
      </pc:sldChg>
      <pc:sldChg chg="addSp delSp modSp new mod">
        <pc:chgData name="Miroslav Reiter" userId="5a0d4d1b27afcb5a" providerId="LiveId" clId="{1D23A520-ABFE-4633-8250-74B5A0E3EA67}" dt="2024-07-07T18:01:27.705" v="1110" actId="20577"/>
        <pc:sldMkLst>
          <pc:docMk/>
          <pc:sldMk cId="2214201976" sldId="317"/>
        </pc:sldMkLst>
        <pc:spChg chg="mod">
          <ac:chgData name="Miroslav Reiter" userId="5a0d4d1b27afcb5a" providerId="LiveId" clId="{1D23A520-ABFE-4633-8250-74B5A0E3EA67}" dt="2024-07-07T18:01:27.705" v="1110" actId="20577"/>
          <ac:spMkLst>
            <pc:docMk/>
            <pc:sldMk cId="2214201976" sldId="317"/>
            <ac:spMk id="2" creationId="{03A26E7C-BBBA-3A6F-4FFF-0A342BFCD825}"/>
          </ac:spMkLst>
        </pc:spChg>
        <pc:spChg chg="del">
          <ac:chgData name="Miroslav Reiter" userId="5a0d4d1b27afcb5a" providerId="LiveId" clId="{1D23A520-ABFE-4633-8250-74B5A0E3EA67}" dt="2024-07-07T17:26:23.102" v="568"/>
          <ac:spMkLst>
            <pc:docMk/>
            <pc:sldMk cId="2214201976" sldId="317"/>
            <ac:spMk id="3" creationId="{5F1E7312-FB26-5E5C-EEEF-0F45FFA67DE1}"/>
          </ac:spMkLst>
        </pc:spChg>
        <pc:picChg chg="add mod">
          <ac:chgData name="Miroslav Reiter" userId="5a0d4d1b27afcb5a" providerId="LiveId" clId="{1D23A520-ABFE-4633-8250-74B5A0E3EA67}" dt="2024-07-07T18:00:27.283" v="1081" actId="14100"/>
          <ac:picMkLst>
            <pc:docMk/>
            <pc:sldMk cId="2214201976" sldId="317"/>
            <ac:picMk id="4" creationId="{9594DBA1-4640-A54F-17B1-5E28785CC6BE}"/>
          </ac:picMkLst>
        </pc:picChg>
      </pc:sldChg>
      <pc:sldChg chg="modSp new mod ord modNotesTx">
        <pc:chgData name="Miroslav Reiter" userId="5a0d4d1b27afcb5a" providerId="LiveId" clId="{1D23A520-ABFE-4633-8250-74B5A0E3EA67}" dt="2024-07-07T17:47:19.577" v="987"/>
        <pc:sldMkLst>
          <pc:docMk/>
          <pc:sldMk cId="3006944172" sldId="318"/>
        </pc:sldMkLst>
        <pc:spChg chg="mod">
          <ac:chgData name="Miroslav Reiter" userId="5a0d4d1b27afcb5a" providerId="LiveId" clId="{1D23A520-ABFE-4633-8250-74B5A0E3EA67}" dt="2024-07-07T17:27:13.795" v="581"/>
          <ac:spMkLst>
            <pc:docMk/>
            <pc:sldMk cId="3006944172" sldId="318"/>
            <ac:spMk id="2" creationId="{156D7F24-AE64-84CA-C128-70FE4579E5F5}"/>
          </ac:spMkLst>
        </pc:spChg>
        <pc:spChg chg="mod">
          <ac:chgData name="Miroslav Reiter" userId="5a0d4d1b27afcb5a" providerId="LiveId" clId="{1D23A520-ABFE-4633-8250-74B5A0E3EA67}" dt="2024-07-07T17:44:39.921" v="975" actId="20577"/>
          <ac:spMkLst>
            <pc:docMk/>
            <pc:sldMk cId="3006944172" sldId="318"/>
            <ac:spMk id="3" creationId="{4AE48A65-3DFC-2146-A600-1B0B61F1548E}"/>
          </ac:spMkLst>
        </pc:spChg>
      </pc:sldChg>
      <pc:sldChg chg="addSp delSp modSp new del mod ord">
        <pc:chgData name="Miroslav Reiter" userId="5a0d4d1b27afcb5a" providerId="LiveId" clId="{1D23A520-ABFE-4633-8250-74B5A0E3EA67}" dt="2024-07-07T17:58:01.807" v="1070" actId="47"/>
        <pc:sldMkLst>
          <pc:docMk/>
          <pc:sldMk cId="2257843168" sldId="319"/>
        </pc:sldMkLst>
        <pc:spChg chg="mod">
          <ac:chgData name="Miroslav Reiter" userId="5a0d4d1b27afcb5a" providerId="LiveId" clId="{1D23A520-ABFE-4633-8250-74B5A0E3EA67}" dt="2024-07-07T17:30:23.132" v="707" actId="20577"/>
          <ac:spMkLst>
            <pc:docMk/>
            <pc:sldMk cId="2257843168" sldId="319"/>
            <ac:spMk id="2" creationId="{B45FE26A-B0AE-E57A-E519-73E018B61AF5}"/>
          </ac:spMkLst>
        </pc:spChg>
        <pc:spChg chg="del">
          <ac:chgData name="Miroslav Reiter" userId="5a0d4d1b27afcb5a" providerId="LiveId" clId="{1D23A520-ABFE-4633-8250-74B5A0E3EA67}" dt="2024-07-07T17:29:14.828" v="689"/>
          <ac:spMkLst>
            <pc:docMk/>
            <pc:sldMk cId="2257843168" sldId="319"/>
            <ac:spMk id="3" creationId="{C2A53C4D-19A6-3664-BEAC-EB61E221D3C7}"/>
          </ac:spMkLst>
        </pc:spChg>
        <pc:picChg chg="add mod">
          <ac:chgData name="Miroslav Reiter" userId="5a0d4d1b27afcb5a" providerId="LiveId" clId="{1D23A520-ABFE-4633-8250-74B5A0E3EA67}" dt="2024-07-07T17:30:32.969" v="712" actId="1076"/>
          <ac:picMkLst>
            <pc:docMk/>
            <pc:sldMk cId="2257843168" sldId="319"/>
            <ac:picMk id="4" creationId="{D856FA08-5A01-78EB-D523-515E9E76B43C}"/>
          </ac:picMkLst>
        </pc:picChg>
      </pc:sldChg>
      <pc:sldChg chg="addSp delSp modSp new del mod ord">
        <pc:chgData name="Miroslav Reiter" userId="5a0d4d1b27afcb5a" providerId="LiveId" clId="{1D23A520-ABFE-4633-8250-74B5A0E3EA67}" dt="2024-07-07T17:56:49.125" v="1058" actId="47"/>
        <pc:sldMkLst>
          <pc:docMk/>
          <pc:sldMk cId="4079389693" sldId="320"/>
        </pc:sldMkLst>
        <pc:spChg chg="mod">
          <ac:chgData name="Miroslav Reiter" userId="5a0d4d1b27afcb5a" providerId="LiveId" clId="{1D23A520-ABFE-4633-8250-74B5A0E3EA67}" dt="2024-07-07T17:30:59.840" v="739"/>
          <ac:spMkLst>
            <pc:docMk/>
            <pc:sldMk cId="4079389693" sldId="320"/>
            <ac:spMk id="2" creationId="{9DFFF9B5-7351-04E2-26F3-E5EF222A1F51}"/>
          </ac:spMkLst>
        </pc:spChg>
        <pc:spChg chg="del">
          <ac:chgData name="Miroslav Reiter" userId="5a0d4d1b27afcb5a" providerId="LiveId" clId="{1D23A520-ABFE-4633-8250-74B5A0E3EA67}" dt="2024-07-07T17:30:44.824" v="714"/>
          <ac:spMkLst>
            <pc:docMk/>
            <pc:sldMk cId="4079389693" sldId="320"/>
            <ac:spMk id="3" creationId="{0A9FFC20-0096-B1F0-50C2-25D3018E3068}"/>
          </ac:spMkLst>
        </pc:spChg>
        <pc:picChg chg="add mod">
          <ac:chgData name="Miroslav Reiter" userId="5a0d4d1b27afcb5a" providerId="LiveId" clId="{1D23A520-ABFE-4633-8250-74B5A0E3EA67}" dt="2024-07-07T17:30:51.689" v="718" actId="14100"/>
          <ac:picMkLst>
            <pc:docMk/>
            <pc:sldMk cId="4079389693" sldId="320"/>
            <ac:picMk id="4" creationId="{2177EB20-D742-BEFD-60D3-E5C584464FF6}"/>
          </ac:picMkLst>
        </pc:picChg>
      </pc:sldChg>
      <pc:sldChg chg="addSp delSp modSp new mod ord">
        <pc:chgData name="Miroslav Reiter" userId="5a0d4d1b27afcb5a" providerId="LiveId" clId="{1D23A520-ABFE-4633-8250-74B5A0E3EA67}" dt="2024-07-07T17:56:33.488" v="1057"/>
        <pc:sldMkLst>
          <pc:docMk/>
          <pc:sldMk cId="3994052274" sldId="321"/>
        </pc:sldMkLst>
        <pc:spChg chg="mod">
          <ac:chgData name="Miroslav Reiter" userId="5a0d4d1b27afcb5a" providerId="LiveId" clId="{1D23A520-ABFE-4633-8250-74B5A0E3EA67}" dt="2024-07-07T17:31:45.491" v="747"/>
          <ac:spMkLst>
            <pc:docMk/>
            <pc:sldMk cId="3994052274" sldId="321"/>
            <ac:spMk id="2" creationId="{346E7FCB-11C3-102D-CB27-2BC06187A79A}"/>
          </ac:spMkLst>
        </pc:spChg>
        <pc:spChg chg="del">
          <ac:chgData name="Miroslav Reiter" userId="5a0d4d1b27afcb5a" providerId="LiveId" clId="{1D23A520-ABFE-4633-8250-74B5A0E3EA67}" dt="2024-07-07T17:31:19.883" v="741"/>
          <ac:spMkLst>
            <pc:docMk/>
            <pc:sldMk cId="3994052274" sldId="321"/>
            <ac:spMk id="3" creationId="{4FF4AE00-58B1-AFF8-E039-85EFDB77E068}"/>
          </ac:spMkLst>
        </pc:spChg>
        <pc:picChg chg="add mod">
          <ac:chgData name="Miroslav Reiter" userId="5a0d4d1b27afcb5a" providerId="LiveId" clId="{1D23A520-ABFE-4633-8250-74B5A0E3EA67}" dt="2024-07-07T17:31:24.220" v="743" actId="14100"/>
          <ac:picMkLst>
            <pc:docMk/>
            <pc:sldMk cId="3994052274" sldId="321"/>
            <ac:picMk id="4" creationId="{179D2861-BF58-4D48-8738-1D392F5D3D53}"/>
          </ac:picMkLst>
        </pc:picChg>
      </pc:sldChg>
      <pc:sldChg chg="addSp delSp modSp new mod ord">
        <pc:chgData name="Miroslav Reiter" userId="5a0d4d1b27afcb5a" providerId="LiveId" clId="{1D23A520-ABFE-4633-8250-74B5A0E3EA67}" dt="2024-07-07T17:56:59.478" v="1060" actId="14100"/>
        <pc:sldMkLst>
          <pc:docMk/>
          <pc:sldMk cId="4273450667" sldId="322"/>
        </pc:sldMkLst>
        <pc:spChg chg="mod">
          <ac:chgData name="Miroslav Reiter" userId="5a0d4d1b27afcb5a" providerId="LiveId" clId="{1D23A520-ABFE-4633-8250-74B5A0E3EA67}" dt="2024-07-07T17:56:55.856" v="1059" actId="20577"/>
          <ac:spMkLst>
            <pc:docMk/>
            <pc:sldMk cId="4273450667" sldId="322"/>
            <ac:spMk id="2" creationId="{36E71DB3-E10F-0467-6B7A-149B1A04B03D}"/>
          </ac:spMkLst>
        </pc:spChg>
        <pc:spChg chg="del">
          <ac:chgData name="Miroslav Reiter" userId="5a0d4d1b27afcb5a" providerId="LiveId" clId="{1D23A520-ABFE-4633-8250-74B5A0E3EA67}" dt="2024-07-07T17:31:58.170" v="749"/>
          <ac:spMkLst>
            <pc:docMk/>
            <pc:sldMk cId="4273450667" sldId="322"/>
            <ac:spMk id="3" creationId="{CE1C01DD-592F-BFE0-984B-839750C72B29}"/>
          </ac:spMkLst>
        </pc:spChg>
        <pc:picChg chg="add mod">
          <ac:chgData name="Miroslav Reiter" userId="5a0d4d1b27afcb5a" providerId="LiveId" clId="{1D23A520-ABFE-4633-8250-74B5A0E3EA67}" dt="2024-07-07T17:56:59.478" v="1060" actId="14100"/>
          <ac:picMkLst>
            <pc:docMk/>
            <pc:sldMk cId="4273450667" sldId="322"/>
            <ac:picMk id="4" creationId="{15F21224-5D0E-225A-D1B0-B6C78915FEB7}"/>
          </ac:picMkLst>
        </pc:picChg>
      </pc:sldChg>
      <pc:sldChg chg="addSp delSp modSp new mod ord">
        <pc:chgData name="Miroslav Reiter" userId="5a0d4d1b27afcb5a" providerId="LiveId" clId="{1D23A520-ABFE-4633-8250-74B5A0E3EA67}" dt="2024-07-07T17:56:33.488" v="1057"/>
        <pc:sldMkLst>
          <pc:docMk/>
          <pc:sldMk cId="4002395453" sldId="323"/>
        </pc:sldMkLst>
        <pc:spChg chg="mod">
          <ac:chgData name="Miroslav Reiter" userId="5a0d4d1b27afcb5a" providerId="LiveId" clId="{1D23A520-ABFE-4633-8250-74B5A0E3EA67}" dt="2024-07-07T17:36:28.412" v="853" actId="20577"/>
          <ac:spMkLst>
            <pc:docMk/>
            <pc:sldMk cId="4002395453" sldId="323"/>
            <ac:spMk id="2" creationId="{E82D7BBD-B182-D39B-2774-577639137FE1}"/>
          </ac:spMkLst>
        </pc:spChg>
        <pc:spChg chg="del">
          <ac:chgData name="Miroslav Reiter" userId="5a0d4d1b27afcb5a" providerId="LiveId" clId="{1D23A520-ABFE-4633-8250-74B5A0E3EA67}" dt="2024-07-07T17:36:03.850" v="835"/>
          <ac:spMkLst>
            <pc:docMk/>
            <pc:sldMk cId="4002395453" sldId="323"/>
            <ac:spMk id="3" creationId="{5B5BB794-9A8F-38AA-1AC3-283A0C07150E}"/>
          </ac:spMkLst>
        </pc:spChg>
        <pc:picChg chg="add mod">
          <ac:chgData name="Miroslav Reiter" userId="5a0d4d1b27afcb5a" providerId="LiveId" clId="{1D23A520-ABFE-4633-8250-74B5A0E3EA67}" dt="2024-07-07T17:36:10.834" v="837" actId="14100"/>
          <ac:picMkLst>
            <pc:docMk/>
            <pc:sldMk cId="4002395453" sldId="323"/>
            <ac:picMk id="4" creationId="{39BEBF83-74C4-B7CC-C174-D36C6AB4DB80}"/>
          </ac:picMkLst>
        </pc:picChg>
      </pc:sldChg>
      <pc:sldChg chg="addSp delSp modSp new mod ord">
        <pc:chgData name="Miroslav Reiter" userId="5a0d4d1b27afcb5a" providerId="LiveId" clId="{1D23A520-ABFE-4633-8250-74B5A0E3EA67}" dt="2024-07-07T17:56:33.488" v="1057"/>
        <pc:sldMkLst>
          <pc:docMk/>
          <pc:sldMk cId="215182095" sldId="324"/>
        </pc:sldMkLst>
        <pc:spChg chg="mod">
          <ac:chgData name="Miroslav Reiter" userId="5a0d4d1b27afcb5a" providerId="LiveId" clId="{1D23A520-ABFE-4633-8250-74B5A0E3EA67}" dt="2024-07-07T17:36:43.219" v="858"/>
          <ac:spMkLst>
            <pc:docMk/>
            <pc:sldMk cId="215182095" sldId="324"/>
            <ac:spMk id="2" creationId="{B26E7AF2-A4B4-DB1F-957C-997AF022D4F4}"/>
          </ac:spMkLst>
        </pc:spChg>
        <pc:spChg chg="del">
          <ac:chgData name="Miroslav Reiter" userId="5a0d4d1b27afcb5a" providerId="LiveId" clId="{1D23A520-ABFE-4633-8250-74B5A0E3EA67}" dt="2024-07-07T17:36:46.765" v="859"/>
          <ac:spMkLst>
            <pc:docMk/>
            <pc:sldMk cId="215182095" sldId="324"/>
            <ac:spMk id="3" creationId="{640C805D-934F-2BFC-1C17-E178A7B15D8D}"/>
          </ac:spMkLst>
        </pc:spChg>
        <pc:picChg chg="add mod">
          <ac:chgData name="Miroslav Reiter" userId="5a0d4d1b27afcb5a" providerId="LiveId" clId="{1D23A520-ABFE-4633-8250-74B5A0E3EA67}" dt="2024-07-07T17:36:54.178" v="861" actId="14100"/>
          <ac:picMkLst>
            <pc:docMk/>
            <pc:sldMk cId="215182095" sldId="324"/>
            <ac:picMk id="4" creationId="{618C0533-5010-FDB5-92D0-1ECB4F8E46A7}"/>
          </ac:picMkLst>
        </pc:picChg>
      </pc:sldChg>
      <pc:sldChg chg="modSp new mod">
        <pc:chgData name="Miroslav Reiter" userId="5a0d4d1b27afcb5a" providerId="LiveId" clId="{1D23A520-ABFE-4633-8250-74B5A0E3EA67}" dt="2024-07-07T18:03:21.427" v="1122" actId="113"/>
        <pc:sldMkLst>
          <pc:docMk/>
          <pc:sldMk cId="564783221" sldId="325"/>
        </pc:sldMkLst>
        <pc:spChg chg="mod">
          <ac:chgData name="Miroslav Reiter" userId="5a0d4d1b27afcb5a" providerId="LiveId" clId="{1D23A520-ABFE-4633-8250-74B5A0E3EA67}" dt="2024-07-07T18:02:00.082" v="1115" actId="20577"/>
          <ac:spMkLst>
            <pc:docMk/>
            <pc:sldMk cId="564783221" sldId="325"/>
            <ac:spMk id="2" creationId="{4F6D4CBB-774D-4EBF-1A1D-E3B39F8A9F05}"/>
          </ac:spMkLst>
        </pc:spChg>
        <pc:spChg chg="mod">
          <ac:chgData name="Miroslav Reiter" userId="5a0d4d1b27afcb5a" providerId="LiveId" clId="{1D23A520-ABFE-4633-8250-74B5A0E3EA67}" dt="2024-07-07T18:03:21.427" v="1122" actId="113"/>
          <ac:spMkLst>
            <pc:docMk/>
            <pc:sldMk cId="564783221" sldId="325"/>
            <ac:spMk id="3" creationId="{5C8F7423-6191-4504-2DDE-9A64EBBF848E}"/>
          </ac:spMkLst>
        </pc:spChg>
      </pc:sldChg>
      <pc:sldChg chg="modSp new mod">
        <pc:chgData name="Miroslav Reiter" userId="5a0d4d1b27afcb5a" providerId="LiveId" clId="{1D23A520-ABFE-4633-8250-74B5A0E3EA67}" dt="2024-07-07T18:01:43.985" v="1113" actId="20577"/>
        <pc:sldMkLst>
          <pc:docMk/>
          <pc:sldMk cId="2093934232" sldId="326"/>
        </pc:sldMkLst>
        <pc:spChg chg="mod">
          <ac:chgData name="Miroslav Reiter" userId="5a0d4d1b27afcb5a" providerId="LiveId" clId="{1D23A520-ABFE-4633-8250-74B5A0E3EA67}" dt="2024-07-07T18:01:43.985" v="1113" actId="20577"/>
          <ac:spMkLst>
            <pc:docMk/>
            <pc:sldMk cId="2093934232" sldId="326"/>
            <ac:spMk id="2" creationId="{78C4C97A-2BD2-E6F6-3159-F5D12A497750}"/>
          </ac:spMkLst>
        </pc:spChg>
        <pc:spChg chg="mod">
          <ac:chgData name="Miroslav Reiter" userId="5a0d4d1b27afcb5a" providerId="LiveId" clId="{1D23A520-ABFE-4633-8250-74B5A0E3EA67}" dt="2024-07-07T17:39:59.084" v="897" actId="14100"/>
          <ac:spMkLst>
            <pc:docMk/>
            <pc:sldMk cId="2093934232" sldId="326"/>
            <ac:spMk id="3" creationId="{A08AE4BF-7A90-B9E2-65B5-F1B8BA38863E}"/>
          </ac:spMkLst>
        </pc:spChg>
      </pc:sldChg>
      <pc:sldChg chg="modSp new mod">
        <pc:chgData name="Miroslav Reiter" userId="5a0d4d1b27afcb5a" providerId="LiveId" clId="{1D23A520-ABFE-4633-8250-74B5A0E3EA67}" dt="2024-07-07T18:02:37.293" v="1116" actId="2711"/>
        <pc:sldMkLst>
          <pc:docMk/>
          <pc:sldMk cId="3690497817" sldId="327"/>
        </pc:sldMkLst>
        <pc:spChg chg="mod">
          <ac:chgData name="Miroslav Reiter" userId="5a0d4d1b27afcb5a" providerId="LiveId" clId="{1D23A520-ABFE-4633-8250-74B5A0E3EA67}" dt="2024-07-07T18:00:50.123" v="1091" actId="20577"/>
          <ac:spMkLst>
            <pc:docMk/>
            <pc:sldMk cId="3690497817" sldId="327"/>
            <ac:spMk id="2" creationId="{177F9C72-E4AA-C01D-A4DA-FEC1AC4434AA}"/>
          </ac:spMkLst>
        </pc:spChg>
        <pc:spChg chg="mod">
          <ac:chgData name="Miroslav Reiter" userId="5a0d4d1b27afcb5a" providerId="LiveId" clId="{1D23A520-ABFE-4633-8250-74B5A0E3EA67}" dt="2024-07-07T18:02:37.293" v="1116" actId="2711"/>
          <ac:spMkLst>
            <pc:docMk/>
            <pc:sldMk cId="3690497817" sldId="327"/>
            <ac:spMk id="3" creationId="{E9B31F12-F41C-F78E-4688-CF679D355CBD}"/>
          </ac:spMkLst>
        </pc:spChg>
      </pc:sldChg>
      <pc:sldChg chg="add del">
        <pc:chgData name="Miroslav Reiter" userId="5a0d4d1b27afcb5a" providerId="LiveId" clId="{1D23A520-ABFE-4633-8250-74B5A0E3EA67}" dt="2024-07-07T17:50:16.826" v="1007" actId="47"/>
        <pc:sldMkLst>
          <pc:docMk/>
          <pc:sldMk cId="790892010" sldId="328"/>
        </pc:sldMkLst>
      </pc:sldChg>
      <pc:sldChg chg="addSp delSp modSp add mod">
        <pc:chgData name="Miroslav Reiter" userId="5a0d4d1b27afcb5a" providerId="LiveId" clId="{1D23A520-ABFE-4633-8250-74B5A0E3EA67}" dt="2024-07-07T18:30:29.168" v="1266" actId="14100"/>
        <pc:sldMkLst>
          <pc:docMk/>
          <pc:sldMk cId="1108292114" sldId="328"/>
        </pc:sldMkLst>
        <pc:spChg chg="mod">
          <ac:chgData name="Miroslav Reiter" userId="5a0d4d1b27afcb5a" providerId="LiveId" clId="{1D23A520-ABFE-4633-8250-74B5A0E3EA67}" dt="2024-07-07T17:50:27.132" v="1013"/>
          <ac:spMkLst>
            <pc:docMk/>
            <pc:sldMk cId="1108292114" sldId="328"/>
            <ac:spMk id="2" creationId="{A7572F91-21FB-A5BF-36C4-F4201AE510E4}"/>
          </ac:spMkLst>
        </pc:spChg>
        <pc:spChg chg="del mod">
          <ac:chgData name="Miroslav Reiter" userId="5a0d4d1b27afcb5a" providerId="LiveId" clId="{1D23A520-ABFE-4633-8250-74B5A0E3EA67}" dt="2024-07-07T17:57:37.376" v="1063"/>
          <ac:spMkLst>
            <pc:docMk/>
            <pc:sldMk cId="1108292114" sldId="328"/>
            <ac:spMk id="3" creationId="{6F2AAE2A-983B-0937-6DE0-0B5A9F991CA7}"/>
          </ac:spMkLst>
        </pc:spChg>
        <pc:picChg chg="add mod">
          <ac:chgData name="Miroslav Reiter" userId="5a0d4d1b27afcb5a" providerId="LiveId" clId="{1D23A520-ABFE-4633-8250-74B5A0E3EA67}" dt="2024-07-07T18:30:29.168" v="1266" actId="14100"/>
          <ac:picMkLst>
            <pc:docMk/>
            <pc:sldMk cId="1108292114" sldId="328"/>
            <ac:picMk id="4" creationId="{3AC8DF63-9FFE-72DB-B8FB-8475B6F97B56}"/>
          </ac:picMkLst>
        </pc:picChg>
      </pc:sldChg>
      <pc:sldChg chg="modSp add mod">
        <pc:chgData name="Miroslav Reiter" userId="5a0d4d1b27afcb5a" providerId="LiveId" clId="{1D23A520-ABFE-4633-8250-74B5A0E3EA67}" dt="2024-07-07T18:20:23.578" v="1211" actId="20577"/>
        <pc:sldMkLst>
          <pc:docMk/>
          <pc:sldMk cId="2390515943" sldId="329"/>
        </pc:sldMkLst>
        <pc:spChg chg="mod">
          <ac:chgData name="Miroslav Reiter" userId="5a0d4d1b27afcb5a" providerId="LiveId" clId="{1D23A520-ABFE-4633-8250-74B5A0E3EA67}" dt="2024-07-07T17:50:39.088" v="1020" actId="20577"/>
          <ac:spMkLst>
            <pc:docMk/>
            <pc:sldMk cId="2390515943" sldId="329"/>
            <ac:spMk id="2" creationId="{A7572F91-21FB-A5BF-36C4-F4201AE510E4}"/>
          </ac:spMkLst>
        </pc:spChg>
        <pc:spChg chg="mod">
          <ac:chgData name="Miroslav Reiter" userId="5a0d4d1b27afcb5a" providerId="LiveId" clId="{1D23A520-ABFE-4633-8250-74B5A0E3EA67}" dt="2024-07-07T18:20:23.578" v="1211" actId="20577"/>
          <ac:spMkLst>
            <pc:docMk/>
            <pc:sldMk cId="2390515943" sldId="329"/>
            <ac:spMk id="3" creationId="{6F2AAE2A-983B-0937-6DE0-0B5A9F991CA7}"/>
          </ac:spMkLst>
        </pc:spChg>
      </pc:sldChg>
      <pc:sldChg chg="addSp delSp modSp new mod">
        <pc:chgData name="Miroslav Reiter" userId="5a0d4d1b27afcb5a" providerId="LiveId" clId="{1D23A520-ABFE-4633-8250-74B5A0E3EA67}" dt="2024-07-07T18:20:00.904" v="1196" actId="1076"/>
        <pc:sldMkLst>
          <pc:docMk/>
          <pc:sldMk cId="1938702117" sldId="330"/>
        </pc:sldMkLst>
        <pc:spChg chg="mod">
          <ac:chgData name="Miroslav Reiter" userId="5a0d4d1b27afcb5a" providerId="LiveId" clId="{1D23A520-ABFE-4633-8250-74B5A0E3EA67}" dt="2024-07-07T18:19:56.561" v="1194"/>
          <ac:spMkLst>
            <pc:docMk/>
            <pc:sldMk cId="1938702117" sldId="330"/>
            <ac:spMk id="2" creationId="{28E82D6B-9982-28D4-6891-197E98DE8C2F}"/>
          </ac:spMkLst>
        </pc:spChg>
        <pc:spChg chg="del">
          <ac:chgData name="Miroslav Reiter" userId="5a0d4d1b27afcb5a" providerId="LiveId" clId="{1D23A520-ABFE-4633-8250-74B5A0E3EA67}" dt="2024-07-07T18:19:41.052" v="1190"/>
          <ac:spMkLst>
            <pc:docMk/>
            <pc:sldMk cId="1938702117" sldId="330"/>
            <ac:spMk id="3" creationId="{FC7139DF-3E08-08C9-72F7-918B96CA1857}"/>
          </ac:spMkLst>
        </pc:spChg>
        <pc:picChg chg="add mod">
          <ac:chgData name="Miroslav Reiter" userId="5a0d4d1b27afcb5a" providerId="LiveId" clId="{1D23A520-ABFE-4633-8250-74B5A0E3EA67}" dt="2024-07-07T18:20:00.904" v="1196" actId="1076"/>
          <ac:picMkLst>
            <pc:docMk/>
            <pc:sldMk cId="1938702117" sldId="330"/>
            <ac:picMk id="4" creationId="{38CCEB9E-9948-4A85-6D5B-6E935990DCAC}"/>
          </ac:picMkLst>
        </pc:picChg>
      </pc:sldChg>
      <pc:sldChg chg="add del">
        <pc:chgData name="Miroslav Reiter" userId="5a0d4d1b27afcb5a" providerId="LiveId" clId="{1D23A520-ABFE-4633-8250-74B5A0E3EA67}" dt="2024-07-07T17:54:41.864" v="1040" actId="47"/>
        <pc:sldMkLst>
          <pc:docMk/>
          <pc:sldMk cId="3022953356" sldId="330"/>
        </pc:sldMkLst>
      </pc:sldChg>
      <pc:sldChg chg="addSp delSp modSp new mod modNotesTx">
        <pc:chgData name="Miroslav Reiter" userId="5a0d4d1b27afcb5a" providerId="LiveId" clId="{1D23A520-ABFE-4633-8250-74B5A0E3EA67}" dt="2024-07-07T18:26:41.786" v="1265" actId="1076"/>
        <pc:sldMkLst>
          <pc:docMk/>
          <pc:sldMk cId="1201804311" sldId="331"/>
        </pc:sldMkLst>
        <pc:spChg chg="mod">
          <ac:chgData name="Miroslav Reiter" userId="5a0d4d1b27afcb5a" providerId="LiveId" clId="{1D23A520-ABFE-4633-8250-74B5A0E3EA67}" dt="2024-07-07T18:25:07.825" v="1258" actId="20577"/>
          <ac:spMkLst>
            <pc:docMk/>
            <pc:sldMk cId="1201804311" sldId="331"/>
            <ac:spMk id="2" creationId="{133224BA-F781-ACE6-0DE0-D13A3FEA1A31}"/>
          </ac:spMkLst>
        </pc:spChg>
        <pc:spChg chg="del">
          <ac:chgData name="Miroslav Reiter" userId="5a0d4d1b27afcb5a" providerId="LiveId" clId="{1D23A520-ABFE-4633-8250-74B5A0E3EA67}" dt="2024-07-07T18:23:43.519" v="1213" actId="22"/>
          <ac:spMkLst>
            <pc:docMk/>
            <pc:sldMk cId="1201804311" sldId="331"/>
            <ac:spMk id="3" creationId="{E6E30757-7222-82CD-C1E2-0F7591DF3729}"/>
          </ac:spMkLst>
        </pc:spChg>
        <pc:picChg chg="add mod ord">
          <ac:chgData name="Miroslav Reiter" userId="5a0d4d1b27afcb5a" providerId="LiveId" clId="{1D23A520-ABFE-4633-8250-74B5A0E3EA67}" dt="2024-07-07T18:26:41.786" v="1265" actId="1076"/>
          <ac:picMkLst>
            <pc:docMk/>
            <pc:sldMk cId="1201804311" sldId="331"/>
            <ac:picMk id="5" creationId="{2239773A-1520-38AD-3EAB-D7D2559E7926}"/>
          </ac:picMkLst>
        </pc:picChg>
      </pc:sldChg>
      <pc:sldMasterChg chg="delSldLayout">
        <pc:chgData name="Miroslav Reiter" userId="5a0d4d1b27afcb5a" providerId="LiveId" clId="{1D23A520-ABFE-4633-8250-74B5A0E3EA67}" dt="2024-07-07T17:43:43.287" v="936" actId="47"/>
        <pc:sldMasterMkLst>
          <pc:docMk/>
          <pc:sldMasterMk cId="93831497" sldId="2147483648"/>
        </pc:sldMasterMkLst>
        <pc:sldLayoutChg chg="del">
          <pc:chgData name="Miroslav Reiter" userId="5a0d4d1b27afcb5a" providerId="LiveId" clId="{1D23A520-ABFE-4633-8250-74B5A0E3EA67}" dt="2024-07-07T17:43:43.287" v="936" actId="47"/>
          <pc:sldLayoutMkLst>
            <pc:docMk/>
            <pc:sldMasterMk cId="93831497" sldId="2147483648"/>
            <pc:sldLayoutMk cId="3994489877"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F8781-2383-F545-A14E-F2FABCFD74C1}" type="datetimeFigureOut">
              <a:rPr lang="en-SK" smtClean="0"/>
              <a:t>07/08/2024</a:t>
            </a:fld>
            <a:endParaRPr lang="en-S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9155B-5C4D-4042-BB6D-C92EFF5F8223}" type="slidenum">
              <a:rPr lang="en-SK" smtClean="0"/>
              <a:t>‹#›</a:t>
            </a:fld>
            <a:endParaRPr lang="en-SK"/>
          </a:p>
        </p:txBody>
      </p:sp>
    </p:spTree>
    <p:extLst>
      <p:ext uri="{BB962C8B-B14F-4D97-AF65-F5344CB8AC3E}">
        <p14:creationId xmlns:p14="http://schemas.microsoft.com/office/powerpoint/2010/main" val="152902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sz="1800" dirty="0">
                <a:effectLst/>
                <a:latin typeface="Times New Roman" panose="02020603050405020304" pitchFamily="18" charset="0"/>
                <a:ea typeface="Times New Roman" panose="02020603050405020304" pitchFamily="18" charset="0"/>
              </a:rPr>
              <a:t>1. úroveň - Digitizácia je podmienená technologickým aktivátorom a zahŕňa zmenu analógových stavov a dát do digitálnej formy a podoby</a:t>
            </a:r>
          </a:p>
          <a:p>
            <a:r>
              <a:rPr lang="sk-SK" sz="1800" dirty="0">
                <a:effectLst/>
                <a:latin typeface="Times New Roman" panose="02020603050405020304" pitchFamily="18" charset="0"/>
                <a:ea typeface="Times New Roman" panose="02020603050405020304" pitchFamily="18" charset="0"/>
              </a:rPr>
              <a:t>2. úrovňou je digitalizácia, ktorá sa orientuje na implementáciu a využívanie digitalizačných technológií v kontexte podniku</a:t>
            </a:r>
          </a:p>
          <a:p>
            <a:pPr marL="0" marR="0" lvl="0" indent="0" algn="l" defTabSz="914400" rtl="0" eaLnBrk="1" fontAlgn="auto" latinLnBrk="0" hangingPunct="1">
              <a:lnSpc>
                <a:spcPct val="100000"/>
              </a:lnSpc>
              <a:spcBef>
                <a:spcPts val="0"/>
              </a:spcBef>
              <a:spcAft>
                <a:spcPts val="0"/>
              </a:spcAft>
              <a:buClrTx/>
              <a:buSzTx/>
              <a:buFontTx/>
              <a:buNone/>
              <a:tabLst/>
              <a:defRPr/>
            </a:pPr>
            <a:r>
              <a:rPr lang="sk-SK" sz="1800" dirty="0">
                <a:effectLst/>
                <a:latin typeface="Times New Roman" panose="02020603050405020304" pitchFamily="18" charset="0"/>
              </a:rPr>
              <a:t>3. úroveň </a:t>
            </a:r>
            <a:r>
              <a:rPr lang="sk-SK" b="0" dirty="0">
                <a:solidFill>
                  <a:srgbClr val="BC204B"/>
                </a:solidFill>
              </a:rPr>
              <a:t>Digitálna Transformácia </a:t>
            </a:r>
            <a:r>
              <a:rPr lang="sk-SK" b="0" dirty="0"/>
              <a:t>- komplexný a rozsiahly proces, v ktorom sa buď digitálne upravujú existujúce, alebo sa dokonca tvoria nové podnikové procesy a to tak, aby sa efektívne plnili dynamicky meniace sa požiadavky podniku a trhu</a:t>
            </a:r>
          </a:p>
          <a:p>
            <a:endParaRPr lang="sk-SK"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a:t>
            </a:r>
            <a:r>
              <a:rPr lang="en-US" dirty="0" err="1"/>
              <a:t>obr</a:t>
            </a:r>
            <a:r>
              <a:rPr lang="sk-SK" dirty="0" err="1"/>
              <a:t>ázkov</a:t>
            </a:r>
            <a:r>
              <a:rPr lang="sk-SK" dirty="0"/>
              <a:t>, 14 tabuliek, 8 grafov</a:t>
            </a:r>
          </a:p>
          <a:p>
            <a:endParaRPr lang="sk-SK" dirty="0"/>
          </a:p>
        </p:txBody>
      </p:sp>
      <p:sp>
        <p:nvSpPr>
          <p:cNvPr id="4" name="Zástupný objekt pre číslo snímky 3"/>
          <p:cNvSpPr>
            <a:spLocks noGrp="1"/>
          </p:cNvSpPr>
          <p:nvPr>
            <p:ph type="sldNum" sz="quarter" idx="5"/>
          </p:nvPr>
        </p:nvSpPr>
        <p:spPr/>
        <p:txBody>
          <a:bodyPr/>
          <a:lstStyle/>
          <a:p>
            <a:fld id="{EF99155B-5C4D-4042-BB6D-C92EFF5F8223}" type="slidenum">
              <a:rPr lang="en-SK" smtClean="0"/>
              <a:t>8</a:t>
            </a:fld>
            <a:endParaRPr lang="en-SK"/>
          </a:p>
        </p:txBody>
      </p:sp>
    </p:spTree>
    <p:extLst>
      <p:ext uri="{BB962C8B-B14F-4D97-AF65-F5344CB8AC3E}">
        <p14:creationId xmlns:p14="http://schemas.microsoft.com/office/powerpoint/2010/main" val="69784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Celkovo 87 použitých zdrojov, </a:t>
            </a:r>
            <a:r>
              <a:rPr lang="sk-SK" sz="1800" dirty="0" err="1">
                <a:effectLst/>
                <a:latin typeface="Times New Roman" panose="02020603050405020304" pitchFamily="18" charset="0"/>
                <a:ea typeface="Times New Roman" panose="02020603050405020304" pitchFamily="18" charset="0"/>
              </a:rPr>
              <a:t>bibliometrická</a:t>
            </a:r>
            <a:r>
              <a:rPr lang="sk-SK" sz="1800" dirty="0">
                <a:effectLst/>
                <a:latin typeface="Times New Roman" panose="02020603050405020304" pitchFamily="18" charset="0"/>
                <a:ea typeface="Times New Roman" panose="02020603050405020304" pitchFamily="18" charset="0"/>
              </a:rPr>
              <a:t> analýza</a:t>
            </a:r>
          </a:p>
          <a:p>
            <a:r>
              <a:rPr lang="sk-SK" sz="1800" dirty="0">
                <a:effectLst/>
                <a:latin typeface="Times New Roman" panose="02020603050405020304" pitchFamily="18" charset="0"/>
                <a:ea typeface="Times New Roman" panose="02020603050405020304" pitchFamily="18" charset="0"/>
              </a:rPr>
              <a:t>zbierali dáta z databázy Web of Science. </a:t>
            </a:r>
          </a:p>
          <a:p>
            <a:r>
              <a:rPr lang="sk-SK" sz="1800" dirty="0">
                <a:effectLst/>
                <a:latin typeface="Times New Roman" panose="02020603050405020304" pitchFamily="18" charset="0"/>
                <a:ea typeface="Times New Roman" panose="02020603050405020304" pitchFamily="18" charset="0"/>
              </a:rPr>
              <a:t>boli použité kľúčové slová digitálna transformácia a marketing</a:t>
            </a:r>
          </a:p>
          <a:p>
            <a:endParaRPr lang="sk-SK" sz="1800" dirty="0">
              <a:effectLst/>
              <a:latin typeface="Times New Roman" panose="02020603050405020304" pitchFamily="18" charset="0"/>
            </a:endParaRPr>
          </a:p>
          <a:p>
            <a:r>
              <a:rPr lang="sk-SK" sz="1800" dirty="0">
                <a:effectLst/>
                <a:latin typeface="Times New Roman" panose="02020603050405020304" pitchFamily="18" charset="0"/>
                <a:ea typeface="Times New Roman" panose="02020603050405020304" pitchFamily="18" charset="0"/>
              </a:rPr>
              <a:t>Naša predbežná analýza odhalila, že pred rokom 2017 neexistovali žiadne články, ktoré by súčasne pokrývali oba termíny digitálna transformácia a marketing.</a:t>
            </a:r>
          </a:p>
          <a:p>
            <a:r>
              <a:rPr lang="sk-SK" sz="1800" dirty="0">
                <a:effectLst/>
                <a:latin typeface="Times New Roman" panose="02020603050405020304" pitchFamily="18" charset="0"/>
                <a:ea typeface="Times New Roman" panose="02020603050405020304" pitchFamily="18" charset="0"/>
              </a:rPr>
              <a:t>Preto boli pre ďalšiu analýzu vybrané len vedecké články a recenzie písané v angličtine. </a:t>
            </a:r>
          </a:p>
          <a:p>
            <a:endParaRPr lang="sk-SK"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sz="1800" dirty="0">
                <a:effectLst/>
                <a:latin typeface="Times New Roman" panose="02020603050405020304" pitchFamily="18" charset="0"/>
                <a:ea typeface="Times New Roman" panose="02020603050405020304" pitchFamily="18" charset="0"/>
              </a:rPr>
              <a:t>Vyhľadávanie na základe kľúčových slov odhalilo 181 článkov. Skúmali sme výraz digitálna transformácia v abstrakte aj v celom texte článku, aby sme zabezpečili, že autori mali zámer napísať prácu na tému digitálnej transformácie a marketingu. Podľa tohto kritéria sme vylúčili 27 článkov, čím zostalo 154 článkov, ktoré sú relevantné pre danú tému štúdie.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sk-SK"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k-SK" sz="1800" dirty="0">
                <a:effectLst/>
                <a:latin typeface="Times New Roman" panose="02020603050405020304" pitchFamily="18" charset="0"/>
                <a:ea typeface="Times New Roman" panose="02020603050405020304" pitchFamily="18" charset="0"/>
              </a:rPr>
              <a:t>Digitálna transformácia a súčasne marketing, ako predmet skúmania, je zahrnutý v tomto prieskume počas posledných piatich rokov, To reflektuje na relatívnu novosť tohto výskumného smeru. Publikovaných bolo 154 článkov prostredníctvom 100 rôznych časopisov, </a:t>
            </a:r>
          </a:p>
          <a:p>
            <a:endParaRPr lang="sk-SK" sz="1800" dirty="0">
              <a:effectLst/>
              <a:latin typeface="Times New Roman" panose="02020603050405020304" pitchFamily="18" charset="0"/>
            </a:endParaRPr>
          </a:p>
          <a:p>
            <a:endParaRPr lang="sk-SK" dirty="0"/>
          </a:p>
        </p:txBody>
      </p:sp>
      <p:sp>
        <p:nvSpPr>
          <p:cNvPr id="4" name="Zástupný objekt pre číslo snímky 3"/>
          <p:cNvSpPr>
            <a:spLocks noGrp="1"/>
          </p:cNvSpPr>
          <p:nvPr>
            <p:ph type="sldNum" sz="quarter" idx="5"/>
          </p:nvPr>
        </p:nvSpPr>
        <p:spPr/>
        <p:txBody>
          <a:bodyPr/>
          <a:lstStyle/>
          <a:p>
            <a:fld id="{EF99155B-5C4D-4042-BB6D-C92EFF5F8223}" type="slidenum">
              <a:rPr lang="en-SK" smtClean="0"/>
              <a:t>9</a:t>
            </a:fld>
            <a:endParaRPr lang="en-SK"/>
          </a:p>
        </p:txBody>
      </p:sp>
    </p:spTree>
    <p:extLst>
      <p:ext uri="{BB962C8B-B14F-4D97-AF65-F5344CB8AC3E}">
        <p14:creationId xmlns:p14="http://schemas.microsoft.com/office/powerpoint/2010/main" val="1767479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indent="323850" algn="just">
              <a:lnSpc>
                <a:spcPct val="150000"/>
              </a:lnSpc>
              <a:spcBef>
                <a:spcPts val="200"/>
              </a:spcBef>
              <a:spcAft>
                <a:spcPts val="400"/>
              </a:spcAft>
            </a:pPr>
            <a:r>
              <a:rPr lang="sk-SK" sz="1200" dirty="0">
                <a:effectLst/>
                <a:latin typeface="Times New Roman" panose="02020603050405020304" pitchFamily="18" charset="0"/>
                <a:ea typeface="Times New Roman" panose="02020603050405020304" pitchFamily="18" charset="0"/>
              </a:rPr>
              <a:t>Doteraz neexistovali verejné dostupné štatistiky o najpoužívanejších rámcoch digitálnej transformácie. Väčšinou sú dostupné len základné zoznamy rámcov. Ide o strategické a intelektuálne informácie využívané vo veľkých a súkromných firmách, a nie bežné software produkty alebo služby, kde by sa takéto informácie a štatistiky ľahko získavali. </a:t>
            </a:r>
          </a:p>
          <a:p>
            <a:pPr indent="323850" algn="just">
              <a:lnSpc>
                <a:spcPct val="150000"/>
              </a:lnSpc>
              <a:spcBef>
                <a:spcPts val="200"/>
              </a:spcBef>
              <a:spcAft>
                <a:spcPts val="400"/>
              </a:spcAft>
            </a:pPr>
            <a:endParaRPr lang="sk-SK" sz="1200" dirty="0">
              <a:effectLst/>
              <a:latin typeface="Times New Roman" panose="02020603050405020304" pitchFamily="18" charset="0"/>
              <a:ea typeface="Times New Roman" panose="02020603050405020304" pitchFamily="18" charset="0"/>
            </a:endParaRPr>
          </a:p>
          <a:p>
            <a:pPr indent="323850" algn="just">
              <a:lnSpc>
                <a:spcPct val="150000"/>
              </a:lnSpc>
              <a:spcBef>
                <a:spcPts val="200"/>
              </a:spcBef>
              <a:spcAft>
                <a:spcPts val="400"/>
              </a:spcAft>
            </a:pPr>
            <a:r>
              <a:rPr lang="sk-SK" sz="1200" dirty="0">
                <a:effectLst/>
                <a:latin typeface="Times New Roman" panose="02020603050405020304" pitchFamily="18" charset="0"/>
                <a:ea typeface="Times New Roman" panose="02020603050405020304" pitchFamily="18" charset="0"/>
              </a:rPr>
              <a:t>Práve preto sme pre potreby dizertačnej práce vykonali analýzu a prieskum trhu prostredníctvom vlastného skriptu v jazyku Python v rámci Jupyter notebooku, ktorý je dostupný v prílohe časť A. Zostavili sme si zoznam .sk domén, ktoré sme </a:t>
            </a:r>
            <a:r>
              <a:rPr lang="sk-SK" sz="1200" dirty="0" err="1">
                <a:effectLst/>
                <a:latin typeface="Times New Roman" panose="02020603050405020304" pitchFamily="18" charset="0"/>
                <a:ea typeface="Times New Roman" panose="02020603050405020304" pitchFamily="18" charset="0"/>
              </a:rPr>
              <a:t>oskenovali</a:t>
            </a:r>
            <a:r>
              <a:rPr lang="sk-SK" sz="1200" dirty="0">
                <a:effectLst/>
                <a:latin typeface="Times New Roman" panose="02020603050405020304" pitchFamily="18" charset="0"/>
                <a:ea typeface="Times New Roman" panose="02020603050405020304" pitchFamily="18" charset="0"/>
              </a:rPr>
              <a:t>. Vzor zoznamu slovenských domén je k dispozícií v prílohe časť C. K skenovaniu sme používali knižnice </a:t>
            </a:r>
            <a:r>
              <a:rPr lang="sk-SK" sz="1200" dirty="0" err="1">
                <a:effectLst/>
                <a:latin typeface="Times New Roman" panose="02020603050405020304" pitchFamily="18" charset="0"/>
                <a:ea typeface="Times New Roman" panose="02020603050405020304" pitchFamily="18" charset="0"/>
              </a:rPr>
              <a:t>BeautifulSoup</a:t>
            </a:r>
            <a:r>
              <a:rPr lang="sk-SK" sz="1200" dirty="0">
                <a:effectLst/>
                <a:latin typeface="Times New Roman" panose="02020603050405020304" pitchFamily="18" charset="0"/>
                <a:ea typeface="Times New Roman" panose="02020603050405020304" pitchFamily="18" charset="0"/>
              </a:rPr>
              <a:t> a </a:t>
            </a:r>
            <a:r>
              <a:rPr lang="sk-SK" sz="1200" dirty="0" err="1">
                <a:effectLst/>
                <a:latin typeface="Times New Roman" panose="02020603050405020304" pitchFamily="18" charset="0"/>
                <a:ea typeface="Times New Roman" panose="02020603050405020304" pitchFamily="18" charset="0"/>
              </a:rPr>
              <a:t>requests</a:t>
            </a:r>
            <a:r>
              <a:rPr lang="sk-SK" sz="1200" dirty="0">
                <a:effectLst/>
                <a:latin typeface="Times New Roman" panose="02020603050405020304" pitchFamily="18" charset="0"/>
                <a:ea typeface="Times New Roman" panose="02020603050405020304" pitchFamily="18" charset="0"/>
              </a:rPr>
              <a:t> v rozhraní Jetbrains </a:t>
            </a:r>
            <a:r>
              <a:rPr lang="sk-SK" sz="1200" dirty="0" err="1">
                <a:effectLst/>
                <a:latin typeface="Times New Roman" panose="02020603050405020304" pitchFamily="18" charset="0"/>
                <a:ea typeface="Times New Roman" panose="02020603050405020304" pitchFamily="18" charset="0"/>
              </a:rPr>
              <a:t>Datalore</a:t>
            </a:r>
            <a:r>
              <a:rPr lang="sk-SK" sz="1200" dirty="0">
                <a:effectLst/>
                <a:latin typeface="Times New Roman" panose="02020603050405020304" pitchFamily="18" charset="0"/>
                <a:ea typeface="Times New Roman" panose="02020603050405020304" pitchFamily="18" charset="0"/>
              </a:rPr>
              <a:t>. Výsledky sme ukladali do dátové rámca Pandas a textových súborov. Skenovali sme po dávkach najprv .sk a potom .com domény na základe zoznamu kľúčových slov daných rámcov. Zároveň sme skenovali PDF dokumenty, ktoré boli dostupné na webových stránkach. Práve PDF dokumenty boli kľúčové pri identifikácií a zostavení rebríčka rámcov digitálnej transformácie. V týchto PDF dokumentoch, ktoré mali zväčša formu prípadovej štúdie alebo zverejnenej stratégie organizácie boli informácie o používaných rámcoch. Niektoré organizácie používajú aj kombináciu rôznych rámcov. </a:t>
            </a:r>
          </a:p>
          <a:p>
            <a:endParaRPr lang="sk-SK" sz="1200" dirty="0">
              <a:effectLst/>
              <a:latin typeface="Times New Roman" panose="02020603050405020304" pitchFamily="18" charset="0"/>
              <a:ea typeface="Times New Roman" panose="02020603050405020304" pitchFamily="18" charset="0"/>
            </a:endParaRPr>
          </a:p>
          <a:p>
            <a:r>
              <a:rPr lang="sk-SK" sz="1200" dirty="0">
                <a:effectLst/>
                <a:latin typeface="Times New Roman" panose="02020603050405020304" pitchFamily="18" charset="0"/>
                <a:ea typeface="Times New Roman" panose="02020603050405020304" pitchFamily="18" charset="0"/>
              </a:rPr>
              <a:t>Celý zdrojový kód sme zostavili prostredníctvom procedurálnej paradigmy pre zlepšenie výkonu. Napísali sme si vlastné funkcie pre skenovanie webu a ukladanie výsledkov do súboru. Zdrojový kód je ošetrený na základne výnimočné stavy a chyby pri spracovaní požiadaviek a súborov. Využívane základný HTML parser. Tento prístup nám umožňuje efektívne spracovať dáta, analýzu a zároveň znova použiť dáta alebo ich nahradiť podľa potreby. Pre prácu s PDF súbormi sme použili open source knižnicu </a:t>
            </a:r>
            <a:r>
              <a:rPr lang="sk-SK" sz="1200" dirty="0" err="1">
                <a:effectLst/>
                <a:latin typeface="Times New Roman" panose="02020603050405020304" pitchFamily="18" charset="0"/>
                <a:ea typeface="Times New Roman" panose="02020603050405020304" pitchFamily="18" charset="0"/>
              </a:rPr>
              <a:t>PyPDF</a:t>
            </a:r>
            <a:r>
              <a:rPr lang="sk-SK" sz="1200" dirty="0">
                <a:effectLst/>
                <a:latin typeface="Times New Roman" panose="02020603050405020304" pitchFamily="18" charset="0"/>
                <a:ea typeface="Times New Roman" panose="02020603050405020304" pitchFamily="18" charset="0"/>
              </a:rPr>
              <a:t>, ktorá má kompletnú implementáciu tiež v jazyku Python. To sú treba nainštalovať prostredníctvom správcu balíkov PIP. Stĺpec približný počet sme zaokrúhľovali na najbližšie násobky päť tisícov. Zostavili sme tabuľku zahrňujúcu dvanásť najpoužívanejších rámcov, ktoré sú široko prijímané a aplikované v rôznych oblastiach a odvetviach na podporu digitálnych transformačných iniciatív</a:t>
            </a:r>
            <a:endParaRPr lang="sk-SK" dirty="0"/>
          </a:p>
          <a:p>
            <a:endParaRPr lang="sk-SK" dirty="0"/>
          </a:p>
        </p:txBody>
      </p:sp>
      <p:sp>
        <p:nvSpPr>
          <p:cNvPr id="4" name="Zástupný objekt pre číslo snímky 3"/>
          <p:cNvSpPr>
            <a:spLocks noGrp="1"/>
          </p:cNvSpPr>
          <p:nvPr>
            <p:ph type="sldNum" sz="quarter" idx="5"/>
          </p:nvPr>
        </p:nvSpPr>
        <p:spPr/>
        <p:txBody>
          <a:bodyPr/>
          <a:lstStyle/>
          <a:p>
            <a:fld id="{EF99155B-5C4D-4042-BB6D-C92EFF5F8223}" type="slidenum">
              <a:rPr lang="en-SK" smtClean="0"/>
              <a:t>12</a:t>
            </a:fld>
            <a:endParaRPr lang="en-SK"/>
          </a:p>
        </p:txBody>
      </p:sp>
    </p:spTree>
    <p:extLst>
      <p:ext uri="{BB962C8B-B14F-4D97-AF65-F5344CB8AC3E}">
        <p14:creationId xmlns:p14="http://schemas.microsoft.com/office/powerpoint/2010/main" val="4069182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pPr indent="323850" algn="just">
              <a:lnSpc>
                <a:spcPct val="150000"/>
              </a:lnSpc>
              <a:spcBef>
                <a:spcPts val="200"/>
              </a:spcBef>
              <a:spcAft>
                <a:spcPts val="400"/>
              </a:spcAft>
            </a:pPr>
            <a:r>
              <a:rPr lang="sk-SK" sz="1800" dirty="0">
                <a:effectLst/>
                <a:latin typeface="Times New Roman" panose="02020603050405020304" pitchFamily="18" charset="0"/>
                <a:ea typeface="Times New Roman" panose="02020603050405020304" pitchFamily="18" charset="0"/>
              </a:rPr>
              <a:t>Doteraz neexistovali verejné dostupné štatistiky o najpoužívanejších rámcoch digitálnej transformácie. Väčšinou sú dostupné len základné zoznamy rámcov. Ide o strategické a intelektuálne informácie využívané vo veľkých a súkromných firmách, a nie bežné software produkty alebo služby, kde by sa takéto informácie a štatistiky ľahko získavali. </a:t>
            </a:r>
          </a:p>
          <a:p>
            <a:pPr indent="323850" algn="just">
              <a:lnSpc>
                <a:spcPct val="150000"/>
              </a:lnSpc>
              <a:spcBef>
                <a:spcPts val="200"/>
              </a:spcBef>
              <a:spcAft>
                <a:spcPts val="400"/>
              </a:spcAft>
            </a:pPr>
            <a:endParaRPr lang="sk-SK" sz="1800" dirty="0">
              <a:effectLst/>
              <a:latin typeface="Times New Roman" panose="02020603050405020304" pitchFamily="18" charset="0"/>
              <a:ea typeface="Times New Roman" panose="02020603050405020304" pitchFamily="18" charset="0"/>
            </a:endParaRPr>
          </a:p>
          <a:p>
            <a:pPr indent="323850" algn="just">
              <a:lnSpc>
                <a:spcPct val="150000"/>
              </a:lnSpc>
              <a:spcBef>
                <a:spcPts val="200"/>
              </a:spcBef>
              <a:spcAft>
                <a:spcPts val="400"/>
              </a:spcAft>
            </a:pPr>
            <a:r>
              <a:rPr lang="sk-SK" sz="1800" dirty="0">
                <a:effectLst/>
                <a:latin typeface="Times New Roman" panose="02020603050405020304" pitchFamily="18" charset="0"/>
                <a:ea typeface="Times New Roman" panose="02020603050405020304" pitchFamily="18" charset="0"/>
              </a:rPr>
              <a:t>Práve preto sme pre potreby dizertačnej práce vykonali analýzu a prieskum trhu prostredníctvom vlastného skriptu v jazyku Python v rámci Jupyter notebooku, ktorý je dostupný v prílohe časť A. Zostavili sme si zoznam .sk domén, ktoré sme </a:t>
            </a:r>
            <a:r>
              <a:rPr lang="sk-SK" sz="1800" dirty="0" err="1">
                <a:effectLst/>
                <a:latin typeface="Times New Roman" panose="02020603050405020304" pitchFamily="18" charset="0"/>
                <a:ea typeface="Times New Roman" panose="02020603050405020304" pitchFamily="18" charset="0"/>
              </a:rPr>
              <a:t>oskenovali</a:t>
            </a:r>
            <a:r>
              <a:rPr lang="sk-SK" sz="1800" dirty="0">
                <a:effectLst/>
                <a:latin typeface="Times New Roman" panose="02020603050405020304" pitchFamily="18" charset="0"/>
                <a:ea typeface="Times New Roman" panose="02020603050405020304" pitchFamily="18" charset="0"/>
              </a:rPr>
              <a:t>. Vzor zoznamu slovenských domén je k dispozícií v prílohe časť C. K skenovaniu sme používali knižnice </a:t>
            </a:r>
            <a:r>
              <a:rPr lang="sk-SK" sz="1800" dirty="0" err="1">
                <a:effectLst/>
                <a:latin typeface="Times New Roman" panose="02020603050405020304" pitchFamily="18" charset="0"/>
                <a:ea typeface="Times New Roman" panose="02020603050405020304" pitchFamily="18" charset="0"/>
              </a:rPr>
              <a:t>BeautifulSoup</a:t>
            </a:r>
            <a:r>
              <a:rPr lang="sk-SK" sz="1800" dirty="0">
                <a:effectLst/>
                <a:latin typeface="Times New Roman" panose="02020603050405020304" pitchFamily="18" charset="0"/>
                <a:ea typeface="Times New Roman" panose="02020603050405020304" pitchFamily="18" charset="0"/>
              </a:rPr>
              <a:t> a </a:t>
            </a:r>
            <a:r>
              <a:rPr lang="sk-SK" sz="1800" dirty="0" err="1">
                <a:effectLst/>
                <a:latin typeface="Times New Roman" panose="02020603050405020304" pitchFamily="18" charset="0"/>
                <a:ea typeface="Times New Roman" panose="02020603050405020304" pitchFamily="18" charset="0"/>
              </a:rPr>
              <a:t>requests</a:t>
            </a:r>
            <a:r>
              <a:rPr lang="sk-SK" sz="1800" dirty="0">
                <a:effectLst/>
                <a:latin typeface="Times New Roman" panose="02020603050405020304" pitchFamily="18" charset="0"/>
                <a:ea typeface="Times New Roman" panose="02020603050405020304" pitchFamily="18" charset="0"/>
              </a:rPr>
              <a:t> v rozhraní Jetbrains </a:t>
            </a:r>
            <a:r>
              <a:rPr lang="sk-SK" sz="1800" dirty="0" err="1">
                <a:effectLst/>
                <a:latin typeface="Times New Roman" panose="02020603050405020304" pitchFamily="18" charset="0"/>
                <a:ea typeface="Times New Roman" panose="02020603050405020304" pitchFamily="18" charset="0"/>
              </a:rPr>
              <a:t>Datalore</a:t>
            </a:r>
            <a:r>
              <a:rPr lang="sk-SK" sz="1800" dirty="0">
                <a:effectLst/>
                <a:latin typeface="Times New Roman" panose="02020603050405020304" pitchFamily="18" charset="0"/>
                <a:ea typeface="Times New Roman" panose="02020603050405020304" pitchFamily="18" charset="0"/>
              </a:rPr>
              <a:t>. Výsledky sme ukladali do dátové rámca Pandas a textových súborov. Skenovali sme po dávkach najprv .sk a potom .com domény na základe zoznamu kľúčových slov daných rámcov. Zároveň sme skenovali PDF dokumenty, ktoré boli dostupné na webových stránkach. Práve PDF dokumenty boli kľúčové pri identifikácií a zostavení rebríčka rámcov digitálnej transformácie. V týchto PDF dokumentoch, ktoré mali zväčša formu prípadovej štúdie alebo zverejnenej stratégie organizácie boli informácie o používaných rámcoch. Niektoré organizácie používajú aj kombináciu rôznych rámcov. </a:t>
            </a:r>
          </a:p>
          <a:p>
            <a:endParaRPr lang="sk-SK" sz="1800" dirty="0">
              <a:effectLst/>
              <a:latin typeface="Times New Roman" panose="02020603050405020304" pitchFamily="18" charset="0"/>
              <a:ea typeface="Times New Roman" panose="02020603050405020304" pitchFamily="18" charset="0"/>
            </a:endParaRPr>
          </a:p>
          <a:p>
            <a:r>
              <a:rPr lang="sk-SK" sz="1800" dirty="0">
                <a:effectLst/>
                <a:latin typeface="Times New Roman" panose="02020603050405020304" pitchFamily="18" charset="0"/>
                <a:ea typeface="Times New Roman" panose="02020603050405020304" pitchFamily="18" charset="0"/>
              </a:rPr>
              <a:t>Celý zdrojový kód sme zostavili prostredníctvom procedurálnej paradigmy pre zlepšenie výkonu. Napísali sme si vlastné funkcie pre skenovanie webu a ukladanie výsledkov do súboru. Zdrojový kód je ošetrený na základne výnimočné stavy a chyby pri spracovaní požiadaviek a súborov. Využívane základný HTML parser. Tento prístup nám umožňuje efektívne spracovať dáta, analýzu a zároveň znova použiť dáta alebo ich nahradiť podľa potreby. Pre prácu s PDF súbormi sme použili open source knižnicu </a:t>
            </a:r>
            <a:r>
              <a:rPr lang="sk-SK" sz="1800" dirty="0" err="1">
                <a:effectLst/>
                <a:latin typeface="Times New Roman" panose="02020603050405020304" pitchFamily="18" charset="0"/>
                <a:ea typeface="Times New Roman" panose="02020603050405020304" pitchFamily="18" charset="0"/>
              </a:rPr>
              <a:t>PyPDF</a:t>
            </a:r>
            <a:r>
              <a:rPr lang="sk-SK" sz="1800" dirty="0">
                <a:effectLst/>
                <a:latin typeface="Times New Roman" panose="02020603050405020304" pitchFamily="18" charset="0"/>
                <a:ea typeface="Times New Roman" panose="02020603050405020304" pitchFamily="18" charset="0"/>
              </a:rPr>
              <a:t>, ktorá má kompletnú implementáciu tiež v jazyku Python. To sú treba nainštalovať prostredníctvom správcu balíkov PIP. Stĺpec približný počet sme zaokrúhľovali na najbližšie násobky päť tisícov. Zostavili sme tabuľku zahrňujúcu dvanásť najpoužívanejších rámcov, ktoré sú široko prijímané a aplikované v rôznych oblastiach a odvetviach na podporu digitálnych transformačných iniciatív</a:t>
            </a:r>
            <a:endParaRPr lang="sk-SK" dirty="0"/>
          </a:p>
        </p:txBody>
      </p:sp>
      <p:sp>
        <p:nvSpPr>
          <p:cNvPr id="4" name="Zástupný objekt pre číslo snímky 3"/>
          <p:cNvSpPr>
            <a:spLocks noGrp="1"/>
          </p:cNvSpPr>
          <p:nvPr>
            <p:ph type="sldNum" sz="quarter" idx="5"/>
          </p:nvPr>
        </p:nvSpPr>
        <p:spPr/>
        <p:txBody>
          <a:bodyPr/>
          <a:lstStyle/>
          <a:p>
            <a:fld id="{EF99155B-5C4D-4042-BB6D-C92EFF5F8223}" type="slidenum">
              <a:rPr lang="en-SK" smtClean="0"/>
              <a:t>13</a:t>
            </a:fld>
            <a:endParaRPr lang="en-SK"/>
          </a:p>
        </p:txBody>
      </p:sp>
    </p:spTree>
    <p:extLst>
      <p:ext uri="{BB962C8B-B14F-4D97-AF65-F5344CB8AC3E}">
        <p14:creationId xmlns:p14="http://schemas.microsoft.com/office/powerpoint/2010/main" val="217853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 Analýza metodického prístupu riešenia problematiky</a:t>
            </a:r>
          </a:p>
        </p:txBody>
      </p:sp>
      <p:sp>
        <p:nvSpPr>
          <p:cNvPr id="4" name="Zástupný objekt pre číslo snímky 3"/>
          <p:cNvSpPr>
            <a:spLocks noGrp="1"/>
          </p:cNvSpPr>
          <p:nvPr>
            <p:ph type="sldNum" sz="quarter" idx="5"/>
          </p:nvPr>
        </p:nvSpPr>
        <p:spPr/>
        <p:txBody>
          <a:bodyPr/>
          <a:lstStyle/>
          <a:p>
            <a:fld id="{EF99155B-5C4D-4042-BB6D-C92EFF5F8223}" type="slidenum">
              <a:rPr lang="en-SK" smtClean="0"/>
              <a:t>17</a:t>
            </a:fld>
            <a:endParaRPr lang="en-SK"/>
          </a:p>
        </p:txBody>
      </p:sp>
    </p:spTree>
    <p:extLst>
      <p:ext uri="{BB962C8B-B14F-4D97-AF65-F5344CB8AC3E}">
        <p14:creationId xmlns:p14="http://schemas.microsoft.com/office/powerpoint/2010/main" val="3530862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 Stav rozpracovanosti dizertačnej práce</a:t>
            </a:r>
          </a:p>
        </p:txBody>
      </p:sp>
      <p:sp>
        <p:nvSpPr>
          <p:cNvPr id="4" name="Zástupný objekt pre číslo snímky 3"/>
          <p:cNvSpPr>
            <a:spLocks noGrp="1"/>
          </p:cNvSpPr>
          <p:nvPr>
            <p:ph type="sldNum" sz="quarter" idx="5"/>
          </p:nvPr>
        </p:nvSpPr>
        <p:spPr/>
        <p:txBody>
          <a:bodyPr/>
          <a:lstStyle/>
          <a:p>
            <a:fld id="{EF99155B-5C4D-4042-BB6D-C92EFF5F8223}" type="slidenum">
              <a:rPr lang="en-SK" smtClean="0"/>
              <a:t>24</a:t>
            </a:fld>
            <a:endParaRPr lang="en-SK"/>
          </a:p>
        </p:txBody>
      </p:sp>
    </p:spTree>
    <p:extLst>
      <p:ext uri="{BB962C8B-B14F-4D97-AF65-F5344CB8AC3E}">
        <p14:creationId xmlns:p14="http://schemas.microsoft.com/office/powerpoint/2010/main" val="2759828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Mapované na výstupy.</a:t>
            </a:r>
          </a:p>
          <a:p>
            <a:endParaRPr lang="sk-SK" dirty="0"/>
          </a:p>
          <a:p>
            <a:r>
              <a:rPr lang="sk-SK" sz="1800" b="0" i="0" dirty="0">
                <a:solidFill>
                  <a:srgbClr val="000000"/>
                </a:solidFill>
                <a:effectLst/>
                <a:latin typeface="TimesNewRomanPSMT"/>
              </a:rPr>
              <a:t>Za nízku úroveň digitalizácie považujeme, ak firma nemá viac ako jednu oblasť digitalizácie, v ktorej využíva technológie na úrovni 3 a vyššie. </a:t>
            </a:r>
          </a:p>
          <a:p>
            <a:endParaRPr lang="sk-SK" sz="1800" b="0" i="0" dirty="0">
              <a:solidFill>
                <a:srgbClr val="000000"/>
              </a:solidFill>
              <a:effectLst/>
              <a:latin typeface="TimesNewRomanPSMT"/>
            </a:endParaRPr>
          </a:p>
          <a:p>
            <a:r>
              <a:rPr lang="sk-SK" sz="1800" b="0" i="0" dirty="0">
                <a:solidFill>
                  <a:srgbClr val="000000"/>
                </a:solidFill>
                <a:effectLst/>
                <a:latin typeface="TimesNewRomanPSMT"/>
              </a:rPr>
              <a:t>Za vysokú úroveň digitalizácie považujeme, ak firma má 8 a viac oblastí (80 % oblastí) digitalizácie, v ktorých využíva technológie na úrovni 4 a 5.</a:t>
            </a:r>
            <a:r>
              <a:rPr lang="sk-SK" dirty="0"/>
              <a:t> </a:t>
            </a:r>
            <a:br>
              <a:rPr lang="sk-SK" dirty="0"/>
            </a:br>
            <a:endParaRPr lang="sk-SK" dirty="0"/>
          </a:p>
        </p:txBody>
      </p:sp>
      <p:sp>
        <p:nvSpPr>
          <p:cNvPr id="4" name="Zástupný objekt pre číslo snímky 3"/>
          <p:cNvSpPr>
            <a:spLocks noGrp="1"/>
          </p:cNvSpPr>
          <p:nvPr>
            <p:ph type="sldNum" sz="quarter" idx="5"/>
          </p:nvPr>
        </p:nvSpPr>
        <p:spPr/>
        <p:txBody>
          <a:bodyPr/>
          <a:lstStyle/>
          <a:p>
            <a:fld id="{EF99155B-5C4D-4042-BB6D-C92EFF5F8223}" type="slidenum">
              <a:rPr lang="en-SK" smtClean="0"/>
              <a:t>33</a:t>
            </a:fld>
            <a:endParaRPr lang="en-SK"/>
          </a:p>
        </p:txBody>
      </p:sp>
    </p:spTree>
    <p:extLst>
      <p:ext uri="{BB962C8B-B14F-4D97-AF65-F5344CB8AC3E}">
        <p14:creationId xmlns:p14="http://schemas.microsoft.com/office/powerpoint/2010/main" val="403013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IF 3,9, </a:t>
            </a:r>
            <a:r>
              <a:rPr lang="sk-SK" dirty="0" err="1"/>
              <a:t>Citescore</a:t>
            </a:r>
            <a:r>
              <a:rPr lang="sk-SK" dirty="0"/>
              <a:t> 5.8</a:t>
            </a:r>
          </a:p>
          <a:p>
            <a:r>
              <a:rPr lang="sk-SK" dirty="0"/>
              <a:t>Mapované na úrovne vyspelosti/zrelosti</a:t>
            </a:r>
          </a:p>
          <a:p>
            <a:endParaRPr lang="sk-SK" dirty="0"/>
          </a:p>
        </p:txBody>
      </p:sp>
      <p:sp>
        <p:nvSpPr>
          <p:cNvPr id="4" name="Zástupný objekt pre číslo snímky 3"/>
          <p:cNvSpPr>
            <a:spLocks noGrp="1"/>
          </p:cNvSpPr>
          <p:nvPr>
            <p:ph type="sldNum" sz="quarter" idx="5"/>
          </p:nvPr>
        </p:nvSpPr>
        <p:spPr/>
        <p:txBody>
          <a:bodyPr/>
          <a:lstStyle/>
          <a:p>
            <a:fld id="{EF99155B-5C4D-4042-BB6D-C92EFF5F8223}" type="slidenum">
              <a:rPr lang="en-SK" smtClean="0"/>
              <a:t>35</a:t>
            </a:fld>
            <a:endParaRPr lang="en-SK"/>
          </a:p>
        </p:txBody>
      </p:sp>
    </p:spTree>
    <p:extLst>
      <p:ext uri="{BB962C8B-B14F-4D97-AF65-F5344CB8AC3E}">
        <p14:creationId xmlns:p14="http://schemas.microsoft.com/office/powerpoint/2010/main" val="3595337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BC204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C9867D-4C45-6548-A461-B49DF7A66F0D}"/>
              </a:ext>
            </a:extLst>
          </p:cNvPr>
          <p:cNvPicPr>
            <a:picLocks noChangeAspect="1"/>
          </p:cNvPicPr>
          <p:nvPr userDrawn="1"/>
        </p:nvPicPr>
        <p:blipFill>
          <a:blip r:embed="rId2"/>
          <a:stretch>
            <a:fillRect/>
          </a:stretch>
        </p:blipFill>
        <p:spPr>
          <a:xfrm>
            <a:off x="10462450" y="5238748"/>
            <a:ext cx="911106" cy="911106"/>
          </a:xfrm>
          <a:prstGeom prst="rect">
            <a:avLst/>
          </a:prstGeom>
        </p:spPr>
      </p:pic>
      <p:sp>
        <p:nvSpPr>
          <p:cNvPr id="8" name="Title 1">
            <a:extLst>
              <a:ext uri="{FF2B5EF4-FFF2-40B4-BE49-F238E27FC236}">
                <a16:creationId xmlns:a16="http://schemas.microsoft.com/office/drawing/2014/main" id="{CA6438C3-B108-5A46-9365-8F4546E6732F}"/>
              </a:ext>
            </a:extLst>
          </p:cNvPr>
          <p:cNvSpPr>
            <a:spLocks noGrp="1"/>
          </p:cNvSpPr>
          <p:nvPr>
            <p:ph type="ctrTitle" hasCustomPrompt="1"/>
          </p:nvPr>
        </p:nvSpPr>
        <p:spPr>
          <a:xfrm>
            <a:off x="818445" y="2139020"/>
            <a:ext cx="9144000" cy="2579961"/>
          </a:xfrm>
          <a:prstGeom prst="rect">
            <a:avLst/>
          </a:prstGeom>
        </p:spPr>
        <p:txBody>
          <a:bodyPr wrap="square" lIns="0" rIns="0" anchor="ctr">
            <a:noAutofit/>
          </a:bodyPr>
          <a:lstStyle>
            <a:lvl1pPr>
              <a:defRPr sz="7200">
                <a:solidFill>
                  <a:schemeClr val="bg1"/>
                </a:solidFill>
              </a:defRPr>
            </a:lvl1pPr>
          </a:lstStyle>
          <a:p>
            <a:pPr algn="l"/>
            <a:r>
              <a:rPr lang="en-GB" sz="7200" b="1" dirty="0" err="1">
                <a:solidFill>
                  <a:schemeClr val="bg1"/>
                </a:solidFill>
                <a:latin typeface="Corbel" panose="020B0503020204020204" pitchFamily="34" charset="0"/>
              </a:rPr>
              <a:t>Názov</a:t>
            </a:r>
            <a:r>
              <a:rPr lang="en-GB" sz="7200" b="1" dirty="0">
                <a:solidFill>
                  <a:schemeClr val="bg1"/>
                </a:solidFill>
                <a:latin typeface="Corbel" panose="020B0503020204020204" pitchFamily="34" charset="0"/>
              </a:rPr>
              <a:t> </a:t>
            </a:r>
            <a:r>
              <a:rPr lang="en-GB" sz="7200" b="1" dirty="0" err="1">
                <a:solidFill>
                  <a:schemeClr val="bg1"/>
                </a:solidFill>
                <a:latin typeface="Corbel" panose="020B0503020204020204" pitchFamily="34" charset="0"/>
              </a:rPr>
              <a:t>prezentácie</a:t>
            </a:r>
            <a:endParaRPr lang="en-SK" sz="7200" b="1" dirty="0">
              <a:solidFill>
                <a:schemeClr val="bg1"/>
              </a:solidFill>
              <a:latin typeface="Corbel" panose="020B0503020204020204" pitchFamily="34" charset="0"/>
            </a:endParaRPr>
          </a:p>
        </p:txBody>
      </p:sp>
      <p:sp>
        <p:nvSpPr>
          <p:cNvPr id="9" name="Text Placeholder 22">
            <a:extLst>
              <a:ext uri="{FF2B5EF4-FFF2-40B4-BE49-F238E27FC236}">
                <a16:creationId xmlns:a16="http://schemas.microsoft.com/office/drawing/2014/main" id="{BE1E3E04-EF49-F443-94F3-E85D13393C38}"/>
              </a:ext>
            </a:extLst>
          </p:cNvPr>
          <p:cNvSpPr>
            <a:spLocks noGrp="1"/>
          </p:cNvSpPr>
          <p:nvPr>
            <p:ph type="body" sz="quarter" idx="11" hasCustomPrompt="1"/>
          </p:nvPr>
        </p:nvSpPr>
        <p:spPr>
          <a:xfrm>
            <a:off x="818445" y="5199222"/>
            <a:ext cx="5277556" cy="430212"/>
          </a:xfrm>
        </p:spPr>
        <p:txBody>
          <a:bodyPr lIns="0">
            <a:noAutofit/>
          </a:bodyPr>
          <a:lstStyle>
            <a:lvl1pPr marL="0" indent="0">
              <a:buFontTx/>
              <a:buNone/>
              <a:defRPr sz="3600" b="1" i="0">
                <a:solidFill>
                  <a:schemeClr val="bg1"/>
                </a:solidFill>
                <a:latin typeface="Corbel" panose="020B05030202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SK" dirty="0"/>
              <a:t>Meno Priezvisko</a:t>
            </a:r>
          </a:p>
        </p:txBody>
      </p:sp>
      <p:sp>
        <p:nvSpPr>
          <p:cNvPr id="13" name="Text Placeholder 22">
            <a:extLst>
              <a:ext uri="{FF2B5EF4-FFF2-40B4-BE49-F238E27FC236}">
                <a16:creationId xmlns:a16="http://schemas.microsoft.com/office/drawing/2014/main" id="{A88D79DF-9257-3243-9C8F-59CB6E0FCDCA}"/>
              </a:ext>
            </a:extLst>
          </p:cNvPr>
          <p:cNvSpPr>
            <a:spLocks noGrp="1"/>
          </p:cNvSpPr>
          <p:nvPr>
            <p:ph type="body" sz="quarter" idx="12" hasCustomPrompt="1"/>
          </p:nvPr>
        </p:nvSpPr>
        <p:spPr>
          <a:xfrm>
            <a:off x="818445" y="5646905"/>
            <a:ext cx="5277556" cy="430212"/>
          </a:xfrm>
        </p:spPr>
        <p:txBody>
          <a:bodyPr lIns="0">
            <a:noAutofit/>
          </a:bodyPr>
          <a:lstStyle>
            <a:lvl1pPr marL="0" indent="0">
              <a:buFontTx/>
              <a:buNone/>
              <a:defRPr sz="2800" b="0" i="0">
                <a:solidFill>
                  <a:schemeClr val="bg1"/>
                </a:solidFill>
                <a:latin typeface="Corbel" panose="020B05030202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sk-SK" dirty="0"/>
              <a:t>Pozícia</a:t>
            </a:r>
            <a:endParaRPr lang="en-SK" dirty="0"/>
          </a:p>
        </p:txBody>
      </p:sp>
      <p:pic>
        <p:nvPicPr>
          <p:cNvPr id="10" name="Picture 9">
            <a:extLst>
              <a:ext uri="{FF2B5EF4-FFF2-40B4-BE49-F238E27FC236}">
                <a16:creationId xmlns:a16="http://schemas.microsoft.com/office/drawing/2014/main" id="{4745144B-79B7-524E-8036-4E8BA80696ED}"/>
              </a:ext>
            </a:extLst>
          </p:cNvPr>
          <p:cNvPicPr>
            <a:picLocks noChangeAspect="1"/>
          </p:cNvPicPr>
          <p:nvPr userDrawn="1"/>
        </p:nvPicPr>
        <p:blipFill>
          <a:blip r:embed="rId3"/>
          <a:srcRect/>
          <a:stretch/>
        </p:blipFill>
        <p:spPr>
          <a:xfrm>
            <a:off x="818445" y="753553"/>
            <a:ext cx="2924558" cy="878400"/>
          </a:xfrm>
          <a:prstGeom prst="rect">
            <a:avLst/>
          </a:prstGeom>
        </p:spPr>
      </p:pic>
    </p:spTree>
    <p:extLst>
      <p:ext uri="{BB962C8B-B14F-4D97-AF65-F5344CB8AC3E}">
        <p14:creationId xmlns:p14="http://schemas.microsoft.com/office/powerpoint/2010/main" val="25400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6BA4701-17B3-B047-A9D6-EA69A0CABA99}"/>
              </a:ext>
            </a:extLst>
          </p:cNvPr>
          <p:cNvPicPr>
            <a:picLocks noChangeAspect="1"/>
          </p:cNvPicPr>
          <p:nvPr userDrawn="1"/>
        </p:nvPicPr>
        <p:blipFill>
          <a:blip r:embed="rId2"/>
          <a:srcRect/>
          <a:stretch/>
        </p:blipFill>
        <p:spPr>
          <a:xfrm>
            <a:off x="10462450" y="743315"/>
            <a:ext cx="911106" cy="911106"/>
          </a:xfrm>
          <a:prstGeom prst="rect">
            <a:avLst/>
          </a:prstGeom>
        </p:spPr>
      </p:pic>
      <p:pic>
        <p:nvPicPr>
          <p:cNvPr id="14" name="Picture 13">
            <a:extLst>
              <a:ext uri="{FF2B5EF4-FFF2-40B4-BE49-F238E27FC236}">
                <a16:creationId xmlns:a16="http://schemas.microsoft.com/office/drawing/2014/main" id="{D46BB65C-5914-4C49-8E67-7D950A44DB7E}"/>
              </a:ext>
            </a:extLst>
          </p:cNvPr>
          <p:cNvPicPr>
            <a:picLocks noChangeAspect="1"/>
          </p:cNvPicPr>
          <p:nvPr userDrawn="1"/>
        </p:nvPicPr>
        <p:blipFill>
          <a:blip r:embed="rId3"/>
          <a:srcRect/>
          <a:stretch/>
        </p:blipFill>
        <p:spPr>
          <a:xfrm>
            <a:off x="10441347" y="5231793"/>
            <a:ext cx="946681" cy="946681"/>
          </a:xfrm>
          <a:prstGeom prst="rect">
            <a:avLst/>
          </a:prstGeom>
        </p:spPr>
      </p:pic>
      <p:sp>
        <p:nvSpPr>
          <p:cNvPr id="8" name="Title Placeholder 15">
            <a:extLst>
              <a:ext uri="{FF2B5EF4-FFF2-40B4-BE49-F238E27FC236}">
                <a16:creationId xmlns:a16="http://schemas.microsoft.com/office/drawing/2014/main" id="{6DB56113-B608-5941-ABC9-238540E0AF5D}"/>
              </a:ext>
            </a:extLst>
          </p:cNvPr>
          <p:cNvSpPr>
            <a:spLocks noGrp="1"/>
          </p:cNvSpPr>
          <p:nvPr>
            <p:ph type="title" hasCustomPrompt="1"/>
          </p:nvPr>
        </p:nvSpPr>
        <p:spPr>
          <a:xfrm>
            <a:off x="838200" y="708145"/>
            <a:ext cx="9624250" cy="982543"/>
          </a:xfrm>
          <a:prstGeom prst="rect">
            <a:avLst/>
          </a:prstGeom>
        </p:spPr>
        <p:txBody>
          <a:bodyPr vert="horz" lIns="0" tIns="45720" rIns="91440" bIns="45720" rtlCol="0" anchor="ctr">
            <a:noAutofit/>
          </a:bodyPr>
          <a:lstStyle>
            <a:lvl1pPr>
              <a:defRPr sz="9600" b="0" i="0">
                <a:latin typeface="Corbel" panose="020B0503020204020204" pitchFamily="34" charset="0"/>
              </a:defRPr>
            </a:lvl1pPr>
          </a:lstStyle>
          <a:p>
            <a:r>
              <a:rPr lang="en-GB" dirty="0"/>
              <a:t>01</a:t>
            </a:r>
            <a:endParaRPr lang="en-SK" dirty="0"/>
          </a:p>
        </p:txBody>
      </p:sp>
      <p:sp>
        <p:nvSpPr>
          <p:cNvPr id="9" name="Text Placeholder 18">
            <a:extLst>
              <a:ext uri="{FF2B5EF4-FFF2-40B4-BE49-F238E27FC236}">
                <a16:creationId xmlns:a16="http://schemas.microsoft.com/office/drawing/2014/main" id="{5695E4C4-D8C4-2942-AFF2-0239AD7FC26A}"/>
              </a:ext>
            </a:extLst>
          </p:cNvPr>
          <p:cNvSpPr>
            <a:spLocks noGrp="1"/>
          </p:cNvSpPr>
          <p:nvPr>
            <p:ph type="body" sz="quarter" idx="10" hasCustomPrompt="1"/>
          </p:nvPr>
        </p:nvSpPr>
        <p:spPr>
          <a:xfrm>
            <a:off x="819149" y="2154065"/>
            <a:ext cx="10554405" cy="2652712"/>
          </a:xfrm>
        </p:spPr>
        <p:txBody>
          <a:bodyPr lIns="36000">
            <a:noAutofit/>
          </a:bodyPr>
          <a:lstStyle>
            <a:lvl1pPr marL="0" indent="0">
              <a:lnSpc>
                <a:spcPct val="100000"/>
              </a:lnSpc>
              <a:buNone/>
              <a:defRPr sz="7200" b="1" i="0">
                <a:solidFill>
                  <a:srgbClr val="BC204B"/>
                </a:solidFill>
                <a:latin typeface="Corbel" panose="020B05030202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err="1"/>
              <a:t>Názov</a:t>
            </a:r>
            <a:r>
              <a:rPr lang="en-GB" dirty="0"/>
              <a:t> </a:t>
            </a:r>
            <a:r>
              <a:rPr lang="en-GB" dirty="0" err="1"/>
              <a:t>sekcie</a:t>
            </a:r>
            <a:endParaRPr lang="en-SK" dirty="0"/>
          </a:p>
        </p:txBody>
      </p:sp>
      <p:sp>
        <p:nvSpPr>
          <p:cNvPr id="10" name="Text Placeholder 22">
            <a:extLst>
              <a:ext uri="{FF2B5EF4-FFF2-40B4-BE49-F238E27FC236}">
                <a16:creationId xmlns:a16="http://schemas.microsoft.com/office/drawing/2014/main" id="{3782C1ED-0CB2-BD49-94E8-31A989A1CC1B}"/>
              </a:ext>
            </a:extLst>
          </p:cNvPr>
          <p:cNvSpPr>
            <a:spLocks noGrp="1"/>
          </p:cNvSpPr>
          <p:nvPr>
            <p:ph type="body" sz="quarter" idx="11" hasCustomPrompt="1"/>
          </p:nvPr>
        </p:nvSpPr>
        <p:spPr>
          <a:xfrm>
            <a:off x="818445" y="5199222"/>
            <a:ext cx="5277556" cy="430212"/>
          </a:xfrm>
        </p:spPr>
        <p:txBody>
          <a:bodyPr lIns="0">
            <a:noAutofit/>
          </a:bodyPr>
          <a:lstStyle>
            <a:lvl1pPr marL="0" indent="0">
              <a:buFontTx/>
              <a:buNone/>
              <a:defRPr sz="3600" b="1" i="0">
                <a:solidFill>
                  <a:srgbClr val="BC204B"/>
                </a:solidFill>
                <a:latin typeface="Corbel" panose="020B05030202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SK" dirty="0"/>
              <a:t>Meno Priezvisko</a:t>
            </a:r>
          </a:p>
        </p:txBody>
      </p:sp>
      <p:sp>
        <p:nvSpPr>
          <p:cNvPr id="11" name="Text Placeholder 22">
            <a:extLst>
              <a:ext uri="{FF2B5EF4-FFF2-40B4-BE49-F238E27FC236}">
                <a16:creationId xmlns:a16="http://schemas.microsoft.com/office/drawing/2014/main" id="{EFE7D1BF-6B5D-8D47-82B3-7CEA6354E069}"/>
              </a:ext>
            </a:extLst>
          </p:cNvPr>
          <p:cNvSpPr>
            <a:spLocks noGrp="1"/>
          </p:cNvSpPr>
          <p:nvPr>
            <p:ph type="body" sz="quarter" idx="12" hasCustomPrompt="1"/>
          </p:nvPr>
        </p:nvSpPr>
        <p:spPr>
          <a:xfrm>
            <a:off x="818445" y="5646905"/>
            <a:ext cx="5277556" cy="430212"/>
          </a:xfrm>
        </p:spPr>
        <p:txBody>
          <a:bodyPr lIns="0">
            <a:noAutofit/>
          </a:bodyPr>
          <a:lstStyle>
            <a:lvl1pPr marL="0" indent="0">
              <a:buFontTx/>
              <a:buNone/>
              <a:defRPr sz="2800" b="0" i="0">
                <a:solidFill>
                  <a:srgbClr val="BC204B"/>
                </a:solidFill>
                <a:latin typeface="Corbel" panose="020B05030202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SK" dirty="0"/>
              <a:t>Pozícia</a:t>
            </a:r>
          </a:p>
        </p:txBody>
      </p:sp>
    </p:spTree>
    <p:extLst>
      <p:ext uri="{BB962C8B-B14F-4D97-AF65-F5344CB8AC3E}">
        <p14:creationId xmlns:p14="http://schemas.microsoft.com/office/powerpoint/2010/main" val="365911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9A0894-ACFF-8348-ADAA-F90F594CAF72}"/>
              </a:ext>
            </a:extLst>
          </p:cNvPr>
          <p:cNvPicPr>
            <a:picLocks noChangeAspect="1"/>
          </p:cNvPicPr>
          <p:nvPr userDrawn="1"/>
        </p:nvPicPr>
        <p:blipFill>
          <a:blip r:embed="rId2"/>
          <a:srcRect/>
          <a:stretch/>
        </p:blipFill>
        <p:spPr>
          <a:xfrm>
            <a:off x="10462450" y="743315"/>
            <a:ext cx="911106" cy="911106"/>
          </a:xfrm>
          <a:prstGeom prst="rect">
            <a:avLst/>
          </a:prstGeom>
        </p:spPr>
      </p:pic>
      <p:pic>
        <p:nvPicPr>
          <p:cNvPr id="8" name="Picture 7">
            <a:extLst>
              <a:ext uri="{FF2B5EF4-FFF2-40B4-BE49-F238E27FC236}">
                <a16:creationId xmlns:a16="http://schemas.microsoft.com/office/drawing/2014/main" id="{C88ABD57-F854-EA4F-9ED3-019DAA41AE2B}"/>
              </a:ext>
            </a:extLst>
          </p:cNvPr>
          <p:cNvPicPr>
            <a:picLocks noChangeAspect="1"/>
          </p:cNvPicPr>
          <p:nvPr userDrawn="1"/>
        </p:nvPicPr>
        <p:blipFill>
          <a:blip r:embed="rId3"/>
          <a:srcRect/>
          <a:stretch/>
        </p:blipFill>
        <p:spPr>
          <a:xfrm>
            <a:off x="10441347" y="5231793"/>
            <a:ext cx="946681" cy="946681"/>
          </a:xfrm>
          <a:prstGeom prst="rect">
            <a:avLst/>
          </a:prstGeom>
        </p:spPr>
      </p:pic>
      <p:sp>
        <p:nvSpPr>
          <p:cNvPr id="9" name="Title Placeholder 15">
            <a:extLst>
              <a:ext uri="{FF2B5EF4-FFF2-40B4-BE49-F238E27FC236}">
                <a16:creationId xmlns:a16="http://schemas.microsoft.com/office/drawing/2014/main" id="{62C9AD9F-8A17-934F-82B0-662C4732AF34}"/>
              </a:ext>
            </a:extLst>
          </p:cNvPr>
          <p:cNvSpPr>
            <a:spLocks noGrp="1"/>
          </p:cNvSpPr>
          <p:nvPr>
            <p:ph type="title"/>
          </p:nvPr>
        </p:nvSpPr>
        <p:spPr>
          <a:xfrm>
            <a:off x="838200" y="708145"/>
            <a:ext cx="9624250" cy="982543"/>
          </a:xfrm>
          <a:prstGeom prst="rect">
            <a:avLst/>
          </a:prstGeom>
        </p:spPr>
        <p:txBody>
          <a:bodyPr vert="horz" lIns="0" tIns="45720" rIns="91440" bIns="45720" rtlCol="0" anchor="ctr">
            <a:noAutofit/>
          </a:bodyPr>
          <a:lstStyle/>
          <a:p>
            <a:r>
              <a:rPr lang="sk-SK"/>
              <a:t>Kliknutím upravte štýl predlohy nadpisu</a:t>
            </a:r>
            <a:endParaRPr lang="en-SK" dirty="0"/>
          </a:p>
        </p:txBody>
      </p:sp>
      <p:sp>
        <p:nvSpPr>
          <p:cNvPr id="10" name="Text Placeholder 17">
            <a:extLst>
              <a:ext uri="{FF2B5EF4-FFF2-40B4-BE49-F238E27FC236}">
                <a16:creationId xmlns:a16="http://schemas.microsoft.com/office/drawing/2014/main" id="{527BE7E8-A51E-FE41-AD5E-66C5DEA28A7D}"/>
              </a:ext>
            </a:extLst>
          </p:cNvPr>
          <p:cNvSpPr>
            <a:spLocks noGrp="1"/>
          </p:cNvSpPr>
          <p:nvPr>
            <p:ph idx="1"/>
          </p:nvPr>
        </p:nvSpPr>
        <p:spPr>
          <a:xfrm>
            <a:off x="838200" y="1825626"/>
            <a:ext cx="9624250" cy="4323220"/>
          </a:xfrm>
          <a:prstGeom prst="rect">
            <a:avLst/>
          </a:prstGeom>
        </p:spPr>
        <p:txBody>
          <a:bodyPr vert="horz" lIns="91440" tIns="45720" rIns="91440" bIns="45720" rtlCol="0">
            <a:no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SK" dirty="0"/>
          </a:p>
        </p:txBody>
      </p:sp>
    </p:spTree>
    <p:extLst>
      <p:ext uri="{BB962C8B-B14F-4D97-AF65-F5344CB8AC3E}">
        <p14:creationId xmlns:p14="http://schemas.microsoft.com/office/powerpoint/2010/main" val="22292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B08C56-51DC-DF45-BDFA-99D9D1BA50C3}"/>
              </a:ext>
            </a:extLst>
          </p:cNvPr>
          <p:cNvSpPr/>
          <p:nvPr userDrawn="1"/>
        </p:nvSpPr>
        <p:spPr>
          <a:xfrm>
            <a:off x="9630888" y="0"/>
            <a:ext cx="2561112" cy="6858000"/>
          </a:xfrm>
          <a:prstGeom prst="rect">
            <a:avLst/>
          </a:prstGeom>
          <a:solidFill>
            <a:srgbClr val="BC2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K" dirty="0"/>
          </a:p>
        </p:txBody>
      </p:sp>
      <p:pic>
        <p:nvPicPr>
          <p:cNvPr id="8" name="Picture 7">
            <a:extLst>
              <a:ext uri="{FF2B5EF4-FFF2-40B4-BE49-F238E27FC236}">
                <a16:creationId xmlns:a16="http://schemas.microsoft.com/office/drawing/2014/main" id="{A9AFAA1B-3397-BE43-8147-13653693B8FC}"/>
              </a:ext>
            </a:extLst>
          </p:cNvPr>
          <p:cNvPicPr>
            <a:picLocks noChangeAspect="1"/>
          </p:cNvPicPr>
          <p:nvPr userDrawn="1"/>
        </p:nvPicPr>
        <p:blipFill>
          <a:blip r:embed="rId2"/>
          <a:srcRect/>
          <a:stretch/>
        </p:blipFill>
        <p:spPr>
          <a:xfrm>
            <a:off x="10462449" y="743314"/>
            <a:ext cx="911106" cy="911106"/>
          </a:xfrm>
          <a:prstGeom prst="rect">
            <a:avLst/>
          </a:prstGeom>
        </p:spPr>
      </p:pic>
      <p:pic>
        <p:nvPicPr>
          <p:cNvPr id="9" name="Picture 8">
            <a:extLst>
              <a:ext uri="{FF2B5EF4-FFF2-40B4-BE49-F238E27FC236}">
                <a16:creationId xmlns:a16="http://schemas.microsoft.com/office/drawing/2014/main" id="{E877106E-7752-784E-9EC4-291ADA0EAB8F}"/>
              </a:ext>
            </a:extLst>
          </p:cNvPr>
          <p:cNvPicPr>
            <a:picLocks noChangeAspect="1"/>
          </p:cNvPicPr>
          <p:nvPr userDrawn="1"/>
        </p:nvPicPr>
        <p:blipFill>
          <a:blip r:embed="rId3"/>
          <a:stretch>
            <a:fillRect/>
          </a:stretch>
        </p:blipFill>
        <p:spPr>
          <a:xfrm>
            <a:off x="10462450" y="5238748"/>
            <a:ext cx="911106" cy="911106"/>
          </a:xfrm>
          <a:prstGeom prst="rect">
            <a:avLst/>
          </a:prstGeom>
        </p:spPr>
      </p:pic>
      <p:sp>
        <p:nvSpPr>
          <p:cNvPr id="11" name="Title Placeholder 15">
            <a:extLst>
              <a:ext uri="{FF2B5EF4-FFF2-40B4-BE49-F238E27FC236}">
                <a16:creationId xmlns:a16="http://schemas.microsoft.com/office/drawing/2014/main" id="{4A49FDA4-56BA-0347-A90D-B6797CAFE1C4}"/>
              </a:ext>
            </a:extLst>
          </p:cNvPr>
          <p:cNvSpPr>
            <a:spLocks noGrp="1"/>
          </p:cNvSpPr>
          <p:nvPr>
            <p:ph type="title"/>
          </p:nvPr>
        </p:nvSpPr>
        <p:spPr>
          <a:xfrm>
            <a:off x="838200" y="708145"/>
            <a:ext cx="8115794" cy="982543"/>
          </a:xfrm>
          <a:prstGeom prst="rect">
            <a:avLst/>
          </a:prstGeom>
        </p:spPr>
        <p:txBody>
          <a:bodyPr vert="horz" lIns="0" tIns="45720" rIns="91440" bIns="45720" rtlCol="0" anchor="ctr">
            <a:normAutofit/>
          </a:bodyPr>
          <a:lstStyle/>
          <a:p>
            <a:r>
              <a:rPr lang="sk-SK"/>
              <a:t>Kliknutím upravte štýl predlohy nadpisu</a:t>
            </a:r>
            <a:endParaRPr lang="en-SK" dirty="0"/>
          </a:p>
        </p:txBody>
      </p:sp>
      <p:sp>
        <p:nvSpPr>
          <p:cNvPr id="15" name="Text Placeholder 17">
            <a:extLst>
              <a:ext uri="{FF2B5EF4-FFF2-40B4-BE49-F238E27FC236}">
                <a16:creationId xmlns:a16="http://schemas.microsoft.com/office/drawing/2014/main" id="{49E1FD74-D174-C440-B43C-DDADC02B82FE}"/>
              </a:ext>
            </a:extLst>
          </p:cNvPr>
          <p:cNvSpPr>
            <a:spLocks noGrp="1"/>
          </p:cNvSpPr>
          <p:nvPr>
            <p:ph idx="1"/>
          </p:nvPr>
        </p:nvSpPr>
        <p:spPr>
          <a:xfrm>
            <a:off x="838200" y="1825626"/>
            <a:ext cx="8115795" cy="4323220"/>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SK" dirty="0"/>
          </a:p>
        </p:txBody>
      </p:sp>
    </p:spTree>
    <p:extLst>
      <p:ext uri="{BB962C8B-B14F-4D97-AF65-F5344CB8AC3E}">
        <p14:creationId xmlns:p14="http://schemas.microsoft.com/office/powerpoint/2010/main" val="18547692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Title Placeholder 15">
            <a:extLst>
              <a:ext uri="{FF2B5EF4-FFF2-40B4-BE49-F238E27FC236}">
                <a16:creationId xmlns:a16="http://schemas.microsoft.com/office/drawing/2014/main" id="{285BE03A-F9B3-9143-AA81-0B5B0EB0AC71}"/>
              </a:ext>
            </a:extLst>
          </p:cNvPr>
          <p:cNvSpPr>
            <a:spLocks noGrp="1"/>
          </p:cNvSpPr>
          <p:nvPr>
            <p:ph type="title"/>
          </p:nvPr>
        </p:nvSpPr>
        <p:spPr>
          <a:xfrm>
            <a:off x="838200" y="708145"/>
            <a:ext cx="9624250" cy="982543"/>
          </a:xfrm>
          <a:prstGeom prst="rect">
            <a:avLst/>
          </a:prstGeom>
        </p:spPr>
        <p:txBody>
          <a:bodyPr vert="horz" lIns="0" tIns="45720" rIns="91440" bIns="45720" rtlCol="0" anchor="ctr">
            <a:normAutofit/>
          </a:bodyPr>
          <a:lstStyle/>
          <a:p>
            <a:r>
              <a:rPr lang="sk-SK"/>
              <a:t>Kliknutím upravte štýl predlohy nadpisu</a:t>
            </a:r>
            <a:endParaRPr lang="en-SK" dirty="0"/>
          </a:p>
        </p:txBody>
      </p:sp>
      <p:sp>
        <p:nvSpPr>
          <p:cNvPr id="18" name="Text Placeholder 17">
            <a:extLst>
              <a:ext uri="{FF2B5EF4-FFF2-40B4-BE49-F238E27FC236}">
                <a16:creationId xmlns:a16="http://schemas.microsoft.com/office/drawing/2014/main" id="{5AB105FE-080F-0143-98EB-EB70D2D88D80}"/>
              </a:ext>
            </a:extLst>
          </p:cNvPr>
          <p:cNvSpPr>
            <a:spLocks noGrp="1"/>
          </p:cNvSpPr>
          <p:nvPr>
            <p:ph type="body" idx="1"/>
          </p:nvPr>
        </p:nvSpPr>
        <p:spPr>
          <a:xfrm>
            <a:off x="838200" y="1825626"/>
            <a:ext cx="10515600" cy="384079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SK" dirty="0"/>
          </a:p>
        </p:txBody>
      </p:sp>
      <p:sp>
        <p:nvSpPr>
          <p:cNvPr id="20" name="Footer Placeholder 19">
            <a:extLst>
              <a:ext uri="{FF2B5EF4-FFF2-40B4-BE49-F238E27FC236}">
                <a16:creationId xmlns:a16="http://schemas.microsoft.com/office/drawing/2014/main" id="{63E85164-97B8-BD49-B20A-1BE96B80A0EF}"/>
              </a:ext>
            </a:extLst>
          </p:cNvPr>
          <p:cNvSpPr>
            <a:spLocks noGrp="1"/>
          </p:cNvSpPr>
          <p:nvPr>
            <p:ph type="ftr" sz="quarter" idx="3"/>
          </p:nvPr>
        </p:nvSpPr>
        <p:spPr>
          <a:xfrm>
            <a:off x="838199" y="5783721"/>
            <a:ext cx="10515599" cy="365125"/>
          </a:xfrm>
          <a:prstGeom prst="rect">
            <a:avLst/>
          </a:prstGeom>
        </p:spPr>
        <p:txBody>
          <a:bodyPr vert="horz" lIns="91440" tIns="45720" rIns="91440" bIns="45720" rtlCol="0" anchor="ctr"/>
          <a:lstStyle>
            <a:lvl1pPr algn="l">
              <a:defRPr sz="2000">
                <a:solidFill>
                  <a:srgbClr val="BC204B"/>
                </a:solidFill>
                <a:latin typeface="Corbel" panose="020B0503020204020204" pitchFamily="34" charset="0"/>
              </a:defRPr>
            </a:lvl1pPr>
          </a:lstStyle>
          <a:p>
            <a:r>
              <a:rPr lang="en-SK" dirty="0">
                <a:ea typeface="Verdana" panose="020B0604030504040204" pitchFamily="34" charset="0"/>
                <a:cs typeface="Verdana" panose="020B0604030504040204" pitchFamily="34" charset="0"/>
              </a:rPr>
              <a:t>01 / Názov sekcie</a:t>
            </a:r>
          </a:p>
        </p:txBody>
      </p:sp>
    </p:spTree>
    <p:extLst>
      <p:ext uri="{BB962C8B-B14F-4D97-AF65-F5344CB8AC3E}">
        <p14:creationId xmlns:p14="http://schemas.microsoft.com/office/powerpoint/2010/main" val="93831497"/>
      </p:ext>
    </p:extLst>
  </p:cSld>
  <p:clrMap bg1="lt1" tx1="dk1" bg2="lt2" tx2="dk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Lst>
  <p:txStyles>
    <p:titleStyle>
      <a:lvl1pPr algn="l" defTabSz="914400" rtl="0" eaLnBrk="1" latinLnBrk="0" hangingPunct="1">
        <a:lnSpc>
          <a:spcPct val="90000"/>
        </a:lnSpc>
        <a:spcBef>
          <a:spcPct val="0"/>
        </a:spcBef>
        <a:buNone/>
        <a:defRPr sz="4000" b="1" i="0" kern="1200">
          <a:solidFill>
            <a:srgbClr val="BC204B"/>
          </a:solidFill>
          <a:latin typeface="Corbel" panose="020B0503020204020204" pitchFamily="34" charset="0"/>
          <a:ea typeface="+mj-ea"/>
          <a:cs typeface="+mj-cs"/>
        </a:defRPr>
      </a:lvl1pPr>
    </p:titleStyle>
    <p:bodyStyle>
      <a:lvl1pPr marL="228600" indent="-228600" algn="l" defTabSz="914400" rtl="0" eaLnBrk="1" latinLnBrk="0" hangingPunct="1">
        <a:lnSpc>
          <a:spcPts val="3200"/>
        </a:lnSpc>
        <a:spcBef>
          <a:spcPts val="0"/>
        </a:spcBef>
        <a:buClr>
          <a:srgbClr val="BC204B"/>
        </a:buClr>
        <a:buFont typeface="Arial" panose="020B0604020202020204" pitchFamily="34" charset="0"/>
        <a:buChar char="•"/>
        <a:defRPr sz="24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ts val="3200"/>
        </a:lnSpc>
        <a:spcBef>
          <a:spcPts val="0"/>
        </a:spcBef>
        <a:buClr>
          <a:srgbClr val="BC204B"/>
        </a:buClr>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ts val="3200"/>
        </a:lnSpc>
        <a:spcBef>
          <a:spcPts val="0"/>
        </a:spcBef>
        <a:buClr>
          <a:srgbClr val="BC204B"/>
        </a:buClr>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ts val="3200"/>
        </a:lnSpc>
        <a:spcBef>
          <a:spcPts val="0"/>
        </a:spcBef>
        <a:buClr>
          <a:srgbClr val="BC204B"/>
        </a:buClr>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ts val="3200"/>
        </a:lnSpc>
        <a:spcBef>
          <a:spcPts val="0"/>
        </a:spcBef>
        <a:buClr>
          <a:srgbClr val="BC204B"/>
        </a:buClr>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D6FE-22B0-774F-A8CF-F75E50015179}"/>
              </a:ext>
            </a:extLst>
          </p:cNvPr>
          <p:cNvSpPr>
            <a:spLocks noGrp="1"/>
          </p:cNvSpPr>
          <p:nvPr>
            <p:ph type="ctrTitle"/>
          </p:nvPr>
        </p:nvSpPr>
        <p:spPr/>
        <p:txBody>
          <a:bodyPr/>
          <a:lstStyle/>
          <a:p>
            <a:r>
              <a:rPr lang="sk-SK" sz="4800" dirty="0"/>
              <a:t>DIGITÁLNA TRANSFORMÁCIA V MARKETINGU: VÝZVY, PROCESY A SYSTÉM</a:t>
            </a:r>
            <a:endParaRPr lang="en-SK" sz="4800" dirty="0"/>
          </a:p>
        </p:txBody>
      </p:sp>
      <p:sp>
        <p:nvSpPr>
          <p:cNvPr id="3" name="Text Placeholder 2">
            <a:extLst>
              <a:ext uri="{FF2B5EF4-FFF2-40B4-BE49-F238E27FC236}">
                <a16:creationId xmlns:a16="http://schemas.microsoft.com/office/drawing/2014/main" id="{B5816BDF-6C51-B147-95A5-A9BF5D2EF7EF}"/>
              </a:ext>
            </a:extLst>
          </p:cNvPr>
          <p:cNvSpPr>
            <a:spLocks noGrp="1"/>
          </p:cNvSpPr>
          <p:nvPr>
            <p:ph type="body" sz="quarter" idx="11"/>
          </p:nvPr>
        </p:nvSpPr>
        <p:spPr>
          <a:xfrm>
            <a:off x="818445" y="4950571"/>
            <a:ext cx="8314196" cy="430212"/>
          </a:xfrm>
        </p:spPr>
        <p:txBody>
          <a:bodyPr/>
          <a:lstStyle/>
          <a:p>
            <a:r>
              <a:rPr lang="sk-SK" dirty="0"/>
              <a:t>PhDr. Ing. Mgr. Miroslav Reiter</a:t>
            </a:r>
            <a:endParaRPr lang="en-SK" dirty="0"/>
          </a:p>
        </p:txBody>
      </p:sp>
      <p:sp>
        <p:nvSpPr>
          <p:cNvPr id="4" name="Text Placeholder 3">
            <a:extLst>
              <a:ext uri="{FF2B5EF4-FFF2-40B4-BE49-F238E27FC236}">
                <a16:creationId xmlns:a16="http://schemas.microsoft.com/office/drawing/2014/main" id="{A567BEF1-DBDA-204B-A169-3095F849F067}"/>
              </a:ext>
            </a:extLst>
          </p:cNvPr>
          <p:cNvSpPr>
            <a:spLocks noGrp="1"/>
          </p:cNvSpPr>
          <p:nvPr>
            <p:ph type="body" sz="quarter" idx="12"/>
          </p:nvPr>
        </p:nvSpPr>
        <p:spPr>
          <a:xfrm>
            <a:off x="818444" y="5398254"/>
            <a:ext cx="6127587" cy="430212"/>
          </a:xfrm>
        </p:spPr>
        <p:txBody>
          <a:bodyPr/>
          <a:lstStyle/>
          <a:p>
            <a:r>
              <a:rPr lang="sk-SK" dirty="0"/>
              <a:t>Katedra marketingu a obchodu</a:t>
            </a:r>
          </a:p>
          <a:p>
            <a:r>
              <a:rPr lang="sk-SK" b="1" dirty="0"/>
              <a:t>Školiteľ: </a:t>
            </a:r>
            <a:r>
              <a:rPr lang="sk-SK" dirty="0"/>
              <a:t>doc. Ing. Andrej Miklošík, PhD.</a:t>
            </a:r>
            <a:endParaRPr lang="en-SK" dirty="0"/>
          </a:p>
        </p:txBody>
      </p:sp>
    </p:spTree>
    <p:extLst>
      <p:ext uri="{BB962C8B-B14F-4D97-AF65-F5344CB8AC3E}">
        <p14:creationId xmlns:p14="http://schemas.microsoft.com/office/powerpoint/2010/main" val="297334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FA0DDA4-675A-06D3-AB1B-9C331BA55E72}"/>
              </a:ext>
            </a:extLst>
          </p:cNvPr>
          <p:cNvSpPr>
            <a:spLocks noGrp="1"/>
          </p:cNvSpPr>
          <p:nvPr>
            <p:ph type="title"/>
          </p:nvPr>
        </p:nvSpPr>
        <p:spPr/>
        <p:txBody>
          <a:bodyPr/>
          <a:lstStyle/>
          <a:p>
            <a:r>
              <a:rPr lang="pt-BR" dirty="0"/>
              <a:t>ZÁUJEM </a:t>
            </a:r>
            <a:r>
              <a:rPr lang="sk-SK" dirty="0"/>
              <a:t>O TÉMU </a:t>
            </a:r>
            <a:r>
              <a:rPr lang="pt-BR" dirty="0"/>
              <a:t>DIGITÁLNEJ TRANSFORMÁCIE</a:t>
            </a:r>
            <a:r>
              <a:rPr lang="sk-SK" dirty="0"/>
              <a:t> (Str. 29)</a:t>
            </a:r>
          </a:p>
        </p:txBody>
      </p:sp>
      <p:pic>
        <p:nvPicPr>
          <p:cNvPr id="4" name="Zástupný objekt pre obsah 3">
            <a:extLst>
              <a:ext uri="{FF2B5EF4-FFF2-40B4-BE49-F238E27FC236}">
                <a16:creationId xmlns:a16="http://schemas.microsoft.com/office/drawing/2014/main" id="{D4DAE591-8AD3-BE5D-8961-D430DA0FC79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981774"/>
            <a:ext cx="9558338" cy="3292790"/>
          </a:xfrm>
          <a:prstGeom prst="rect">
            <a:avLst/>
          </a:prstGeom>
          <a:noFill/>
        </p:spPr>
      </p:pic>
    </p:spTree>
    <p:extLst>
      <p:ext uri="{BB962C8B-B14F-4D97-AF65-F5344CB8AC3E}">
        <p14:creationId xmlns:p14="http://schemas.microsoft.com/office/powerpoint/2010/main" val="310619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FA0DDA4-675A-06D3-AB1B-9C331BA55E72}"/>
              </a:ext>
            </a:extLst>
          </p:cNvPr>
          <p:cNvSpPr>
            <a:spLocks noGrp="1"/>
          </p:cNvSpPr>
          <p:nvPr>
            <p:ph type="title"/>
          </p:nvPr>
        </p:nvSpPr>
        <p:spPr/>
        <p:txBody>
          <a:bodyPr/>
          <a:lstStyle/>
          <a:p>
            <a:r>
              <a:rPr lang="sk-SK" dirty="0"/>
              <a:t>OBJEM </a:t>
            </a:r>
            <a:r>
              <a:rPr lang="pt-BR" dirty="0"/>
              <a:t>VYHĽADÁVANI</a:t>
            </a:r>
            <a:r>
              <a:rPr lang="sk-SK" dirty="0"/>
              <a:t>A</a:t>
            </a:r>
            <a:r>
              <a:rPr lang="pt-BR" dirty="0"/>
              <a:t> </a:t>
            </a:r>
            <a:br>
              <a:rPr lang="sk-SK" dirty="0"/>
            </a:br>
            <a:r>
              <a:rPr lang="pt-BR" dirty="0"/>
              <a:t>DIGITÁLNEJ TRANSFORMÁCIE</a:t>
            </a:r>
            <a:r>
              <a:rPr lang="sk-SK" dirty="0"/>
              <a:t> (Str. 30)</a:t>
            </a:r>
          </a:p>
        </p:txBody>
      </p:sp>
      <p:pic>
        <p:nvPicPr>
          <p:cNvPr id="6" name="Zástupný objekt pre obsah 5">
            <a:extLst>
              <a:ext uri="{FF2B5EF4-FFF2-40B4-BE49-F238E27FC236}">
                <a16:creationId xmlns:a16="http://schemas.microsoft.com/office/drawing/2014/main" id="{9A82848B-7C45-A533-1906-4136423160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976050"/>
            <a:ext cx="9482138" cy="3853190"/>
          </a:xfrm>
          <a:prstGeom prst="rect">
            <a:avLst/>
          </a:prstGeom>
          <a:noFill/>
        </p:spPr>
      </p:pic>
    </p:spTree>
    <p:extLst>
      <p:ext uri="{BB962C8B-B14F-4D97-AF65-F5344CB8AC3E}">
        <p14:creationId xmlns:p14="http://schemas.microsoft.com/office/powerpoint/2010/main" val="4204753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6B62454-F245-3584-FA23-D95E6AA7CA01}"/>
              </a:ext>
            </a:extLst>
          </p:cNvPr>
          <p:cNvSpPr>
            <a:spLocks noGrp="1"/>
          </p:cNvSpPr>
          <p:nvPr>
            <p:ph type="title"/>
          </p:nvPr>
        </p:nvSpPr>
        <p:spPr>
          <a:xfrm>
            <a:off x="528638" y="708145"/>
            <a:ext cx="9933812" cy="982543"/>
          </a:xfrm>
        </p:spPr>
        <p:txBody>
          <a:bodyPr/>
          <a:lstStyle/>
          <a:p>
            <a:r>
              <a:rPr lang="sk-SK" dirty="0"/>
              <a:t>PREHĽAD RÁMCOV DIGITÁLNEJ TRANSFORMÁCIE SLOVENSKÝ TRH </a:t>
            </a:r>
            <a:br>
              <a:rPr lang="sk-SK" dirty="0"/>
            </a:br>
            <a:r>
              <a:rPr lang="sk-SK" dirty="0"/>
              <a:t>(Str. 40)</a:t>
            </a:r>
          </a:p>
        </p:txBody>
      </p:sp>
      <p:pic>
        <p:nvPicPr>
          <p:cNvPr id="6" name="Zástupný objekt pre obsah 5">
            <a:extLst>
              <a:ext uri="{FF2B5EF4-FFF2-40B4-BE49-F238E27FC236}">
                <a16:creationId xmlns:a16="http://schemas.microsoft.com/office/drawing/2014/main" id="{A602B3F5-7992-8076-089E-8FBFEFEFE78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69899" y="2105024"/>
            <a:ext cx="10052051" cy="3195212"/>
          </a:xfrm>
          <a:prstGeom prst="rect">
            <a:avLst/>
          </a:prstGeom>
          <a:noFill/>
          <a:ln>
            <a:noFill/>
          </a:ln>
        </p:spPr>
      </p:pic>
    </p:spTree>
    <p:extLst>
      <p:ext uri="{BB962C8B-B14F-4D97-AF65-F5344CB8AC3E}">
        <p14:creationId xmlns:p14="http://schemas.microsoft.com/office/powerpoint/2010/main" val="221485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6B62454-F245-3584-FA23-D95E6AA7CA01}"/>
              </a:ext>
            </a:extLst>
          </p:cNvPr>
          <p:cNvSpPr>
            <a:spLocks noGrp="1"/>
          </p:cNvSpPr>
          <p:nvPr>
            <p:ph type="title"/>
          </p:nvPr>
        </p:nvSpPr>
        <p:spPr>
          <a:xfrm>
            <a:off x="681038" y="708145"/>
            <a:ext cx="9781412" cy="982543"/>
          </a:xfrm>
        </p:spPr>
        <p:txBody>
          <a:bodyPr/>
          <a:lstStyle/>
          <a:p>
            <a:r>
              <a:rPr lang="sk-SK" dirty="0"/>
              <a:t>PREHĽAD RÁMCOV DIGITÁLNEJ TRANSFORMÁCIE GLOBÁLNY TRH (Str. 38)</a:t>
            </a:r>
          </a:p>
        </p:txBody>
      </p:sp>
      <p:pic>
        <p:nvPicPr>
          <p:cNvPr id="4" name="Zástupný objekt pre obsah 3">
            <a:extLst>
              <a:ext uri="{FF2B5EF4-FFF2-40B4-BE49-F238E27FC236}">
                <a16:creationId xmlns:a16="http://schemas.microsoft.com/office/drawing/2014/main" id="{202B6586-ABDA-DBC2-A330-4FA9272F15A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81038" y="2091529"/>
            <a:ext cx="9781412" cy="3156319"/>
          </a:xfrm>
          <a:prstGeom prst="rect">
            <a:avLst/>
          </a:prstGeom>
          <a:noFill/>
          <a:ln>
            <a:noFill/>
          </a:ln>
        </p:spPr>
      </p:pic>
    </p:spTree>
    <p:extLst>
      <p:ext uri="{BB962C8B-B14F-4D97-AF65-F5344CB8AC3E}">
        <p14:creationId xmlns:p14="http://schemas.microsoft.com/office/powerpoint/2010/main" val="173454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C3F978C-5904-0988-8CA7-3EE0CBD937D1}"/>
              </a:ext>
            </a:extLst>
          </p:cNvPr>
          <p:cNvSpPr>
            <a:spLocks noGrp="1"/>
          </p:cNvSpPr>
          <p:nvPr>
            <p:ph type="title"/>
          </p:nvPr>
        </p:nvSpPr>
        <p:spPr>
          <a:xfrm>
            <a:off x="838200" y="352425"/>
            <a:ext cx="9624250" cy="1338263"/>
          </a:xfrm>
        </p:spPr>
        <p:txBody>
          <a:bodyPr/>
          <a:lstStyle/>
          <a:p>
            <a:r>
              <a:rPr lang="sk-SK" dirty="0"/>
              <a:t>MULTIKRITERIÁLNE POROVNANIE RÁMCOV DIGITÁLNEJ TRANSFORMÁCIE</a:t>
            </a:r>
            <a:br>
              <a:rPr lang="sk-SK" dirty="0"/>
            </a:br>
            <a:r>
              <a:rPr lang="sk-SK" dirty="0"/>
              <a:t>(Str. 75)</a:t>
            </a:r>
          </a:p>
        </p:txBody>
      </p:sp>
      <p:pic>
        <p:nvPicPr>
          <p:cNvPr id="4" name="Zástupný objekt pre obsah 3">
            <a:extLst>
              <a:ext uri="{FF2B5EF4-FFF2-40B4-BE49-F238E27FC236}">
                <a16:creationId xmlns:a16="http://schemas.microsoft.com/office/drawing/2014/main" id="{CB1F48D3-CC48-CAB7-C21A-7C36C8B1CC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8079" y="1986962"/>
            <a:ext cx="6871171" cy="4871038"/>
          </a:xfrm>
          <a:prstGeom prst="rect">
            <a:avLst/>
          </a:prstGeom>
          <a:noFill/>
        </p:spPr>
      </p:pic>
    </p:spTree>
    <p:extLst>
      <p:ext uri="{BB962C8B-B14F-4D97-AF65-F5344CB8AC3E}">
        <p14:creationId xmlns:p14="http://schemas.microsoft.com/office/powerpoint/2010/main" val="1675034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9D2E9B6-067C-E2CC-8298-78B1A26BBDC1}"/>
              </a:ext>
            </a:extLst>
          </p:cNvPr>
          <p:cNvSpPr>
            <a:spLocks noGrp="1"/>
          </p:cNvSpPr>
          <p:nvPr>
            <p:ph type="title"/>
          </p:nvPr>
        </p:nvSpPr>
        <p:spPr/>
        <p:txBody>
          <a:bodyPr/>
          <a:lstStyle/>
          <a:p>
            <a:r>
              <a:rPr lang="sk-SK" dirty="0"/>
              <a:t>VÝSKUMNÉ OTÁZKY (Str. 16 + 81 až 82)</a:t>
            </a:r>
          </a:p>
        </p:txBody>
      </p:sp>
      <p:sp>
        <p:nvSpPr>
          <p:cNvPr id="3" name="Zástupný objekt pre obsah 2">
            <a:extLst>
              <a:ext uri="{FF2B5EF4-FFF2-40B4-BE49-F238E27FC236}">
                <a16:creationId xmlns:a16="http://schemas.microsoft.com/office/drawing/2014/main" id="{85143CC9-49C9-7709-D770-C8F40E0708E6}"/>
              </a:ext>
            </a:extLst>
          </p:cNvPr>
          <p:cNvSpPr>
            <a:spLocks noGrp="1"/>
          </p:cNvSpPr>
          <p:nvPr>
            <p:ph idx="1"/>
          </p:nvPr>
        </p:nvSpPr>
        <p:spPr/>
        <p:txBody>
          <a:bodyPr/>
          <a:lstStyle/>
          <a:p>
            <a:r>
              <a:rPr lang="sk-SK" dirty="0"/>
              <a:t>VO1. Aké sú trendy, záujem a objem vyhľadávania digitálnej transformácie v rokoch 2018 až 2023?</a:t>
            </a:r>
          </a:p>
          <a:p>
            <a:r>
              <a:rPr lang="sk-SK" dirty="0"/>
              <a:t>VO2. Ktoré sú najpoužívanejšie rámce digitálnej transformácie?</a:t>
            </a:r>
          </a:p>
          <a:p>
            <a:r>
              <a:rPr lang="sk-SK" dirty="0"/>
              <a:t>VO3. Ktorý rámec digitálnej transformácie je najvhodnejší pre oblasť marketingu?</a:t>
            </a:r>
          </a:p>
          <a:p>
            <a:r>
              <a:rPr lang="sk-SK" dirty="0"/>
              <a:t>VO4. Aká štruktúra procesov a aké procesy sú odporúčané v rámcoch digitálnej transformácie?</a:t>
            </a:r>
          </a:p>
          <a:p>
            <a:r>
              <a:rPr lang="sk-SK" dirty="0"/>
              <a:t>VO5. Ktoré sú najčastejšie výzvy spojené s digitálnou transformáciou?</a:t>
            </a:r>
          </a:p>
          <a:p>
            <a:endParaRPr lang="sk-SK" dirty="0"/>
          </a:p>
        </p:txBody>
      </p:sp>
    </p:spTree>
    <p:extLst>
      <p:ext uri="{BB962C8B-B14F-4D97-AF65-F5344CB8AC3E}">
        <p14:creationId xmlns:p14="http://schemas.microsoft.com/office/powerpoint/2010/main" val="1617231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5C3683-434A-4410-ACC3-DCEBBD7825C7}"/>
              </a:ext>
            </a:extLst>
          </p:cNvPr>
          <p:cNvSpPr>
            <a:spLocks noGrp="1"/>
          </p:cNvSpPr>
          <p:nvPr>
            <p:ph type="title"/>
          </p:nvPr>
        </p:nvSpPr>
        <p:spPr/>
        <p:txBody>
          <a:bodyPr/>
          <a:lstStyle/>
          <a:p>
            <a:r>
              <a:rPr lang="pl-PL" dirty="0"/>
              <a:t>MEDZERY V POZNATKOCH DOTERAJŠEJ VEDY A VÝSKUMU</a:t>
            </a:r>
            <a:endParaRPr lang="sk-SK" dirty="0"/>
          </a:p>
        </p:txBody>
      </p:sp>
      <p:sp>
        <p:nvSpPr>
          <p:cNvPr id="3" name="Zástupný objekt pre obsah 2">
            <a:extLst>
              <a:ext uri="{FF2B5EF4-FFF2-40B4-BE49-F238E27FC236}">
                <a16:creationId xmlns:a16="http://schemas.microsoft.com/office/drawing/2014/main" id="{E55A2863-19F9-8C35-D4B3-F3ED3F17C2BE}"/>
              </a:ext>
            </a:extLst>
          </p:cNvPr>
          <p:cNvSpPr>
            <a:spLocks noGrp="1"/>
          </p:cNvSpPr>
          <p:nvPr>
            <p:ph idx="1"/>
          </p:nvPr>
        </p:nvSpPr>
        <p:spPr/>
        <p:txBody>
          <a:bodyPr/>
          <a:lstStyle/>
          <a:p>
            <a:pPr marL="342900" marR="3810" lvl="0" indent="-342900" algn="just" rtl="0">
              <a:lnSpc>
                <a:spcPct val="150000"/>
              </a:lnSpc>
              <a:buFont typeface="+mj-lt"/>
              <a:buAutoNum type="arabicPeriod"/>
            </a:pPr>
            <a:r>
              <a:rPr lang="sk-SK" dirty="0"/>
              <a:t>Preskúmanie aplikácie rámcov digitálnej transformácie a to na globálnej aj lokálnej úrovni.</a:t>
            </a:r>
          </a:p>
          <a:p>
            <a:pPr marL="342900" marR="3810" lvl="0" indent="-342900" algn="just">
              <a:lnSpc>
                <a:spcPct val="150000"/>
              </a:lnSpc>
              <a:buFont typeface="+mj-lt"/>
              <a:buAutoNum type="arabicPeriod"/>
            </a:pPr>
            <a:r>
              <a:rPr lang="sk-SK" dirty="0"/>
              <a:t>Preskúmanie implementácie rámcov digitálnej transformácie.</a:t>
            </a:r>
          </a:p>
          <a:p>
            <a:pPr marL="342900" marR="3810" lvl="0" indent="-342900" algn="just">
              <a:lnSpc>
                <a:spcPct val="150000"/>
              </a:lnSpc>
              <a:buFont typeface="+mj-lt"/>
              <a:buAutoNum type="arabicPeriod"/>
            </a:pPr>
            <a:r>
              <a:rPr lang="sk-SK" dirty="0"/>
              <a:t>Preskúmanie rámcov digitálnej transformácie a ich mapovanie na existujúce CMS systémy.</a:t>
            </a:r>
          </a:p>
          <a:p>
            <a:pPr marL="342900" marR="3810" lvl="0" indent="-342900" algn="just">
              <a:lnSpc>
                <a:spcPct val="150000"/>
              </a:lnSpc>
              <a:buFont typeface="+mj-lt"/>
              <a:buAutoNum type="arabicPeriod"/>
            </a:pPr>
            <a:r>
              <a:rPr lang="sk-SK" dirty="0"/>
              <a:t>Definovanie a preskúmanie komponentov, ktoré sú relevantného pre identifikáciu úrovní digitalizácie organizácií.</a:t>
            </a:r>
          </a:p>
          <a:p>
            <a:pPr marL="342900" marR="3810" lvl="0" indent="-342900" algn="just">
              <a:lnSpc>
                <a:spcPct val="150000"/>
              </a:lnSpc>
              <a:buFont typeface="+mj-lt"/>
              <a:buAutoNum type="arabicPeriod"/>
            </a:pPr>
            <a:r>
              <a:rPr lang="sk-SK" dirty="0"/>
              <a:t>Preskúmanie kritérií na stanovenie nízkej a vysokej úrovne digitalizácie.</a:t>
            </a:r>
          </a:p>
          <a:p>
            <a:endParaRPr lang="sk-SK" dirty="0"/>
          </a:p>
        </p:txBody>
      </p:sp>
    </p:spTree>
    <p:extLst>
      <p:ext uri="{BB962C8B-B14F-4D97-AF65-F5344CB8AC3E}">
        <p14:creationId xmlns:p14="http://schemas.microsoft.com/office/powerpoint/2010/main" val="4027268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1ADD7E3-E623-0C68-EA80-C31C2C0A8762}"/>
              </a:ext>
            </a:extLst>
          </p:cNvPr>
          <p:cNvSpPr>
            <a:spLocks noGrp="1"/>
          </p:cNvSpPr>
          <p:nvPr>
            <p:ph type="title"/>
          </p:nvPr>
        </p:nvSpPr>
        <p:spPr/>
        <p:txBody>
          <a:bodyPr/>
          <a:lstStyle/>
          <a:p>
            <a:r>
              <a:rPr lang="pl-PL" dirty="0"/>
              <a:t>METODIKA PRÁCE A METÓDY SKÚMANIA (STR. 86 AŽ 95)</a:t>
            </a:r>
            <a:endParaRPr lang="sk-SK" dirty="0"/>
          </a:p>
        </p:txBody>
      </p:sp>
      <p:sp>
        <p:nvSpPr>
          <p:cNvPr id="3" name="Zástupný objekt pre obsah 2">
            <a:extLst>
              <a:ext uri="{FF2B5EF4-FFF2-40B4-BE49-F238E27FC236}">
                <a16:creationId xmlns:a16="http://schemas.microsoft.com/office/drawing/2014/main" id="{2E53CB87-BD26-CE94-0E19-855B57090F58}"/>
              </a:ext>
            </a:extLst>
          </p:cNvPr>
          <p:cNvSpPr>
            <a:spLocks noGrp="1"/>
          </p:cNvSpPr>
          <p:nvPr>
            <p:ph idx="1"/>
          </p:nvPr>
        </p:nvSpPr>
        <p:spPr/>
        <p:txBody>
          <a:bodyPr/>
          <a:lstStyle/>
          <a:p>
            <a:r>
              <a:rPr lang="sk-SK" dirty="0"/>
              <a:t>Charakteristika objektu skúmania</a:t>
            </a:r>
          </a:p>
          <a:p>
            <a:r>
              <a:rPr lang="pl-PL" dirty="0"/>
              <a:t>Spôsoby získania dát a ich zdroje</a:t>
            </a:r>
          </a:p>
          <a:p>
            <a:r>
              <a:rPr lang="sk-SK" dirty="0"/>
              <a:t>Dotazník (Obmedzenia výskumu)</a:t>
            </a:r>
          </a:p>
          <a:p>
            <a:r>
              <a:rPr lang="sk-SK" dirty="0"/>
              <a:t>Experiment</a:t>
            </a:r>
          </a:p>
          <a:p>
            <a:pPr lvl="1"/>
            <a:r>
              <a:rPr lang="sk-SK" dirty="0"/>
              <a:t>Metodológia</a:t>
            </a:r>
          </a:p>
          <a:p>
            <a:pPr lvl="1"/>
            <a:r>
              <a:rPr lang="sk-SK" dirty="0"/>
              <a:t>Pracovné postupy</a:t>
            </a:r>
          </a:p>
          <a:p>
            <a:pPr lvl="1"/>
            <a:r>
              <a:rPr lang="sk-SK" dirty="0"/>
              <a:t>Interpretácia výsledkov</a:t>
            </a:r>
          </a:p>
          <a:p>
            <a:pPr lvl="1"/>
            <a:r>
              <a:rPr lang="sk-SK" dirty="0"/>
              <a:t>Technické parametre prostredia</a:t>
            </a:r>
          </a:p>
          <a:p>
            <a:pPr lvl="1"/>
            <a:r>
              <a:rPr lang="sk-SK" dirty="0"/>
              <a:t>Obmedzenia výskumu</a:t>
            </a:r>
          </a:p>
          <a:p>
            <a:endParaRPr lang="sk-SK" dirty="0"/>
          </a:p>
        </p:txBody>
      </p:sp>
    </p:spTree>
    <p:extLst>
      <p:ext uri="{BB962C8B-B14F-4D97-AF65-F5344CB8AC3E}">
        <p14:creationId xmlns:p14="http://schemas.microsoft.com/office/powerpoint/2010/main" val="267668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F6D4CBB-774D-4EBF-1A1D-E3B39F8A9F05}"/>
              </a:ext>
            </a:extLst>
          </p:cNvPr>
          <p:cNvSpPr>
            <a:spLocks noGrp="1"/>
          </p:cNvSpPr>
          <p:nvPr>
            <p:ph type="title"/>
          </p:nvPr>
        </p:nvSpPr>
        <p:spPr/>
        <p:txBody>
          <a:bodyPr/>
          <a:lstStyle/>
          <a:p>
            <a:r>
              <a:rPr lang="sk-SK" dirty="0"/>
              <a:t>VÝSKUMNÝ PROBLÉM (STR. 83)</a:t>
            </a:r>
          </a:p>
        </p:txBody>
      </p:sp>
      <p:sp>
        <p:nvSpPr>
          <p:cNvPr id="3" name="Zástupný objekt pre obsah 2">
            <a:extLst>
              <a:ext uri="{FF2B5EF4-FFF2-40B4-BE49-F238E27FC236}">
                <a16:creationId xmlns:a16="http://schemas.microsoft.com/office/drawing/2014/main" id="{5C8F7423-6191-4504-2DDE-9A64EBBF848E}"/>
              </a:ext>
            </a:extLst>
          </p:cNvPr>
          <p:cNvSpPr>
            <a:spLocks noGrp="1"/>
          </p:cNvSpPr>
          <p:nvPr>
            <p:ph idx="1"/>
          </p:nvPr>
        </p:nvSpPr>
        <p:spPr/>
        <p:txBody>
          <a:bodyPr/>
          <a:lstStyle/>
          <a:p>
            <a:r>
              <a:rPr lang="sk-SK" dirty="0"/>
              <a:t>Výskumným problémom je </a:t>
            </a:r>
            <a:r>
              <a:rPr lang="sk-SK" b="1" dirty="0">
                <a:solidFill>
                  <a:srgbClr val="BC204B"/>
                </a:solidFill>
              </a:rPr>
              <a:t>analyzovať</a:t>
            </a:r>
            <a:r>
              <a:rPr lang="sk-SK" dirty="0"/>
              <a:t>, aké sú </a:t>
            </a:r>
            <a:r>
              <a:rPr lang="sk-SK" b="1" dirty="0">
                <a:solidFill>
                  <a:srgbClr val="BC204B"/>
                </a:solidFill>
              </a:rPr>
              <a:t>kľúčové výzvy pre adopciu</a:t>
            </a:r>
            <a:r>
              <a:rPr lang="sk-SK" dirty="0"/>
              <a:t> </a:t>
            </a:r>
            <a:r>
              <a:rPr lang="sk-SK" b="1" dirty="0">
                <a:solidFill>
                  <a:srgbClr val="BC204B"/>
                </a:solidFill>
              </a:rPr>
              <a:t>digitálnych technológií</a:t>
            </a:r>
            <a:r>
              <a:rPr lang="sk-SK" dirty="0"/>
              <a:t> v </a:t>
            </a:r>
            <a:r>
              <a:rPr lang="sk-SK" b="1" dirty="0">
                <a:solidFill>
                  <a:srgbClr val="BC204B"/>
                </a:solidFill>
              </a:rPr>
              <a:t>podnikoch</a:t>
            </a:r>
            <a:r>
              <a:rPr lang="sk-SK" dirty="0"/>
              <a:t> a </a:t>
            </a:r>
            <a:r>
              <a:rPr lang="sk-SK" b="1" dirty="0">
                <a:solidFill>
                  <a:srgbClr val="BC204B"/>
                </a:solidFill>
              </a:rPr>
              <a:t>identifikovať</a:t>
            </a:r>
            <a:r>
              <a:rPr lang="sk-SK" dirty="0"/>
              <a:t> </a:t>
            </a:r>
            <a:r>
              <a:rPr lang="sk-SK" b="1" dirty="0">
                <a:solidFill>
                  <a:srgbClr val="BC204B"/>
                </a:solidFill>
              </a:rPr>
              <a:t>rámce</a:t>
            </a:r>
            <a:r>
              <a:rPr lang="sk-SK" dirty="0"/>
              <a:t> </a:t>
            </a:r>
            <a:r>
              <a:rPr lang="sk-SK" b="1" dirty="0">
                <a:solidFill>
                  <a:srgbClr val="BC204B"/>
                </a:solidFill>
              </a:rPr>
              <a:t>digitálnej</a:t>
            </a:r>
            <a:r>
              <a:rPr lang="sk-SK" dirty="0"/>
              <a:t> </a:t>
            </a:r>
            <a:r>
              <a:rPr lang="sk-SK" b="1" dirty="0">
                <a:solidFill>
                  <a:srgbClr val="BC204B"/>
                </a:solidFill>
              </a:rPr>
              <a:t>transformácie</a:t>
            </a:r>
            <a:r>
              <a:rPr lang="sk-SK" dirty="0"/>
              <a:t>, ktoré umožňujú úspešnú integráciu týchto technológií do existujúcich marketingových procesov. </a:t>
            </a:r>
          </a:p>
          <a:p>
            <a:r>
              <a:rPr lang="sk-SK" dirty="0"/>
              <a:t>Tento problém skúma, prečo mnohé podniky napriek zjavnej potrebe a výhodám digitalizácie čelia </a:t>
            </a:r>
            <a:r>
              <a:rPr lang="sk-SK" b="1" dirty="0">
                <a:solidFill>
                  <a:srgbClr val="BC204B"/>
                </a:solidFill>
              </a:rPr>
              <a:t>problémom s plnou integráciou nových technológií do svojich marketingových operácií</a:t>
            </a:r>
            <a:r>
              <a:rPr lang="sk-SK" dirty="0"/>
              <a:t>. </a:t>
            </a:r>
          </a:p>
          <a:p>
            <a:r>
              <a:rPr lang="sk-SK" dirty="0"/>
              <a:t>Výskumný problém zahŕňa aspekty ako vnímané </a:t>
            </a:r>
            <a:r>
              <a:rPr lang="sk-SK" b="1" dirty="0">
                <a:solidFill>
                  <a:srgbClr val="BC204B"/>
                </a:solidFill>
              </a:rPr>
              <a:t>riziká</a:t>
            </a:r>
            <a:r>
              <a:rPr lang="sk-SK" dirty="0"/>
              <a:t>, </a:t>
            </a:r>
            <a:r>
              <a:rPr lang="sk-SK" b="1" dirty="0">
                <a:solidFill>
                  <a:srgbClr val="BC204B"/>
                </a:solidFill>
              </a:rPr>
              <a:t>nedostatočná</a:t>
            </a:r>
            <a:r>
              <a:rPr lang="sk-SK" dirty="0"/>
              <a:t> </a:t>
            </a:r>
            <a:r>
              <a:rPr lang="sk-SK" b="1" dirty="0">
                <a:solidFill>
                  <a:srgbClr val="BC204B"/>
                </a:solidFill>
              </a:rPr>
              <a:t>technologická zrelosť </a:t>
            </a:r>
            <a:r>
              <a:rPr lang="sk-SK" dirty="0"/>
              <a:t>a </a:t>
            </a:r>
            <a:r>
              <a:rPr lang="sk-SK" b="1" dirty="0">
                <a:solidFill>
                  <a:srgbClr val="BC204B"/>
                </a:solidFill>
              </a:rPr>
              <a:t>nedostatok odborných znalostí </a:t>
            </a:r>
            <a:r>
              <a:rPr lang="sk-SK" dirty="0"/>
              <a:t>v rámci podniku. </a:t>
            </a:r>
          </a:p>
        </p:txBody>
      </p:sp>
    </p:spTree>
    <p:extLst>
      <p:ext uri="{BB962C8B-B14F-4D97-AF65-F5344CB8AC3E}">
        <p14:creationId xmlns:p14="http://schemas.microsoft.com/office/powerpoint/2010/main" val="564783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8C4C97A-2BD2-E6F6-3159-F5D12A497750}"/>
              </a:ext>
            </a:extLst>
          </p:cNvPr>
          <p:cNvSpPr>
            <a:spLocks noGrp="1"/>
          </p:cNvSpPr>
          <p:nvPr>
            <p:ph type="title"/>
          </p:nvPr>
        </p:nvSpPr>
        <p:spPr>
          <a:xfrm>
            <a:off x="838200" y="216873"/>
            <a:ext cx="9624250" cy="982543"/>
          </a:xfrm>
        </p:spPr>
        <p:txBody>
          <a:bodyPr/>
          <a:lstStyle/>
          <a:p>
            <a:r>
              <a:rPr lang="sk-SK" dirty="0"/>
              <a:t>VÝSKUMNÉ OTÁZKY (Str. 84)</a:t>
            </a:r>
          </a:p>
        </p:txBody>
      </p:sp>
      <p:sp>
        <p:nvSpPr>
          <p:cNvPr id="3" name="Zástupný objekt pre obsah 2">
            <a:extLst>
              <a:ext uri="{FF2B5EF4-FFF2-40B4-BE49-F238E27FC236}">
                <a16:creationId xmlns:a16="http://schemas.microsoft.com/office/drawing/2014/main" id="{A08AE4BF-7A90-B9E2-65B5-F1B8BA38863E}"/>
              </a:ext>
            </a:extLst>
          </p:cNvPr>
          <p:cNvSpPr>
            <a:spLocks noGrp="1"/>
          </p:cNvSpPr>
          <p:nvPr>
            <p:ph idx="1"/>
          </p:nvPr>
        </p:nvSpPr>
        <p:spPr>
          <a:xfrm>
            <a:off x="646487" y="1143000"/>
            <a:ext cx="9815963" cy="5613400"/>
          </a:xfrm>
        </p:spPr>
        <p:txBody>
          <a:bodyPr/>
          <a:lstStyle/>
          <a:p>
            <a:pPr marL="342900" marR="3810" lvl="0" indent="-342900" algn="just" rtl="0">
              <a:lnSpc>
                <a:spcPct val="150000"/>
              </a:lnSpc>
              <a:buFont typeface="Symbol" panose="05050102010706020507" pitchFamily="18" charset="2"/>
              <a:buChar char=""/>
            </a:pPr>
            <a:r>
              <a:rPr lang="sk-SK" sz="2000" dirty="0"/>
              <a:t>VO1. Ktoré sú najpoužívanejšie rámce digitálnej transformácie globálne a na Slovensku?</a:t>
            </a:r>
          </a:p>
          <a:p>
            <a:pPr marL="342900" marR="3810" lvl="0" indent="-342900" algn="just">
              <a:lnSpc>
                <a:spcPct val="150000"/>
              </a:lnSpc>
              <a:buFont typeface="Symbol" panose="05050102010706020507" pitchFamily="18" charset="2"/>
              <a:buChar char=""/>
            </a:pPr>
            <a:r>
              <a:rPr lang="sk-SK" sz="2000" dirty="0"/>
              <a:t>VO2. Ktoré sú najpoužívanejšie systémy na správu obsahu (CMS systémy) globálne a na Slovensku?</a:t>
            </a:r>
          </a:p>
          <a:p>
            <a:pPr marL="342900" marR="3810" lvl="0" indent="-342900" algn="just">
              <a:lnSpc>
                <a:spcPct val="150000"/>
              </a:lnSpc>
              <a:buFont typeface="Symbol" panose="05050102010706020507" pitchFamily="18" charset="2"/>
              <a:buChar char=""/>
            </a:pPr>
            <a:r>
              <a:rPr lang="sk-SK" sz="2000" dirty="0"/>
              <a:t>VO3. Koľko je celkovo domén a funkčných webstránok na Slovensku?</a:t>
            </a:r>
          </a:p>
          <a:p>
            <a:pPr marL="342900" marR="3810" lvl="0" indent="-342900" algn="just">
              <a:lnSpc>
                <a:spcPct val="150000"/>
              </a:lnSpc>
              <a:buFont typeface="Symbol" panose="05050102010706020507" pitchFamily="18" charset="2"/>
              <a:buChar char=""/>
            </a:pPr>
            <a:r>
              <a:rPr lang="sk-SK" sz="2000" dirty="0"/>
              <a:t>VO4. Koľko je celkovo prevádzok (firemných profilov na Googli) na Slovensku?</a:t>
            </a:r>
          </a:p>
          <a:p>
            <a:pPr marL="342900" marR="3810" lvl="0" indent="-342900" algn="just">
              <a:lnSpc>
                <a:spcPct val="150000"/>
              </a:lnSpc>
              <a:buFont typeface="Symbol" panose="05050102010706020507" pitchFamily="18" charset="2"/>
              <a:buChar char=""/>
            </a:pPr>
            <a:r>
              <a:rPr lang="sk-SK" sz="2000" dirty="0"/>
              <a:t>VO5. Aké sú najdôležitejšie kritéria na hodnotenie digitálnej transformácie?</a:t>
            </a:r>
          </a:p>
          <a:p>
            <a:pPr marL="342900" marR="3810" lvl="0" indent="-342900" algn="just">
              <a:lnSpc>
                <a:spcPct val="150000"/>
              </a:lnSpc>
              <a:buFont typeface="Symbol" panose="05050102010706020507" pitchFamily="18" charset="2"/>
              <a:buChar char=""/>
            </a:pPr>
            <a:r>
              <a:rPr lang="sk-SK" sz="2000" dirty="0"/>
              <a:t>VO6. Aké kritériá musia byť splnené pre dosiahnutie minimálnej úrovne digitalizácie? </a:t>
            </a:r>
          </a:p>
          <a:p>
            <a:pPr marL="342900" marR="3810" lvl="0" indent="-342900" algn="just">
              <a:lnSpc>
                <a:spcPct val="150000"/>
              </a:lnSpc>
              <a:buFont typeface="Symbol" panose="05050102010706020507" pitchFamily="18" charset="2"/>
              <a:buChar char=""/>
            </a:pPr>
            <a:r>
              <a:rPr lang="sk-SK" sz="2000" dirty="0"/>
              <a:t>VO7. Aké sú aktuálne výzvy marketingu, zohľadňujúce digitálnu transformáciu?</a:t>
            </a:r>
          </a:p>
          <a:p>
            <a:pPr marL="342900" marR="3810" lvl="0" indent="-342900" algn="just">
              <a:lnSpc>
                <a:spcPct val="150000"/>
              </a:lnSpc>
              <a:buFont typeface="Symbol" panose="05050102010706020507" pitchFamily="18" charset="2"/>
              <a:buChar char=""/>
            </a:pPr>
            <a:r>
              <a:rPr lang="sk-SK" sz="2000" dirty="0"/>
              <a:t>VO8. Aké konkrétne odporúčania by sa mohli navrhnúť pre organizácie s najnižšou úrovňou digitalizácie na zlepšenie ich konkurencieschopnosti?</a:t>
            </a:r>
          </a:p>
          <a:p>
            <a:endParaRPr lang="sk-SK" sz="2000" dirty="0"/>
          </a:p>
        </p:txBody>
      </p:sp>
    </p:spTree>
    <p:extLst>
      <p:ext uri="{BB962C8B-B14F-4D97-AF65-F5344CB8AC3E}">
        <p14:creationId xmlns:p14="http://schemas.microsoft.com/office/powerpoint/2010/main" val="209393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16ECDF2B-0CF7-1947-89C4-01D113156225}"/>
              </a:ext>
            </a:extLst>
          </p:cNvPr>
          <p:cNvSpPr>
            <a:spLocks noGrp="1"/>
          </p:cNvSpPr>
          <p:nvPr>
            <p:ph type="title"/>
          </p:nvPr>
        </p:nvSpPr>
        <p:spPr/>
        <p:txBody>
          <a:bodyPr/>
          <a:lstStyle/>
          <a:p>
            <a:r>
              <a:rPr lang="sk-SK" dirty="0"/>
              <a:t>Obsah</a:t>
            </a:r>
          </a:p>
        </p:txBody>
      </p:sp>
      <p:sp>
        <p:nvSpPr>
          <p:cNvPr id="7" name="Zástupný objekt pre obsah 6">
            <a:extLst>
              <a:ext uri="{FF2B5EF4-FFF2-40B4-BE49-F238E27FC236}">
                <a16:creationId xmlns:a16="http://schemas.microsoft.com/office/drawing/2014/main" id="{3AB2F976-7E9E-521B-006F-83B9E37BA5BB}"/>
              </a:ext>
            </a:extLst>
          </p:cNvPr>
          <p:cNvSpPr>
            <a:spLocks noGrp="1"/>
          </p:cNvSpPr>
          <p:nvPr>
            <p:ph idx="1"/>
          </p:nvPr>
        </p:nvSpPr>
        <p:spPr/>
        <p:txBody>
          <a:bodyPr/>
          <a:lstStyle/>
          <a:p>
            <a:pPr marL="457200" indent="-457200">
              <a:buFont typeface="+mj-lt"/>
              <a:buAutoNum type="alphaUcPeriod"/>
            </a:pPr>
            <a:r>
              <a:rPr lang="sk-SK" dirty="0"/>
              <a:t>Ciele budúcej dizertačnej práce </a:t>
            </a:r>
          </a:p>
          <a:p>
            <a:pPr marL="457200" indent="-457200">
              <a:buFont typeface="+mj-lt"/>
              <a:buAutoNum type="alphaUcPeriod"/>
            </a:pPr>
            <a:r>
              <a:rPr lang="sk-SK" dirty="0"/>
              <a:t>Súčasný stav poznatkov o téme dizertačnej práce </a:t>
            </a:r>
          </a:p>
          <a:p>
            <a:pPr marL="457200" indent="-457200">
              <a:buFont typeface="+mj-lt"/>
              <a:buAutoNum type="alphaUcPeriod"/>
            </a:pPr>
            <a:r>
              <a:rPr lang="sk-SK" dirty="0"/>
              <a:t>Teoretické základy budúceho riešenia dizertačnej práce</a:t>
            </a:r>
          </a:p>
          <a:p>
            <a:pPr marL="457200" indent="-457200">
              <a:buFont typeface="+mj-lt"/>
              <a:buAutoNum type="alphaUcPeriod"/>
            </a:pPr>
            <a:r>
              <a:rPr lang="sk-SK" dirty="0"/>
              <a:t>Analýzu metodického prístupu riešenia problematiky dizertačnej práce</a:t>
            </a:r>
          </a:p>
          <a:p>
            <a:pPr marL="457200" indent="-457200">
              <a:buFont typeface="+mj-lt"/>
              <a:buAutoNum type="alphaUcPeriod"/>
            </a:pPr>
            <a:r>
              <a:rPr lang="sk-SK" dirty="0"/>
              <a:t>Stav rozpracovanosti dizertačnej práce</a:t>
            </a:r>
          </a:p>
          <a:p>
            <a:pPr marL="457200" indent="-457200">
              <a:buFont typeface="+mj-lt"/>
              <a:buAutoNum type="alphaUcPeriod"/>
            </a:pPr>
            <a:endParaRPr lang="sk-SK" dirty="0"/>
          </a:p>
        </p:txBody>
      </p:sp>
    </p:spTree>
    <p:extLst>
      <p:ext uri="{BB962C8B-B14F-4D97-AF65-F5344CB8AC3E}">
        <p14:creationId xmlns:p14="http://schemas.microsoft.com/office/powerpoint/2010/main" val="125596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77F9C72-E4AA-C01D-A4DA-FEC1AC4434AA}"/>
              </a:ext>
            </a:extLst>
          </p:cNvPr>
          <p:cNvSpPr>
            <a:spLocks noGrp="1"/>
          </p:cNvSpPr>
          <p:nvPr>
            <p:ph type="title"/>
          </p:nvPr>
        </p:nvSpPr>
        <p:spPr/>
        <p:txBody>
          <a:bodyPr/>
          <a:lstStyle/>
          <a:p>
            <a:r>
              <a:rPr lang="sk-SK" dirty="0"/>
              <a:t>HYPOTÉZY (Str. 85)</a:t>
            </a:r>
          </a:p>
        </p:txBody>
      </p:sp>
      <p:sp>
        <p:nvSpPr>
          <p:cNvPr id="3" name="Zástupný objekt pre obsah 2">
            <a:extLst>
              <a:ext uri="{FF2B5EF4-FFF2-40B4-BE49-F238E27FC236}">
                <a16:creationId xmlns:a16="http://schemas.microsoft.com/office/drawing/2014/main" id="{E9B31F12-F41C-F78E-4688-CF679D355CBD}"/>
              </a:ext>
            </a:extLst>
          </p:cNvPr>
          <p:cNvSpPr>
            <a:spLocks noGrp="1"/>
          </p:cNvSpPr>
          <p:nvPr>
            <p:ph idx="1"/>
          </p:nvPr>
        </p:nvSpPr>
        <p:spPr/>
        <p:txBody>
          <a:bodyPr/>
          <a:lstStyle/>
          <a:p>
            <a:pPr marL="342900" marR="3810" lvl="0" indent="-342900" algn="just" rtl="0">
              <a:lnSpc>
                <a:spcPct val="150000"/>
              </a:lnSpc>
              <a:buFont typeface="Symbol" panose="05050102010706020507" pitchFamily="18" charset="2"/>
              <a:buChar char=""/>
              <a:tabLst>
                <a:tab pos="457200" algn="l"/>
              </a:tabLst>
            </a:pPr>
            <a:r>
              <a:rPr lang="sk-SK" sz="1800" b="1" dirty="0">
                <a:effectLst/>
                <a:latin typeface="+mj-lt"/>
                <a:ea typeface="Calibri" panose="020F0502020204030204" pitchFamily="34" charset="0"/>
                <a:cs typeface="Arial" panose="020B0604020202020204" pitchFamily="34" charset="0"/>
              </a:rPr>
              <a:t>Hypotéza 1 (H1):</a:t>
            </a:r>
            <a:r>
              <a:rPr lang="sk-SK" sz="1800" dirty="0">
                <a:effectLst/>
                <a:latin typeface="+mj-lt"/>
                <a:ea typeface="Calibri" panose="020F0502020204030204" pitchFamily="34" charset="0"/>
                <a:cs typeface="Arial" panose="020B0604020202020204" pitchFamily="34" charset="0"/>
              </a:rPr>
              <a:t> Vplyv rámca digitálnej transformácie (napr. ITIL) na výkon webovej stránky je signifikantný, pričom stránky používajúce špecifikované rámce majú lepšie výkonnostné metriky (napr. nižší </a:t>
            </a:r>
            <a:r>
              <a:rPr lang="sk-SK" sz="1800" dirty="0" err="1">
                <a:effectLst/>
                <a:latin typeface="+mj-lt"/>
                <a:ea typeface="Calibri" panose="020F0502020204030204" pitchFamily="34" charset="0"/>
                <a:cs typeface="Arial" panose="020B0604020202020204" pitchFamily="34" charset="0"/>
              </a:rPr>
              <a:t>Cumulative</a:t>
            </a:r>
            <a:r>
              <a:rPr lang="sk-SK" sz="1800" dirty="0">
                <a:effectLst/>
                <a:latin typeface="+mj-lt"/>
                <a:ea typeface="Calibri" panose="020F0502020204030204" pitchFamily="34" charset="0"/>
                <a:cs typeface="Arial" panose="020B0604020202020204" pitchFamily="34" charset="0"/>
              </a:rPr>
              <a:t> Layout Shift).</a:t>
            </a:r>
          </a:p>
          <a:p>
            <a:pPr marL="342900" marR="3810" lvl="0" indent="-342900" algn="just">
              <a:lnSpc>
                <a:spcPct val="150000"/>
              </a:lnSpc>
              <a:buFont typeface="Symbol" panose="05050102010706020507" pitchFamily="18" charset="2"/>
              <a:buChar char=""/>
              <a:tabLst>
                <a:tab pos="457200" algn="l"/>
              </a:tabLst>
            </a:pPr>
            <a:r>
              <a:rPr lang="sk-SK" sz="1800" b="1" dirty="0">
                <a:effectLst/>
                <a:latin typeface="+mj-lt"/>
                <a:ea typeface="Calibri" panose="020F0502020204030204" pitchFamily="34" charset="0"/>
                <a:cs typeface="Arial" panose="020B0604020202020204" pitchFamily="34" charset="0"/>
              </a:rPr>
              <a:t>Hypotéza 2 (H2):</a:t>
            </a:r>
            <a:r>
              <a:rPr lang="sk-SK" sz="1800" dirty="0">
                <a:effectLst/>
                <a:latin typeface="+mj-lt"/>
                <a:ea typeface="Calibri" panose="020F0502020204030204" pitchFamily="34" charset="0"/>
                <a:cs typeface="Arial" panose="020B0604020202020204" pitchFamily="34" charset="0"/>
              </a:rPr>
              <a:t> Úroveň technických znalostí používateľov CMS má významný vplyv na jednoduchosť integrácie marketingových nástrojov, kde používatelia s vyššou úrovňou znalostí hodnotia integráciu ako jednoduchšiu.</a:t>
            </a:r>
          </a:p>
          <a:p>
            <a:pPr marL="342900" marR="3810" lvl="0" indent="-342900" algn="just">
              <a:lnSpc>
                <a:spcPct val="150000"/>
              </a:lnSpc>
              <a:buFont typeface="Symbol" panose="05050102010706020507" pitchFamily="18" charset="2"/>
              <a:buChar char=""/>
              <a:tabLst>
                <a:tab pos="457200" algn="l"/>
              </a:tabLst>
            </a:pPr>
            <a:r>
              <a:rPr lang="sk-SK" sz="1800" b="1" dirty="0">
                <a:effectLst/>
                <a:latin typeface="+mj-lt"/>
                <a:ea typeface="Calibri" panose="020F0502020204030204" pitchFamily="34" charset="0"/>
                <a:cs typeface="Arial" panose="020B0604020202020204" pitchFamily="34" charset="0"/>
              </a:rPr>
              <a:t>Hypotéza 3 (H3):</a:t>
            </a:r>
            <a:r>
              <a:rPr lang="sk-SK" sz="1800" dirty="0">
                <a:effectLst/>
                <a:latin typeface="+mj-lt"/>
                <a:ea typeface="Calibri" panose="020F0502020204030204" pitchFamily="34" charset="0"/>
                <a:cs typeface="Arial" panose="020B0604020202020204" pitchFamily="34" charset="0"/>
              </a:rPr>
              <a:t> Existuje významný vzťah medzi časom načítania stránky a mierou opustenia stránky, pričom dlhší čas načítania stránky zvyšuje pravdepodobnosť opustenia stránky návštevníkom.</a:t>
            </a:r>
          </a:p>
          <a:p>
            <a:r>
              <a:rPr lang="sk-SK" sz="1800" dirty="0">
                <a:latin typeface="+mj-lt"/>
                <a:ea typeface="Calibri" panose="020F0502020204030204" pitchFamily="34" charset="0"/>
                <a:cs typeface="Arial" panose="020B0604020202020204" pitchFamily="34" charset="0"/>
              </a:rPr>
              <a:t>... až </a:t>
            </a:r>
            <a:r>
              <a:rPr lang="sk-SK" sz="1800" b="1" dirty="0">
                <a:latin typeface="+mj-lt"/>
                <a:ea typeface="Calibri" panose="020F0502020204030204" pitchFamily="34" charset="0"/>
                <a:cs typeface="Arial" panose="020B0604020202020204" pitchFamily="34" charset="0"/>
              </a:rPr>
              <a:t>H7</a:t>
            </a:r>
            <a:endParaRPr lang="sk-SK" b="1" dirty="0">
              <a:latin typeface="+mj-lt"/>
            </a:endParaRPr>
          </a:p>
        </p:txBody>
      </p:sp>
    </p:spTree>
    <p:extLst>
      <p:ext uri="{BB962C8B-B14F-4D97-AF65-F5344CB8AC3E}">
        <p14:creationId xmlns:p14="http://schemas.microsoft.com/office/powerpoint/2010/main" val="369049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2D406E-0D4D-C9D3-1B13-6730A8799256}"/>
              </a:ext>
            </a:extLst>
          </p:cNvPr>
          <p:cNvSpPr>
            <a:spLocks noGrp="1"/>
          </p:cNvSpPr>
          <p:nvPr>
            <p:ph type="title"/>
          </p:nvPr>
        </p:nvSpPr>
        <p:spPr/>
        <p:txBody>
          <a:bodyPr/>
          <a:lstStyle/>
          <a:p>
            <a:r>
              <a:rPr lang="sk-SK" dirty="0"/>
              <a:t>DOTAZNÍK VÝSKUMNÝ SÚBOR </a:t>
            </a:r>
            <a:br>
              <a:rPr lang="sk-SK" dirty="0"/>
            </a:br>
            <a:r>
              <a:rPr lang="sk-SK" dirty="0"/>
              <a:t>A VZORKY </a:t>
            </a:r>
            <a:r>
              <a:rPr lang="pl-PL" dirty="0"/>
              <a:t>(STR. 89 AŽ 90)</a:t>
            </a:r>
            <a:endParaRPr lang="sk-SK" dirty="0"/>
          </a:p>
        </p:txBody>
      </p:sp>
      <p:pic>
        <p:nvPicPr>
          <p:cNvPr id="4" name="Zástupný objekt pre obsah 3">
            <a:extLst>
              <a:ext uri="{FF2B5EF4-FFF2-40B4-BE49-F238E27FC236}">
                <a16:creationId xmlns:a16="http://schemas.microsoft.com/office/drawing/2014/main" id="{F6965467-4708-ECA9-11D6-D7553B16495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650" y="2362199"/>
            <a:ext cx="10248900" cy="2375634"/>
          </a:xfrm>
          <a:prstGeom prst="rect">
            <a:avLst/>
          </a:prstGeom>
          <a:noFill/>
          <a:ln>
            <a:noFill/>
          </a:ln>
        </p:spPr>
      </p:pic>
    </p:spTree>
    <p:extLst>
      <p:ext uri="{BB962C8B-B14F-4D97-AF65-F5344CB8AC3E}">
        <p14:creationId xmlns:p14="http://schemas.microsoft.com/office/powerpoint/2010/main" val="3146818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Zástupný objekt pre obsah 3">
            <a:extLst>
              <a:ext uri="{FF2B5EF4-FFF2-40B4-BE49-F238E27FC236}">
                <a16:creationId xmlns:a16="http://schemas.microsoft.com/office/drawing/2014/main" id="{2E152A83-6EBD-3A36-8678-9317A4EDBDD9}"/>
              </a:ext>
            </a:extLst>
          </p:cNvPr>
          <p:cNvPicPr>
            <a:picLocks noGrp="1" noChangeAspect="1"/>
          </p:cNvPicPr>
          <p:nvPr>
            <p:ph idx="1"/>
          </p:nvPr>
        </p:nvPicPr>
        <p:blipFill>
          <a:blip r:embed="rId2"/>
          <a:stretch>
            <a:fillRect/>
          </a:stretch>
        </p:blipFill>
        <p:spPr>
          <a:xfrm>
            <a:off x="3918963" y="0"/>
            <a:ext cx="6008951" cy="6858000"/>
          </a:xfrm>
          <a:prstGeom prst="rect">
            <a:avLst/>
          </a:prstGeom>
        </p:spPr>
      </p:pic>
      <p:pic>
        <p:nvPicPr>
          <p:cNvPr id="5" name="Obrázok 4">
            <a:extLst>
              <a:ext uri="{FF2B5EF4-FFF2-40B4-BE49-F238E27FC236}">
                <a16:creationId xmlns:a16="http://schemas.microsoft.com/office/drawing/2014/main" id="{D81E4BEB-3D45-A141-29A2-4D21AC779209}"/>
              </a:ext>
            </a:extLst>
          </p:cNvPr>
          <p:cNvPicPr>
            <a:picLocks noChangeAspect="1"/>
          </p:cNvPicPr>
          <p:nvPr/>
        </p:nvPicPr>
        <p:blipFill>
          <a:blip r:embed="rId3"/>
          <a:stretch>
            <a:fillRect/>
          </a:stretch>
        </p:blipFill>
        <p:spPr>
          <a:xfrm>
            <a:off x="749150" y="0"/>
            <a:ext cx="3007382" cy="6858000"/>
          </a:xfrm>
          <a:prstGeom prst="rect">
            <a:avLst/>
          </a:prstGeom>
        </p:spPr>
      </p:pic>
    </p:spTree>
    <p:extLst>
      <p:ext uri="{BB962C8B-B14F-4D97-AF65-F5344CB8AC3E}">
        <p14:creationId xmlns:p14="http://schemas.microsoft.com/office/powerpoint/2010/main" val="416936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3A26E7C-BBBA-3A6F-4FFF-0A342BFCD825}"/>
              </a:ext>
            </a:extLst>
          </p:cNvPr>
          <p:cNvSpPr>
            <a:spLocks noGrp="1"/>
          </p:cNvSpPr>
          <p:nvPr>
            <p:ph type="title"/>
          </p:nvPr>
        </p:nvSpPr>
        <p:spPr/>
        <p:txBody>
          <a:bodyPr/>
          <a:lstStyle/>
          <a:p>
            <a:r>
              <a:rPr lang="sk-SK" dirty="0"/>
              <a:t>EXPERIMENT (Str. 91 až 95)</a:t>
            </a:r>
          </a:p>
        </p:txBody>
      </p:sp>
      <p:pic>
        <p:nvPicPr>
          <p:cNvPr id="4" name="Zástupný objekt pre obsah 3">
            <a:extLst>
              <a:ext uri="{FF2B5EF4-FFF2-40B4-BE49-F238E27FC236}">
                <a16:creationId xmlns:a16="http://schemas.microsoft.com/office/drawing/2014/main" id="{9594DBA1-4640-A54F-17B1-5E28785CC6B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760538"/>
            <a:ext cx="9530770" cy="3776662"/>
          </a:xfrm>
          <a:prstGeom prst="rect">
            <a:avLst/>
          </a:prstGeom>
          <a:noFill/>
          <a:ln>
            <a:noFill/>
          </a:ln>
        </p:spPr>
      </p:pic>
    </p:spTree>
    <p:extLst>
      <p:ext uri="{BB962C8B-B14F-4D97-AF65-F5344CB8AC3E}">
        <p14:creationId xmlns:p14="http://schemas.microsoft.com/office/powerpoint/2010/main" val="2214201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56D7F24-AE64-84CA-C128-70FE4579E5F5}"/>
              </a:ext>
            </a:extLst>
          </p:cNvPr>
          <p:cNvSpPr>
            <a:spLocks noGrp="1"/>
          </p:cNvSpPr>
          <p:nvPr>
            <p:ph type="title"/>
          </p:nvPr>
        </p:nvSpPr>
        <p:spPr/>
        <p:txBody>
          <a:bodyPr/>
          <a:lstStyle/>
          <a:p>
            <a:r>
              <a:rPr lang="sk-SK" dirty="0"/>
              <a:t>STAV ROZPRACOVANOSTI DIZERTAČNEJ PRÁCE</a:t>
            </a:r>
          </a:p>
        </p:txBody>
      </p:sp>
      <p:sp>
        <p:nvSpPr>
          <p:cNvPr id="3" name="Zástupný objekt pre obsah 2">
            <a:extLst>
              <a:ext uri="{FF2B5EF4-FFF2-40B4-BE49-F238E27FC236}">
                <a16:creationId xmlns:a16="http://schemas.microsoft.com/office/drawing/2014/main" id="{4AE48A65-3DFC-2146-A600-1B0B61F1548E}"/>
              </a:ext>
            </a:extLst>
          </p:cNvPr>
          <p:cNvSpPr>
            <a:spLocks noGrp="1"/>
          </p:cNvSpPr>
          <p:nvPr>
            <p:ph idx="1"/>
          </p:nvPr>
        </p:nvSpPr>
        <p:spPr/>
        <p:txBody>
          <a:bodyPr/>
          <a:lstStyle/>
          <a:p>
            <a:r>
              <a:rPr lang="en-US" dirty="0"/>
              <a:t>V</a:t>
            </a:r>
            <a:r>
              <a:rPr lang="sk-SK" dirty="0" err="1"/>
              <a:t>erzia</a:t>
            </a:r>
            <a:r>
              <a:rPr lang="sk-SK" dirty="0"/>
              <a:t> 27, 137 strán (89 </a:t>
            </a:r>
            <a:r>
              <a:rPr lang="en-US" dirty="0"/>
              <a:t>%</a:t>
            </a:r>
            <a:r>
              <a:rPr lang="sk-SK" dirty="0"/>
              <a:t>)</a:t>
            </a:r>
          </a:p>
          <a:p>
            <a:endParaRPr lang="sk-SK" dirty="0"/>
          </a:p>
          <a:p>
            <a:r>
              <a:rPr lang="sk-SK" dirty="0"/>
              <a:t>87 použitých zdrojov (80+ </a:t>
            </a:r>
            <a:r>
              <a:rPr lang="en-US" dirty="0"/>
              <a:t>% 2020-2024</a:t>
            </a:r>
            <a:r>
              <a:rPr lang="sk-SK" dirty="0"/>
              <a:t>)</a:t>
            </a:r>
            <a:endParaRPr lang="en-US" dirty="0"/>
          </a:p>
          <a:p>
            <a:r>
              <a:rPr lang="en-US" dirty="0"/>
              <a:t>16 </a:t>
            </a:r>
            <a:r>
              <a:rPr lang="en-US" dirty="0" err="1"/>
              <a:t>obr</a:t>
            </a:r>
            <a:r>
              <a:rPr lang="sk-SK" dirty="0" err="1"/>
              <a:t>ázkov</a:t>
            </a:r>
            <a:r>
              <a:rPr lang="sk-SK" dirty="0"/>
              <a:t>, 14 tabuliek, 8 grafov</a:t>
            </a:r>
          </a:p>
          <a:p>
            <a:pPr marL="0" indent="0">
              <a:buNone/>
            </a:pPr>
            <a:endParaRPr lang="sk-SK" dirty="0"/>
          </a:p>
          <a:p>
            <a:r>
              <a:rPr lang="sk-SK" dirty="0"/>
              <a:t>Dotazník zber dokončený, prebieha analýza dát</a:t>
            </a:r>
            <a:endParaRPr lang="en-US" dirty="0"/>
          </a:p>
          <a:p>
            <a:r>
              <a:rPr lang="en-US" dirty="0"/>
              <a:t>Experiment </a:t>
            </a:r>
            <a:r>
              <a:rPr lang="sk-SK" dirty="0"/>
              <a:t>zber dokončený, dokončuje sa analýza dát</a:t>
            </a:r>
          </a:p>
          <a:p>
            <a:r>
              <a:rPr lang="sk-SK" dirty="0"/>
              <a:t>Model DT dokončený</a:t>
            </a:r>
          </a:p>
        </p:txBody>
      </p:sp>
    </p:spTree>
    <p:extLst>
      <p:ext uri="{BB962C8B-B14F-4D97-AF65-F5344CB8AC3E}">
        <p14:creationId xmlns:p14="http://schemas.microsoft.com/office/powerpoint/2010/main" val="3006944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D6FE-22B0-774F-A8CF-F75E50015179}"/>
              </a:ext>
            </a:extLst>
          </p:cNvPr>
          <p:cNvSpPr>
            <a:spLocks noGrp="1"/>
          </p:cNvSpPr>
          <p:nvPr>
            <p:ph type="ctrTitle"/>
          </p:nvPr>
        </p:nvSpPr>
        <p:spPr/>
        <p:txBody>
          <a:bodyPr/>
          <a:lstStyle/>
          <a:p>
            <a:r>
              <a:rPr lang="sk-SK" sz="4800" dirty="0"/>
              <a:t>ĎAKUJEM ZA POZORNOSŤ</a:t>
            </a:r>
            <a:endParaRPr lang="en-SK" sz="4800" dirty="0"/>
          </a:p>
        </p:txBody>
      </p:sp>
      <p:sp>
        <p:nvSpPr>
          <p:cNvPr id="3" name="Text Placeholder 2">
            <a:extLst>
              <a:ext uri="{FF2B5EF4-FFF2-40B4-BE49-F238E27FC236}">
                <a16:creationId xmlns:a16="http://schemas.microsoft.com/office/drawing/2014/main" id="{B5816BDF-6C51-B147-95A5-A9BF5D2EF7EF}"/>
              </a:ext>
            </a:extLst>
          </p:cNvPr>
          <p:cNvSpPr>
            <a:spLocks noGrp="1"/>
          </p:cNvSpPr>
          <p:nvPr>
            <p:ph type="body" sz="quarter" idx="11"/>
          </p:nvPr>
        </p:nvSpPr>
        <p:spPr>
          <a:xfrm>
            <a:off x="818445" y="4950571"/>
            <a:ext cx="6960394" cy="430212"/>
          </a:xfrm>
        </p:spPr>
        <p:txBody>
          <a:bodyPr/>
          <a:lstStyle/>
          <a:p>
            <a:r>
              <a:rPr lang="sk-SK" dirty="0"/>
              <a:t>PhDr. Ing. Mgr. Miroslav Reiter</a:t>
            </a:r>
            <a:endParaRPr lang="en-SK" dirty="0"/>
          </a:p>
        </p:txBody>
      </p:sp>
      <p:sp>
        <p:nvSpPr>
          <p:cNvPr id="4" name="Text Placeholder 3">
            <a:extLst>
              <a:ext uri="{FF2B5EF4-FFF2-40B4-BE49-F238E27FC236}">
                <a16:creationId xmlns:a16="http://schemas.microsoft.com/office/drawing/2014/main" id="{A567BEF1-DBDA-204B-A169-3095F849F067}"/>
              </a:ext>
            </a:extLst>
          </p:cNvPr>
          <p:cNvSpPr>
            <a:spLocks noGrp="1"/>
          </p:cNvSpPr>
          <p:nvPr>
            <p:ph type="body" sz="quarter" idx="12"/>
          </p:nvPr>
        </p:nvSpPr>
        <p:spPr>
          <a:xfrm>
            <a:off x="818445" y="5398254"/>
            <a:ext cx="6206980" cy="430212"/>
          </a:xfrm>
        </p:spPr>
        <p:txBody>
          <a:bodyPr/>
          <a:lstStyle/>
          <a:p>
            <a:r>
              <a:rPr lang="sk-SK" dirty="0"/>
              <a:t>Katedra marketingu a obchodu</a:t>
            </a:r>
          </a:p>
          <a:p>
            <a:r>
              <a:rPr lang="sk-SK" b="1" dirty="0"/>
              <a:t>Školiteľ: </a:t>
            </a:r>
            <a:r>
              <a:rPr lang="sk-SK" dirty="0"/>
              <a:t>doc. Ing. Andrej Miklošík, PhD.</a:t>
            </a:r>
            <a:endParaRPr lang="en-SK" dirty="0"/>
          </a:p>
        </p:txBody>
      </p:sp>
    </p:spTree>
    <p:extLst>
      <p:ext uri="{BB962C8B-B14F-4D97-AF65-F5344CB8AC3E}">
        <p14:creationId xmlns:p14="http://schemas.microsoft.com/office/powerpoint/2010/main" val="624286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7572F91-21FB-A5BF-36C4-F4201AE510E4}"/>
              </a:ext>
            </a:extLst>
          </p:cNvPr>
          <p:cNvSpPr>
            <a:spLocks noGrp="1"/>
          </p:cNvSpPr>
          <p:nvPr>
            <p:ph type="title"/>
          </p:nvPr>
        </p:nvSpPr>
        <p:spPr>
          <a:xfrm>
            <a:off x="101600" y="0"/>
            <a:ext cx="10553700" cy="2298699"/>
          </a:xfrm>
        </p:spPr>
        <p:txBody>
          <a:bodyPr/>
          <a:lstStyle/>
          <a:p>
            <a:r>
              <a:rPr lang="sk-SK" dirty="0"/>
              <a:t>1. Na 81 strane definujete 8 </a:t>
            </a:r>
            <a:r>
              <a:rPr lang="sk-SK" dirty="0" err="1"/>
              <a:t>výskum</a:t>
            </a:r>
            <a:r>
              <a:rPr lang="sk-SK" dirty="0"/>
              <a:t>. </a:t>
            </a:r>
            <a:r>
              <a:rPr lang="sk-SK" dirty="0" err="1"/>
              <a:t>otázok</a:t>
            </a:r>
            <a:r>
              <a:rPr lang="sk-SK" dirty="0"/>
              <a:t> v praktickej časti. Na všetky otázky </a:t>
            </a:r>
            <a:r>
              <a:rPr lang="sk-SK" dirty="0" err="1"/>
              <a:t>chciete</a:t>
            </a:r>
            <a:r>
              <a:rPr lang="sk-SK" dirty="0"/>
              <a:t> priniesť vo svojej práci relevantné odpovede?</a:t>
            </a:r>
          </a:p>
        </p:txBody>
      </p:sp>
      <p:sp>
        <p:nvSpPr>
          <p:cNvPr id="3" name="Zástupný objekt pre obsah 2">
            <a:extLst>
              <a:ext uri="{FF2B5EF4-FFF2-40B4-BE49-F238E27FC236}">
                <a16:creationId xmlns:a16="http://schemas.microsoft.com/office/drawing/2014/main" id="{6F2AAE2A-983B-0937-6DE0-0B5A9F991CA7}"/>
              </a:ext>
            </a:extLst>
          </p:cNvPr>
          <p:cNvSpPr>
            <a:spLocks noGrp="1"/>
          </p:cNvSpPr>
          <p:nvPr>
            <p:ph idx="1"/>
          </p:nvPr>
        </p:nvSpPr>
        <p:spPr>
          <a:xfrm>
            <a:off x="0" y="2216150"/>
            <a:ext cx="11576797" cy="4641850"/>
          </a:xfrm>
        </p:spPr>
        <p:txBody>
          <a:bodyPr/>
          <a:lstStyle/>
          <a:p>
            <a:pPr marL="342900" marR="3810" lvl="0" indent="-342900" rtl="0">
              <a:lnSpc>
                <a:spcPct val="150000"/>
              </a:lnSpc>
              <a:buFont typeface="Symbol" panose="05050102010706020507" pitchFamily="18" charset="2"/>
              <a:buChar char=""/>
            </a:pPr>
            <a:r>
              <a:rPr lang="sk-SK" sz="2000" dirty="0"/>
              <a:t>VO1. Ktoré sú najpoužívanejšie rámce digitálnej transformácie globálne a na Slovensku?</a:t>
            </a:r>
          </a:p>
          <a:p>
            <a:pPr marL="342900" marR="3810" lvl="0" indent="-342900">
              <a:lnSpc>
                <a:spcPct val="150000"/>
              </a:lnSpc>
              <a:buFont typeface="Symbol" panose="05050102010706020507" pitchFamily="18" charset="2"/>
              <a:buChar char=""/>
            </a:pPr>
            <a:r>
              <a:rPr lang="sk-SK" sz="2000" dirty="0"/>
              <a:t>VO2. Ktoré sú najpoužívanejšie systémy na správu obsahu (CMS systémy) globálne a na Slovensku?</a:t>
            </a:r>
          </a:p>
          <a:p>
            <a:pPr marL="342900" marR="3810" lvl="0" indent="-342900">
              <a:lnSpc>
                <a:spcPct val="150000"/>
              </a:lnSpc>
              <a:buFont typeface="Symbol" panose="05050102010706020507" pitchFamily="18" charset="2"/>
              <a:buChar char=""/>
            </a:pPr>
            <a:r>
              <a:rPr lang="sk-SK" sz="2000" dirty="0"/>
              <a:t>VO3. Koľko je celkovo domén a funkčných webstránok na Slovensku?</a:t>
            </a:r>
          </a:p>
          <a:p>
            <a:pPr marL="342900" marR="3810" lvl="0" indent="-342900">
              <a:lnSpc>
                <a:spcPct val="150000"/>
              </a:lnSpc>
              <a:buFont typeface="Symbol" panose="05050102010706020507" pitchFamily="18" charset="2"/>
              <a:buChar char=""/>
            </a:pPr>
            <a:r>
              <a:rPr lang="sk-SK" sz="2000" dirty="0"/>
              <a:t>VO4. Koľko je celkovo prevádzok (firemných profilov na Googli) na Slovensku?</a:t>
            </a:r>
          </a:p>
          <a:p>
            <a:pPr marL="342900" marR="3810" lvl="0" indent="-342900">
              <a:lnSpc>
                <a:spcPct val="150000"/>
              </a:lnSpc>
              <a:buFont typeface="Symbol" panose="05050102010706020507" pitchFamily="18" charset="2"/>
              <a:buChar char=""/>
            </a:pPr>
            <a:r>
              <a:rPr lang="sk-SK" sz="2000" dirty="0"/>
              <a:t>VO5. Aké sú najdôležitejšie kritéria na hodnotenie digitálnej transformácie?</a:t>
            </a:r>
          </a:p>
          <a:p>
            <a:pPr marL="342900" marR="3810" lvl="0" indent="-342900">
              <a:lnSpc>
                <a:spcPct val="150000"/>
              </a:lnSpc>
              <a:buFont typeface="Symbol" panose="05050102010706020507" pitchFamily="18" charset="2"/>
              <a:buChar char=""/>
            </a:pPr>
            <a:r>
              <a:rPr lang="sk-SK" sz="2000" dirty="0"/>
              <a:t>VO6. Aké kritériá musia byť splnené pre dosiahnutie minimálnej úrovne digitalizácie? </a:t>
            </a:r>
          </a:p>
          <a:p>
            <a:pPr marL="342900" marR="3810" lvl="0" indent="-342900">
              <a:lnSpc>
                <a:spcPct val="150000"/>
              </a:lnSpc>
              <a:buFont typeface="Symbol" panose="05050102010706020507" pitchFamily="18" charset="2"/>
              <a:buChar char=""/>
            </a:pPr>
            <a:r>
              <a:rPr lang="sk-SK" sz="2000" dirty="0"/>
              <a:t>VO7. Aké sú aktuálne výzvy marketingu, zohľadňujúce digitálnu transformáciu?</a:t>
            </a:r>
          </a:p>
          <a:p>
            <a:pPr marL="342900" marR="3810" lvl="0" indent="-342900">
              <a:lnSpc>
                <a:spcPct val="150000"/>
              </a:lnSpc>
              <a:buFont typeface="Symbol" panose="05050102010706020507" pitchFamily="18" charset="2"/>
              <a:buChar char=""/>
            </a:pPr>
            <a:r>
              <a:rPr lang="sk-SK" sz="2000" dirty="0"/>
              <a:t>VO8. Aké konkrétne odporúčania by sa mohli navrhnúť pre organizácie </a:t>
            </a:r>
            <a:br>
              <a:rPr lang="sk-SK" sz="2000" dirty="0"/>
            </a:br>
            <a:r>
              <a:rPr lang="sk-SK" sz="2000" dirty="0"/>
              <a:t>s najnižšou úrovňou digitalizácie na zlepšenie ich konkurencieschopnosti?</a:t>
            </a:r>
          </a:p>
        </p:txBody>
      </p:sp>
    </p:spTree>
    <p:extLst>
      <p:ext uri="{BB962C8B-B14F-4D97-AF65-F5344CB8AC3E}">
        <p14:creationId xmlns:p14="http://schemas.microsoft.com/office/powerpoint/2010/main" val="53301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7572F91-21FB-A5BF-36C4-F4201AE510E4}"/>
              </a:ext>
            </a:extLst>
          </p:cNvPr>
          <p:cNvSpPr>
            <a:spLocks noGrp="1"/>
          </p:cNvSpPr>
          <p:nvPr>
            <p:ph type="title"/>
          </p:nvPr>
        </p:nvSpPr>
        <p:spPr>
          <a:xfrm>
            <a:off x="838200" y="1"/>
            <a:ext cx="9624250" cy="2649070"/>
          </a:xfrm>
        </p:spPr>
        <p:txBody>
          <a:bodyPr/>
          <a:lstStyle/>
          <a:p>
            <a:r>
              <a:rPr lang="sk-SK" dirty="0"/>
              <a:t>2. Skúmate najpoužívanejší redakčný systém, musí to znamenať, že je zároveň</a:t>
            </a:r>
            <a:br>
              <a:rPr lang="sk-SK" dirty="0"/>
            </a:br>
            <a:r>
              <a:rPr lang="sk-SK" dirty="0"/>
              <a:t>najlepší, či najvhodnejší?</a:t>
            </a:r>
          </a:p>
        </p:txBody>
      </p:sp>
      <p:pic>
        <p:nvPicPr>
          <p:cNvPr id="4" name="Zástupný objekt pre obsah 3">
            <a:extLst>
              <a:ext uri="{FF2B5EF4-FFF2-40B4-BE49-F238E27FC236}">
                <a16:creationId xmlns:a16="http://schemas.microsoft.com/office/drawing/2014/main" id="{D367DB27-BF95-4F8F-BF65-A44B3DA50A5B}"/>
              </a:ext>
            </a:extLst>
          </p:cNvPr>
          <p:cNvPicPr>
            <a:picLocks noGrp="1" noChangeAspect="1"/>
          </p:cNvPicPr>
          <p:nvPr>
            <p:ph idx="1"/>
          </p:nvPr>
        </p:nvPicPr>
        <p:blipFill rotWithShape="1">
          <a:blip r:embed="rId2"/>
          <a:srcRect b="1990"/>
          <a:stretch/>
        </p:blipFill>
        <p:spPr bwMode="auto">
          <a:xfrm>
            <a:off x="1853313" y="2228850"/>
            <a:ext cx="7771937" cy="46291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39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7572F91-21FB-A5BF-36C4-F4201AE510E4}"/>
              </a:ext>
            </a:extLst>
          </p:cNvPr>
          <p:cNvSpPr>
            <a:spLocks noGrp="1"/>
          </p:cNvSpPr>
          <p:nvPr>
            <p:ph type="title"/>
          </p:nvPr>
        </p:nvSpPr>
        <p:spPr>
          <a:xfrm>
            <a:off x="838200" y="1"/>
            <a:ext cx="9624250" cy="2649070"/>
          </a:xfrm>
        </p:spPr>
        <p:txBody>
          <a:bodyPr/>
          <a:lstStyle/>
          <a:p>
            <a:r>
              <a:rPr lang="sk-SK" dirty="0"/>
              <a:t>3. Môžete podrobnejšie vysvetliť metodológiu použitého experimentu a jeho prínos k splneniu hlavného cieľa práce?</a:t>
            </a:r>
          </a:p>
        </p:txBody>
      </p:sp>
      <p:pic>
        <p:nvPicPr>
          <p:cNvPr id="4" name="Zástupný objekt pre obsah 3">
            <a:extLst>
              <a:ext uri="{FF2B5EF4-FFF2-40B4-BE49-F238E27FC236}">
                <a16:creationId xmlns:a16="http://schemas.microsoft.com/office/drawing/2014/main" id="{2D0839B7-7304-5C1B-6FE9-5EF7F8D098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2525" y="2569042"/>
            <a:ext cx="9568575" cy="3140075"/>
          </a:xfrm>
          <a:prstGeom prst="rect">
            <a:avLst/>
          </a:prstGeom>
          <a:noFill/>
          <a:ln>
            <a:noFill/>
          </a:ln>
        </p:spPr>
      </p:pic>
    </p:spTree>
    <p:extLst>
      <p:ext uri="{BB962C8B-B14F-4D97-AF65-F5344CB8AC3E}">
        <p14:creationId xmlns:p14="http://schemas.microsoft.com/office/powerpoint/2010/main" val="1928325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46E7FCB-11C3-102D-CB27-2BC06187A79A}"/>
              </a:ext>
            </a:extLst>
          </p:cNvPr>
          <p:cNvSpPr>
            <a:spLocks noGrp="1"/>
          </p:cNvSpPr>
          <p:nvPr>
            <p:ph type="title"/>
          </p:nvPr>
        </p:nvSpPr>
        <p:spPr/>
        <p:txBody>
          <a:bodyPr/>
          <a:lstStyle/>
          <a:p>
            <a:r>
              <a:rPr lang="sk-SK" dirty="0"/>
              <a:t>PODIEL ZNÁMYCH A NEZNÁMYCH CMS SYSTÉMOV NA SK A GLOBÁLNE</a:t>
            </a:r>
          </a:p>
        </p:txBody>
      </p:sp>
      <p:pic>
        <p:nvPicPr>
          <p:cNvPr id="4" name="Zástupný objekt pre obsah 3">
            <a:extLst>
              <a:ext uri="{FF2B5EF4-FFF2-40B4-BE49-F238E27FC236}">
                <a16:creationId xmlns:a16="http://schemas.microsoft.com/office/drawing/2014/main" id="{179D2861-BF58-4D48-8738-1D392F5D3D5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13730"/>
            <a:ext cx="9042400" cy="4741333"/>
          </a:xfrm>
          <a:prstGeom prst="rect">
            <a:avLst/>
          </a:prstGeom>
          <a:noFill/>
          <a:ln>
            <a:noFill/>
          </a:ln>
        </p:spPr>
      </p:pic>
    </p:spTree>
    <p:extLst>
      <p:ext uri="{BB962C8B-B14F-4D97-AF65-F5344CB8AC3E}">
        <p14:creationId xmlns:p14="http://schemas.microsoft.com/office/powerpoint/2010/main" val="399405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EACE-1BF8-C243-91AD-F34BBE7888DB}"/>
              </a:ext>
            </a:extLst>
          </p:cNvPr>
          <p:cNvSpPr>
            <a:spLocks noGrp="1"/>
          </p:cNvSpPr>
          <p:nvPr>
            <p:ph type="title"/>
          </p:nvPr>
        </p:nvSpPr>
        <p:spPr/>
        <p:txBody>
          <a:bodyPr/>
          <a:lstStyle/>
          <a:p>
            <a:r>
              <a:rPr lang="sk-SK" dirty="0"/>
              <a:t>HLAVNÝ CIEĽ (Str. 83)</a:t>
            </a:r>
            <a:endParaRPr lang="en-SK" dirty="0"/>
          </a:p>
        </p:txBody>
      </p:sp>
      <p:sp>
        <p:nvSpPr>
          <p:cNvPr id="3" name="Content Placeholder 2">
            <a:extLst>
              <a:ext uri="{FF2B5EF4-FFF2-40B4-BE49-F238E27FC236}">
                <a16:creationId xmlns:a16="http://schemas.microsoft.com/office/drawing/2014/main" id="{5C7BE3C9-3934-DC4F-A2A3-E40B9C3CD57B}"/>
              </a:ext>
            </a:extLst>
          </p:cNvPr>
          <p:cNvSpPr>
            <a:spLocks noGrp="1"/>
          </p:cNvSpPr>
          <p:nvPr>
            <p:ph idx="1"/>
          </p:nvPr>
        </p:nvSpPr>
        <p:spPr>
          <a:xfrm>
            <a:off x="838199" y="1455313"/>
            <a:ext cx="9844825" cy="4282225"/>
          </a:xfrm>
        </p:spPr>
        <p:txBody>
          <a:bodyPr anchor="ctr"/>
          <a:lstStyle/>
          <a:p>
            <a:pPr algn="just"/>
            <a:r>
              <a:rPr lang="sk-SK" dirty="0"/>
              <a:t>Primárnym cieľom je </a:t>
            </a:r>
            <a:r>
              <a:rPr lang="sk-SK" b="1" dirty="0">
                <a:solidFill>
                  <a:srgbClr val="BC204B"/>
                </a:solidFill>
              </a:rPr>
              <a:t>návrh</a:t>
            </a:r>
            <a:r>
              <a:rPr lang="sk-SK" dirty="0"/>
              <a:t> a </a:t>
            </a:r>
            <a:r>
              <a:rPr lang="sk-SK" b="1" dirty="0">
                <a:solidFill>
                  <a:srgbClr val="BC204B"/>
                </a:solidFill>
              </a:rPr>
              <a:t>verifikácia</a:t>
            </a:r>
            <a:r>
              <a:rPr lang="sk-SK" dirty="0"/>
              <a:t> </a:t>
            </a:r>
            <a:r>
              <a:rPr lang="sk-SK" b="1" dirty="0">
                <a:solidFill>
                  <a:srgbClr val="BC204B"/>
                </a:solidFill>
              </a:rPr>
              <a:t>koncepčného</a:t>
            </a:r>
            <a:r>
              <a:rPr lang="sk-SK" dirty="0"/>
              <a:t> </a:t>
            </a:r>
            <a:r>
              <a:rPr lang="sk-SK" b="1" dirty="0">
                <a:solidFill>
                  <a:srgbClr val="BC204B"/>
                </a:solidFill>
              </a:rPr>
              <a:t>modelu</a:t>
            </a:r>
            <a:r>
              <a:rPr lang="sk-SK" dirty="0"/>
              <a:t> </a:t>
            </a:r>
            <a:r>
              <a:rPr lang="sk-SK" b="1" dirty="0">
                <a:solidFill>
                  <a:srgbClr val="BC204B"/>
                </a:solidFill>
              </a:rPr>
              <a:t>digitalizácie</a:t>
            </a:r>
            <a:r>
              <a:rPr lang="sk-SK" dirty="0"/>
              <a:t> a </a:t>
            </a:r>
            <a:r>
              <a:rPr lang="sk-SK" b="1" dirty="0">
                <a:solidFill>
                  <a:srgbClr val="BC204B"/>
                </a:solidFill>
              </a:rPr>
              <a:t>digitálnej transformácie</a:t>
            </a:r>
            <a:r>
              <a:rPr lang="sk-SK" dirty="0"/>
              <a:t>, ktorý podporí </a:t>
            </a:r>
            <a:r>
              <a:rPr lang="sk-SK" b="1" dirty="0">
                <a:solidFill>
                  <a:srgbClr val="BC204B"/>
                </a:solidFill>
              </a:rPr>
              <a:t>adaptáciu</a:t>
            </a:r>
            <a:r>
              <a:rPr lang="sk-SK" dirty="0"/>
              <a:t> </a:t>
            </a:r>
            <a:r>
              <a:rPr lang="sk-SK" b="1" dirty="0">
                <a:solidFill>
                  <a:srgbClr val="BC204B"/>
                </a:solidFill>
              </a:rPr>
              <a:t>podnikov</a:t>
            </a:r>
            <a:r>
              <a:rPr lang="sk-SK" dirty="0"/>
              <a:t> na </a:t>
            </a:r>
            <a:r>
              <a:rPr lang="sk-SK" b="1" dirty="0">
                <a:solidFill>
                  <a:srgbClr val="BC204B"/>
                </a:solidFill>
              </a:rPr>
              <a:t>digitálne technológie</a:t>
            </a:r>
            <a:r>
              <a:rPr lang="sk-SK" dirty="0"/>
              <a:t>. </a:t>
            </a:r>
          </a:p>
          <a:p>
            <a:pPr algn="just"/>
            <a:endParaRPr lang="sk-SK" dirty="0"/>
          </a:p>
          <a:p>
            <a:pPr algn="just"/>
            <a:r>
              <a:rPr lang="sk-SK" dirty="0"/>
              <a:t>Zámer návrhu a verifikácie koncepčného modelu spočíva v </a:t>
            </a:r>
            <a:r>
              <a:rPr lang="sk-SK" b="1" dirty="0">
                <a:solidFill>
                  <a:srgbClr val="BC204B"/>
                </a:solidFill>
              </a:rPr>
              <a:t>zvýšení efektívnosti</a:t>
            </a:r>
            <a:r>
              <a:rPr lang="sk-SK" dirty="0"/>
              <a:t> a </a:t>
            </a:r>
            <a:r>
              <a:rPr lang="sk-SK" b="1" dirty="0">
                <a:solidFill>
                  <a:srgbClr val="BC204B"/>
                </a:solidFill>
              </a:rPr>
              <a:t>inovačného</a:t>
            </a:r>
            <a:r>
              <a:rPr lang="sk-SK" dirty="0"/>
              <a:t> </a:t>
            </a:r>
            <a:r>
              <a:rPr lang="sk-SK" b="1" dirty="0">
                <a:solidFill>
                  <a:srgbClr val="BC204B"/>
                </a:solidFill>
              </a:rPr>
              <a:t>potenciálu</a:t>
            </a:r>
            <a:r>
              <a:rPr lang="sk-SK" dirty="0"/>
              <a:t> </a:t>
            </a:r>
            <a:r>
              <a:rPr lang="sk-SK" b="1" dirty="0">
                <a:solidFill>
                  <a:srgbClr val="BC204B"/>
                </a:solidFill>
              </a:rPr>
              <a:t>podnikov</a:t>
            </a:r>
            <a:r>
              <a:rPr lang="sk-SK" dirty="0"/>
              <a:t> v rámci digitálnej transformácie. </a:t>
            </a:r>
            <a:endParaRPr lang="en-SK" b="1" dirty="0">
              <a:solidFill>
                <a:srgbClr val="BC204B"/>
              </a:solidFill>
            </a:endParaRPr>
          </a:p>
        </p:txBody>
      </p:sp>
    </p:spTree>
    <p:extLst>
      <p:ext uri="{BB962C8B-B14F-4D97-AF65-F5344CB8AC3E}">
        <p14:creationId xmlns:p14="http://schemas.microsoft.com/office/powerpoint/2010/main" val="204588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6E71DB3-E10F-0467-6B7A-149B1A04B03D}"/>
              </a:ext>
            </a:extLst>
          </p:cNvPr>
          <p:cNvSpPr>
            <a:spLocks noGrp="1"/>
          </p:cNvSpPr>
          <p:nvPr>
            <p:ph type="title"/>
          </p:nvPr>
        </p:nvSpPr>
        <p:spPr/>
        <p:txBody>
          <a:bodyPr/>
          <a:lstStyle/>
          <a:p>
            <a:r>
              <a:rPr lang="sk-SK" dirty="0"/>
              <a:t>ANALÝZA REDAKČNÝCH SYSTÉMOV </a:t>
            </a:r>
            <a:br>
              <a:rPr lang="sk-SK" dirty="0"/>
            </a:br>
            <a:r>
              <a:rPr lang="sk-SK" dirty="0"/>
              <a:t>NA SLOVENSKU </a:t>
            </a:r>
          </a:p>
        </p:txBody>
      </p:sp>
      <p:pic>
        <p:nvPicPr>
          <p:cNvPr id="4" name="Zástupný objekt pre obsah 3">
            <a:extLst>
              <a:ext uri="{FF2B5EF4-FFF2-40B4-BE49-F238E27FC236}">
                <a16:creationId xmlns:a16="http://schemas.microsoft.com/office/drawing/2014/main" id="{15F21224-5D0E-225A-D1B0-B6C78915FEB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31180"/>
            <a:ext cx="8940660" cy="4868070"/>
          </a:xfrm>
          <a:prstGeom prst="rect">
            <a:avLst/>
          </a:prstGeom>
          <a:noFill/>
          <a:ln>
            <a:noFill/>
          </a:ln>
        </p:spPr>
      </p:pic>
    </p:spTree>
    <p:extLst>
      <p:ext uri="{BB962C8B-B14F-4D97-AF65-F5344CB8AC3E}">
        <p14:creationId xmlns:p14="http://schemas.microsoft.com/office/powerpoint/2010/main" val="4273450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82D7BBD-B182-D39B-2774-577639137FE1}"/>
              </a:ext>
            </a:extLst>
          </p:cNvPr>
          <p:cNvSpPr>
            <a:spLocks noGrp="1"/>
          </p:cNvSpPr>
          <p:nvPr>
            <p:ph type="title"/>
          </p:nvPr>
        </p:nvSpPr>
        <p:spPr/>
        <p:txBody>
          <a:bodyPr/>
          <a:lstStyle/>
          <a:p>
            <a:r>
              <a:rPr lang="sk-SK" dirty="0"/>
              <a:t>EXPERIMENT ŠTATISTIKY </a:t>
            </a:r>
            <a:br>
              <a:rPr lang="sk-SK" dirty="0"/>
            </a:br>
            <a:r>
              <a:rPr lang="sk-SK" dirty="0"/>
              <a:t>SKENOVANIA URL</a:t>
            </a:r>
          </a:p>
        </p:txBody>
      </p:sp>
      <p:pic>
        <p:nvPicPr>
          <p:cNvPr id="4" name="Zástupný objekt pre obsah 3">
            <a:extLst>
              <a:ext uri="{FF2B5EF4-FFF2-40B4-BE49-F238E27FC236}">
                <a16:creationId xmlns:a16="http://schemas.microsoft.com/office/drawing/2014/main" id="{39BEBF83-74C4-B7CC-C174-D36C6AB4DB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39156"/>
            <a:ext cx="9875767" cy="3004344"/>
          </a:xfrm>
          <a:prstGeom prst="rect">
            <a:avLst/>
          </a:prstGeom>
          <a:noFill/>
          <a:ln>
            <a:noFill/>
          </a:ln>
        </p:spPr>
      </p:pic>
    </p:spTree>
    <p:extLst>
      <p:ext uri="{BB962C8B-B14F-4D97-AF65-F5344CB8AC3E}">
        <p14:creationId xmlns:p14="http://schemas.microsoft.com/office/powerpoint/2010/main" val="4002395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26E7AF2-A4B4-DB1F-957C-997AF022D4F4}"/>
              </a:ext>
            </a:extLst>
          </p:cNvPr>
          <p:cNvSpPr>
            <a:spLocks noGrp="1"/>
          </p:cNvSpPr>
          <p:nvPr>
            <p:ph type="title"/>
          </p:nvPr>
        </p:nvSpPr>
        <p:spPr/>
        <p:txBody>
          <a:bodyPr/>
          <a:lstStyle/>
          <a:p>
            <a:r>
              <a:rPr lang="it-IT" dirty="0"/>
              <a:t>WEBOVÉ STRÁNKY NA SLOVENSKU A SOCIÁLNE SIETE</a:t>
            </a:r>
            <a:endParaRPr lang="sk-SK" dirty="0"/>
          </a:p>
        </p:txBody>
      </p:sp>
      <p:pic>
        <p:nvPicPr>
          <p:cNvPr id="4" name="Zástupný objekt pre obsah 3">
            <a:extLst>
              <a:ext uri="{FF2B5EF4-FFF2-40B4-BE49-F238E27FC236}">
                <a16:creationId xmlns:a16="http://schemas.microsoft.com/office/drawing/2014/main" id="{618C0533-5010-FDB5-92D0-1ECB4F8E46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19312"/>
            <a:ext cx="9624250" cy="3030406"/>
          </a:xfrm>
          <a:prstGeom prst="rect">
            <a:avLst/>
          </a:prstGeom>
          <a:noFill/>
          <a:ln>
            <a:noFill/>
          </a:ln>
        </p:spPr>
      </p:pic>
    </p:spTree>
    <p:extLst>
      <p:ext uri="{BB962C8B-B14F-4D97-AF65-F5344CB8AC3E}">
        <p14:creationId xmlns:p14="http://schemas.microsoft.com/office/powerpoint/2010/main" val="215182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7572F91-21FB-A5BF-36C4-F4201AE510E4}"/>
              </a:ext>
            </a:extLst>
          </p:cNvPr>
          <p:cNvSpPr>
            <a:spLocks noGrp="1"/>
          </p:cNvSpPr>
          <p:nvPr>
            <p:ph type="title"/>
          </p:nvPr>
        </p:nvSpPr>
        <p:spPr>
          <a:xfrm>
            <a:off x="838200" y="1"/>
            <a:ext cx="9624250" cy="2649070"/>
          </a:xfrm>
        </p:spPr>
        <p:txBody>
          <a:bodyPr/>
          <a:lstStyle/>
          <a:p>
            <a:r>
              <a:rPr lang="sk-SK" dirty="0"/>
              <a:t>4. Ako sa Váš navrhovaný koncepčný model líši od existujúcich modelov a aké sú</a:t>
            </a:r>
            <a:br>
              <a:rPr lang="sk-SK" dirty="0"/>
            </a:br>
            <a:r>
              <a:rPr lang="sk-SK" dirty="0"/>
              <a:t>jeho hlavné výhody?</a:t>
            </a:r>
          </a:p>
        </p:txBody>
      </p:sp>
      <p:pic>
        <p:nvPicPr>
          <p:cNvPr id="4" name="Zástupný objekt pre obsah 3">
            <a:extLst>
              <a:ext uri="{FF2B5EF4-FFF2-40B4-BE49-F238E27FC236}">
                <a16:creationId xmlns:a16="http://schemas.microsoft.com/office/drawing/2014/main" id="{3AC8DF63-9FFE-72DB-B8FB-8475B6F97B56}"/>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707"/>
          <a:stretch/>
        </p:blipFill>
        <p:spPr bwMode="auto">
          <a:xfrm>
            <a:off x="0" y="2335804"/>
            <a:ext cx="10347276" cy="39981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829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8E82D6B-9982-28D4-6891-197E98DE8C2F}"/>
              </a:ext>
            </a:extLst>
          </p:cNvPr>
          <p:cNvSpPr>
            <a:spLocks noGrp="1"/>
          </p:cNvSpPr>
          <p:nvPr>
            <p:ph type="title"/>
          </p:nvPr>
        </p:nvSpPr>
        <p:spPr/>
        <p:txBody>
          <a:bodyPr/>
          <a:lstStyle/>
          <a:p>
            <a:r>
              <a:rPr lang="sk-SK" dirty="0"/>
              <a:t>MODEL DIGITÁLNEJ TRANSFORMÁCIE A JEHO KOMPONENTY</a:t>
            </a:r>
          </a:p>
        </p:txBody>
      </p:sp>
      <p:pic>
        <p:nvPicPr>
          <p:cNvPr id="4" name="Zástupný objekt pre obsah 3">
            <a:extLst>
              <a:ext uri="{FF2B5EF4-FFF2-40B4-BE49-F238E27FC236}">
                <a16:creationId xmlns:a16="http://schemas.microsoft.com/office/drawing/2014/main" id="{38CCEB9E-9948-4A85-6D5B-6E935990DC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1012" y="2006970"/>
            <a:ext cx="9625013" cy="3855298"/>
          </a:xfrm>
          <a:prstGeom prst="rect">
            <a:avLst/>
          </a:prstGeom>
          <a:noFill/>
          <a:ln>
            <a:noFill/>
          </a:ln>
        </p:spPr>
      </p:pic>
    </p:spTree>
    <p:extLst>
      <p:ext uri="{BB962C8B-B14F-4D97-AF65-F5344CB8AC3E}">
        <p14:creationId xmlns:p14="http://schemas.microsoft.com/office/powerpoint/2010/main" val="1938702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33224BA-F781-ACE6-0DE0-D13A3FEA1A31}"/>
              </a:ext>
            </a:extLst>
          </p:cNvPr>
          <p:cNvSpPr>
            <a:spLocks noGrp="1"/>
          </p:cNvSpPr>
          <p:nvPr>
            <p:ph type="title"/>
          </p:nvPr>
        </p:nvSpPr>
        <p:spPr/>
        <p:txBody>
          <a:bodyPr/>
          <a:lstStyle/>
          <a:p>
            <a:r>
              <a:rPr lang="sk-SK" dirty="0"/>
              <a:t>DMM-OP Prof. Dr. </a:t>
            </a:r>
            <a:r>
              <a:rPr lang="sk-SK" dirty="0" err="1"/>
              <a:t>Yongjian</a:t>
            </a:r>
            <a:r>
              <a:rPr lang="sk-SK" dirty="0"/>
              <a:t> </a:t>
            </a:r>
            <a:r>
              <a:rPr lang="sk-SK" dirty="0" err="1"/>
              <a:t>Li</a:t>
            </a:r>
            <a:r>
              <a:rPr lang="sk-SK" dirty="0"/>
              <a:t> and </a:t>
            </a:r>
            <a:br>
              <a:rPr lang="sk-SK" dirty="0"/>
            </a:br>
            <a:r>
              <a:rPr lang="sk-SK" dirty="0"/>
              <a:t>Dr. </a:t>
            </a:r>
            <a:r>
              <a:rPr lang="sk-SK" dirty="0" err="1"/>
              <a:t>Fangchao</a:t>
            </a:r>
            <a:r>
              <a:rPr lang="sk-SK" dirty="0"/>
              <a:t> Xu 2023, MDPI</a:t>
            </a:r>
          </a:p>
        </p:txBody>
      </p:sp>
      <p:pic>
        <p:nvPicPr>
          <p:cNvPr id="5" name="Zástupný objekt pre obsah 4">
            <a:extLst>
              <a:ext uri="{FF2B5EF4-FFF2-40B4-BE49-F238E27FC236}">
                <a16:creationId xmlns:a16="http://schemas.microsoft.com/office/drawing/2014/main" id="{2239773A-1520-38AD-3EAB-D7D2559E7926}"/>
              </a:ext>
            </a:extLst>
          </p:cNvPr>
          <p:cNvPicPr>
            <a:picLocks noGrp="1" noChangeAspect="1"/>
          </p:cNvPicPr>
          <p:nvPr>
            <p:ph idx="1"/>
          </p:nvPr>
        </p:nvPicPr>
        <p:blipFill>
          <a:blip r:embed="rId3"/>
          <a:stretch>
            <a:fillRect/>
          </a:stretch>
        </p:blipFill>
        <p:spPr>
          <a:xfrm>
            <a:off x="2037915" y="1925636"/>
            <a:ext cx="7048798" cy="4799014"/>
          </a:xfrm>
        </p:spPr>
      </p:pic>
    </p:spTree>
    <p:extLst>
      <p:ext uri="{BB962C8B-B14F-4D97-AF65-F5344CB8AC3E}">
        <p14:creationId xmlns:p14="http://schemas.microsoft.com/office/powerpoint/2010/main" val="1201804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7572F91-21FB-A5BF-36C4-F4201AE510E4}"/>
              </a:ext>
            </a:extLst>
          </p:cNvPr>
          <p:cNvSpPr>
            <a:spLocks noGrp="1"/>
          </p:cNvSpPr>
          <p:nvPr>
            <p:ph type="title"/>
          </p:nvPr>
        </p:nvSpPr>
        <p:spPr>
          <a:xfrm>
            <a:off x="838200" y="1"/>
            <a:ext cx="9624250" cy="2649070"/>
          </a:xfrm>
        </p:spPr>
        <p:txBody>
          <a:bodyPr/>
          <a:lstStyle/>
          <a:p>
            <a:r>
              <a:rPr lang="sk-SK" dirty="0"/>
              <a:t>5. Ako plánujete implementovať navrhovaný koncepčný model digitalizácie v praxi?</a:t>
            </a:r>
          </a:p>
        </p:txBody>
      </p:sp>
      <p:sp>
        <p:nvSpPr>
          <p:cNvPr id="3" name="Zástupný objekt pre obsah 2">
            <a:extLst>
              <a:ext uri="{FF2B5EF4-FFF2-40B4-BE49-F238E27FC236}">
                <a16:creationId xmlns:a16="http://schemas.microsoft.com/office/drawing/2014/main" id="{6F2AAE2A-983B-0937-6DE0-0B5A9F991CA7}"/>
              </a:ext>
            </a:extLst>
          </p:cNvPr>
          <p:cNvSpPr>
            <a:spLocks noGrp="1"/>
          </p:cNvSpPr>
          <p:nvPr>
            <p:ph idx="1"/>
          </p:nvPr>
        </p:nvSpPr>
        <p:spPr>
          <a:xfrm>
            <a:off x="838199" y="2857499"/>
            <a:ext cx="10833848" cy="3751729"/>
          </a:xfrm>
        </p:spPr>
        <p:txBody>
          <a:bodyPr/>
          <a:lstStyle/>
          <a:p>
            <a:r>
              <a:rPr lang="sk-SK"/>
              <a:t>Spolupráca 32 </a:t>
            </a:r>
            <a:r>
              <a:rPr lang="sk-SK" dirty="0"/>
              <a:t>vybraných slovenských podnikov s cieľom zmapovania ich úrovne digitalizácie a digitálnej transformácie. </a:t>
            </a:r>
          </a:p>
        </p:txBody>
      </p:sp>
    </p:spTree>
    <p:extLst>
      <p:ext uri="{BB962C8B-B14F-4D97-AF65-F5344CB8AC3E}">
        <p14:creationId xmlns:p14="http://schemas.microsoft.com/office/powerpoint/2010/main" val="239051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81AE05E-2FB4-0BC0-A0A1-2FDB2738DD06}"/>
              </a:ext>
            </a:extLst>
          </p:cNvPr>
          <p:cNvSpPr>
            <a:spLocks noGrp="1"/>
          </p:cNvSpPr>
          <p:nvPr>
            <p:ph type="title"/>
          </p:nvPr>
        </p:nvSpPr>
        <p:spPr/>
        <p:txBody>
          <a:bodyPr/>
          <a:lstStyle/>
          <a:p>
            <a:r>
              <a:rPr lang="sk-SK" dirty="0"/>
              <a:t>PARCIÁLNE CIELE (Str. 84)</a:t>
            </a:r>
          </a:p>
        </p:txBody>
      </p:sp>
      <p:sp>
        <p:nvSpPr>
          <p:cNvPr id="3" name="Zástupný objekt pre obsah 2">
            <a:extLst>
              <a:ext uri="{FF2B5EF4-FFF2-40B4-BE49-F238E27FC236}">
                <a16:creationId xmlns:a16="http://schemas.microsoft.com/office/drawing/2014/main" id="{B0727D32-ED09-FBCE-5C6D-40F3C6D1D01E}"/>
              </a:ext>
            </a:extLst>
          </p:cNvPr>
          <p:cNvSpPr>
            <a:spLocks noGrp="1"/>
          </p:cNvSpPr>
          <p:nvPr>
            <p:ph idx="1"/>
          </p:nvPr>
        </p:nvSpPr>
        <p:spPr>
          <a:xfrm>
            <a:off x="475417" y="1826635"/>
            <a:ext cx="11241165" cy="4323220"/>
          </a:xfrm>
        </p:spPr>
        <p:txBody>
          <a:bodyPr/>
          <a:lstStyle/>
          <a:p>
            <a:pPr marL="457200" indent="-457200">
              <a:buFont typeface="+mj-lt"/>
              <a:buAutoNum type="arabicPeriod"/>
            </a:pPr>
            <a:r>
              <a:rPr lang="sk-SK" dirty="0"/>
              <a:t>Definovanie a vysvetlenie kľúčových pojmov digitálnej transformácie v oblasti marketingu.</a:t>
            </a:r>
          </a:p>
          <a:p>
            <a:pPr marL="457200" indent="-457200">
              <a:buFont typeface="+mj-lt"/>
              <a:buAutoNum type="arabicPeriod"/>
            </a:pPr>
            <a:r>
              <a:rPr lang="sk-SK" dirty="0"/>
              <a:t>Zostavenie prehľadu a porovnania rámcov digitálnej transformácie organizácií globálne a na Slovensku.</a:t>
            </a:r>
          </a:p>
          <a:p>
            <a:pPr marL="457200" indent="-457200">
              <a:buFont typeface="+mj-lt"/>
              <a:buAutoNum type="arabicPeriod"/>
            </a:pPr>
            <a:r>
              <a:rPr lang="sk-SK" dirty="0"/>
              <a:t>Skenovanie a mapovanie slovenských webstránok a ich redakčných systémov.</a:t>
            </a:r>
          </a:p>
          <a:p>
            <a:pPr marL="457200" indent="-457200">
              <a:buFont typeface="+mj-lt"/>
              <a:buAutoNum type="arabicPeriod"/>
            </a:pPr>
            <a:r>
              <a:rPr lang="sk-SK" dirty="0"/>
              <a:t>Navrhnutie koncepčného modelu digitalizácie a digitálnej transformácie.</a:t>
            </a:r>
          </a:p>
          <a:p>
            <a:pPr marL="457200" indent="-457200">
              <a:buFont typeface="+mj-lt"/>
              <a:buAutoNum type="arabicPeriod"/>
            </a:pPr>
            <a:r>
              <a:rPr lang="sk-SK" dirty="0"/>
              <a:t>Zistenie stavu úrovne digitalizácie v podnikoch na Slovensku.</a:t>
            </a:r>
          </a:p>
          <a:p>
            <a:pPr marL="457200" indent="-457200">
              <a:buFont typeface="+mj-lt"/>
              <a:buAutoNum type="arabicPeriod"/>
            </a:pPr>
            <a:r>
              <a:rPr lang="sk-SK" dirty="0"/>
              <a:t>Identifikácia kľúčových výziev pre adopciu digitálnych technológií v podnikoch.</a:t>
            </a:r>
          </a:p>
          <a:p>
            <a:pPr marL="457200" indent="-457200">
              <a:buFont typeface="+mj-lt"/>
              <a:buAutoNum type="arabicPeriod"/>
            </a:pPr>
            <a:r>
              <a:rPr lang="sk-SK" dirty="0"/>
              <a:t>Zostavenie odporúčaní pre organizácie s najnižšou úrovňou digitalizácie. </a:t>
            </a:r>
          </a:p>
        </p:txBody>
      </p:sp>
    </p:spTree>
    <p:extLst>
      <p:ext uri="{BB962C8B-B14F-4D97-AF65-F5344CB8AC3E}">
        <p14:creationId xmlns:p14="http://schemas.microsoft.com/office/powerpoint/2010/main" val="46453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81AE05E-2FB4-0BC0-A0A1-2FDB2738DD06}"/>
              </a:ext>
            </a:extLst>
          </p:cNvPr>
          <p:cNvSpPr>
            <a:spLocks noGrp="1"/>
          </p:cNvSpPr>
          <p:nvPr>
            <p:ph type="title"/>
          </p:nvPr>
        </p:nvSpPr>
        <p:spPr>
          <a:xfrm>
            <a:off x="547688" y="708145"/>
            <a:ext cx="9914762" cy="982543"/>
          </a:xfrm>
        </p:spPr>
        <p:txBody>
          <a:bodyPr/>
          <a:lstStyle/>
          <a:p>
            <a:r>
              <a:rPr lang="sk-SK" dirty="0"/>
              <a:t>SÚČASNÝ STAV POZNATKOV (Str. 14 až 81)</a:t>
            </a:r>
          </a:p>
        </p:txBody>
      </p:sp>
      <p:sp>
        <p:nvSpPr>
          <p:cNvPr id="3" name="Zástupný objekt pre obsah 2">
            <a:extLst>
              <a:ext uri="{FF2B5EF4-FFF2-40B4-BE49-F238E27FC236}">
                <a16:creationId xmlns:a16="http://schemas.microsoft.com/office/drawing/2014/main" id="{B0727D32-ED09-FBCE-5C6D-40F3C6D1D01E}"/>
              </a:ext>
            </a:extLst>
          </p:cNvPr>
          <p:cNvSpPr>
            <a:spLocks noGrp="1"/>
          </p:cNvSpPr>
          <p:nvPr>
            <p:ph idx="1"/>
          </p:nvPr>
        </p:nvSpPr>
        <p:spPr>
          <a:xfrm>
            <a:off x="475417" y="1826635"/>
            <a:ext cx="11241165" cy="4323220"/>
          </a:xfrm>
        </p:spPr>
        <p:txBody>
          <a:bodyPr/>
          <a:lstStyle/>
          <a:p>
            <a:pPr marL="457200" indent="-457200">
              <a:buFont typeface="+mj-lt"/>
              <a:buAutoNum type="arabicPeriod"/>
            </a:pPr>
            <a:r>
              <a:rPr lang="sk-SK" dirty="0"/>
              <a:t>Analýza literatúry zameranej na digitálnu transformáciu a marketing</a:t>
            </a:r>
          </a:p>
          <a:p>
            <a:pPr marL="457200" indent="-457200">
              <a:buFont typeface="+mj-lt"/>
              <a:buAutoNum type="arabicPeriod"/>
            </a:pPr>
            <a:r>
              <a:rPr lang="sk-SK" dirty="0"/>
              <a:t>Terminológia (</a:t>
            </a:r>
            <a:r>
              <a:rPr lang="pt-BR" dirty="0"/>
              <a:t>Digitalizácia a digitálna transformácia</a:t>
            </a:r>
            <a:r>
              <a:rPr lang="sk-SK" dirty="0"/>
              <a:t> atď.)</a:t>
            </a:r>
          </a:p>
          <a:p>
            <a:pPr marL="457200" indent="-457200">
              <a:buFont typeface="+mj-lt"/>
              <a:buAutoNum type="arabicPeriod"/>
            </a:pPr>
            <a:r>
              <a:rPr lang="pt-BR" dirty="0"/>
              <a:t>Záujem a vyhľadávanie digitálnej transformácie</a:t>
            </a:r>
            <a:endParaRPr lang="sk-SK" dirty="0"/>
          </a:p>
          <a:p>
            <a:pPr marL="457200" indent="-457200">
              <a:buFont typeface="+mj-lt"/>
              <a:buAutoNum type="arabicPeriod"/>
            </a:pPr>
            <a:r>
              <a:rPr lang="sk-SK" dirty="0"/>
              <a:t>Metodológia výskumu literatúry</a:t>
            </a:r>
          </a:p>
          <a:p>
            <a:pPr marL="457200" indent="-457200">
              <a:buFont typeface="+mj-lt"/>
              <a:buAutoNum type="arabicPeriod"/>
            </a:pPr>
            <a:r>
              <a:rPr lang="sk-SK" dirty="0"/>
              <a:t>Prehľad rámcov digitálnej transformácie</a:t>
            </a:r>
          </a:p>
          <a:p>
            <a:pPr marL="457200" indent="-457200">
              <a:buFont typeface="+mj-lt"/>
              <a:buAutoNum type="arabicPeriod"/>
            </a:pPr>
            <a:r>
              <a:rPr lang="sk-SK" dirty="0"/>
              <a:t>Výzvy digitálnej transformácie</a:t>
            </a:r>
          </a:p>
          <a:p>
            <a:pPr marL="457200" indent="-457200">
              <a:buFont typeface="+mj-lt"/>
              <a:buAutoNum type="arabicPeriod"/>
            </a:pPr>
            <a:r>
              <a:rPr lang="pl-PL" dirty="0"/>
              <a:t>Súhrn poznatkov z analýzy literatúry</a:t>
            </a:r>
            <a:endParaRPr lang="sk-SK" dirty="0"/>
          </a:p>
          <a:p>
            <a:pPr marL="457200" indent="-457200">
              <a:buFont typeface="+mj-lt"/>
              <a:buAutoNum type="arabicPeriod"/>
            </a:pPr>
            <a:endParaRPr lang="sk-SK" dirty="0"/>
          </a:p>
          <a:p>
            <a:pPr marL="457200" indent="-457200">
              <a:buFont typeface="+mj-lt"/>
              <a:buAutoNum type="arabicPeriod"/>
            </a:pPr>
            <a:endParaRPr lang="sk-SK" dirty="0"/>
          </a:p>
        </p:txBody>
      </p:sp>
    </p:spTree>
    <p:extLst>
      <p:ext uri="{BB962C8B-B14F-4D97-AF65-F5344CB8AC3E}">
        <p14:creationId xmlns:p14="http://schemas.microsoft.com/office/powerpoint/2010/main" val="34902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6585760-DA11-EA33-F2CD-50C717284F29}"/>
              </a:ext>
            </a:extLst>
          </p:cNvPr>
          <p:cNvSpPr>
            <a:spLocks noGrp="1"/>
          </p:cNvSpPr>
          <p:nvPr>
            <p:ph type="title"/>
          </p:nvPr>
        </p:nvSpPr>
        <p:spPr/>
        <p:txBody>
          <a:bodyPr/>
          <a:lstStyle/>
          <a:p>
            <a:r>
              <a:rPr lang="sk-SK" dirty="0"/>
              <a:t>DIGITÁLNA TRANSFORMÁCIA</a:t>
            </a:r>
          </a:p>
        </p:txBody>
      </p:sp>
      <p:sp>
        <p:nvSpPr>
          <p:cNvPr id="3" name="Zástupný objekt pre obsah 2">
            <a:extLst>
              <a:ext uri="{FF2B5EF4-FFF2-40B4-BE49-F238E27FC236}">
                <a16:creationId xmlns:a16="http://schemas.microsoft.com/office/drawing/2014/main" id="{34A3BB00-89E4-DDB7-3588-BEBED50E5384}"/>
              </a:ext>
            </a:extLst>
          </p:cNvPr>
          <p:cNvSpPr>
            <a:spLocks noGrp="1"/>
          </p:cNvSpPr>
          <p:nvPr>
            <p:ph idx="1"/>
          </p:nvPr>
        </p:nvSpPr>
        <p:spPr>
          <a:xfrm>
            <a:off x="838200" y="1825626"/>
            <a:ext cx="9831946" cy="4840420"/>
          </a:xfrm>
        </p:spPr>
        <p:txBody>
          <a:bodyPr/>
          <a:lstStyle/>
          <a:p>
            <a:r>
              <a:rPr lang="sk-SK" b="1" dirty="0">
                <a:solidFill>
                  <a:srgbClr val="BC204B"/>
                </a:solidFill>
                <a:latin typeface="+mj-lt"/>
              </a:rPr>
              <a:t>Digitálny/a </a:t>
            </a:r>
            <a:r>
              <a:rPr lang="sk-SK" dirty="0">
                <a:latin typeface="+mj-lt"/>
              </a:rPr>
              <a:t>– pojem sa používa rovnako ako pojem informačné technológie a je </a:t>
            </a:r>
            <a:r>
              <a:rPr lang="sk-SK" b="1" dirty="0">
                <a:solidFill>
                  <a:srgbClr val="BC204B"/>
                </a:solidFill>
                <a:latin typeface="+mj-lt"/>
              </a:rPr>
              <a:t>synonymom pre rýchlosť zavádzania inovácií</a:t>
            </a:r>
            <a:r>
              <a:rPr lang="sk-SK" dirty="0">
                <a:solidFill>
                  <a:srgbClr val="BC204B"/>
                </a:solidFill>
                <a:latin typeface="+mj-lt"/>
              </a:rPr>
              <a:t> </a:t>
            </a:r>
            <a:r>
              <a:rPr lang="sk-SK" dirty="0">
                <a:latin typeface="+mj-lt"/>
              </a:rPr>
              <a:t>a </a:t>
            </a:r>
            <a:r>
              <a:rPr lang="sk-SK" b="1" dirty="0">
                <a:solidFill>
                  <a:srgbClr val="BC204B"/>
                </a:solidFill>
                <a:latin typeface="+mj-lt"/>
              </a:rPr>
              <a:t>zmien</a:t>
            </a:r>
            <a:r>
              <a:rPr lang="sk-SK" dirty="0">
                <a:latin typeface="+mj-lt"/>
              </a:rPr>
              <a:t>, ku ktorým v </a:t>
            </a:r>
            <a:r>
              <a:rPr lang="sk-SK" b="1" dirty="0">
                <a:solidFill>
                  <a:srgbClr val="BC204B"/>
                </a:solidFill>
                <a:latin typeface="+mj-lt"/>
              </a:rPr>
              <a:t>podnikoch</a:t>
            </a:r>
            <a:r>
              <a:rPr lang="sk-SK" dirty="0">
                <a:latin typeface="+mj-lt"/>
              </a:rPr>
              <a:t> dochádza rýchlym prijatím </a:t>
            </a:r>
            <a:r>
              <a:rPr lang="sk-SK" b="1" dirty="0">
                <a:solidFill>
                  <a:srgbClr val="BC204B"/>
                </a:solidFill>
                <a:latin typeface="+mj-lt"/>
              </a:rPr>
              <a:t>technológií</a:t>
            </a:r>
          </a:p>
          <a:p>
            <a:endParaRPr lang="sk-SK" b="1" dirty="0">
              <a:solidFill>
                <a:srgbClr val="BC204B"/>
              </a:solidFill>
              <a:latin typeface="+mj-lt"/>
            </a:endParaRPr>
          </a:p>
          <a:p>
            <a:r>
              <a:rPr lang="sk-SK" b="1" i="0" dirty="0">
                <a:solidFill>
                  <a:srgbClr val="BC204B"/>
                </a:solidFill>
                <a:effectLst/>
                <a:latin typeface="+mj-lt"/>
              </a:rPr>
              <a:t>Digitálna transformácia </a:t>
            </a:r>
            <a:r>
              <a:rPr lang="sk-SK" b="0" i="0" dirty="0">
                <a:solidFill>
                  <a:srgbClr val="374151"/>
                </a:solidFill>
                <a:effectLst/>
                <a:latin typeface="+mj-lt"/>
              </a:rPr>
              <a:t>je (holistický) </a:t>
            </a:r>
            <a:r>
              <a:rPr lang="sk-SK" b="1" i="0" dirty="0">
                <a:solidFill>
                  <a:srgbClr val="BC204B"/>
                </a:solidFill>
                <a:effectLst/>
                <a:latin typeface="+mj-lt"/>
              </a:rPr>
              <a:t>proces</a:t>
            </a:r>
            <a:r>
              <a:rPr lang="sk-SK" b="0" i="0" dirty="0">
                <a:solidFill>
                  <a:srgbClr val="374151"/>
                </a:solidFill>
                <a:effectLst/>
                <a:latin typeface="+mj-lt"/>
              </a:rPr>
              <a:t>, pri ktorom organizácie a spoločnosti transformujú svoje </a:t>
            </a:r>
            <a:r>
              <a:rPr lang="sk-SK" b="1" i="0" dirty="0">
                <a:solidFill>
                  <a:srgbClr val="BC204B"/>
                </a:solidFill>
                <a:effectLst/>
                <a:latin typeface="+mj-lt"/>
              </a:rPr>
              <a:t>procesy</a:t>
            </a:r>
            <a:r>
              <a:rPr lang="sk-SK" b="0" i="0" dirty="0">
                <a:solidFill>
                  <a:srgbClr val="374151"/>
                </a:solidFill>
                <a:effectLst/>
                <a:latin typeface="+mj-lt"/>
              </a:rPr>
              <a:t>, </a:t>
            </a:r>
            <a:r>
              <a:rPr lang="sk-SK" b="1" i="0" dirty="0">
                <a:solidFill>
                  <a:srgbClr val="BC204B"/>
                </a:solidFill>
                <a:effectLst/>
                <a:latin typeface="+mj-lt"/>
              </a:rPr>
              <a:t>služby</a:t>
            </a:r>
            <a:r>
              <a:rPr lang="sk-SK" b="0" i="0" dirty="0">
                <a:solidFill>
                  <a:srgbClr val="374151"/>
                </a:solidFill>
                <a:effectLst/>
                <a:latin typeface="+mj-lt"/>
              </a:rPr>
              <a:t> a </a:t>
            </a:r>
            <a:r>
              <a:rPr lang="sk-SK" b="1" i="0" dirty="0">
                <a:solidFill>
                  <a:srgbClr val="BC204B"/>
                </a:solidFill>
                <a:effectLst/>
                <a:latin typeface="+mj-lt"/>
              </a:rPr>
              <a:t>produkty</a:t>
            </a:r>
            <a:r>
              <a:rPr lang="sk-SK" b="0" i="0" dirty="0">
                <a:solidFill>
                  <a:srgbClr val="374151"/>
                </a:solidFill>
                <a:effectLst/>
                <a:latin typeface="+mj-lt"/>
              </a:rPr>
              <a:t> pomocou </a:t>
            </a:r>
            <a:r>
              <a:rPr lang="sk-SK" b="1" i="0" dirty="0">
                <a:solidFill>
                  <a:srgbClr val="BC204B"/>
                </a:solidFill>
                <a:effectLst/>
                <a:latin typeface="+mj-lt"/>
              </a:rPr>
              <a:t>digitálnych technológií, </a:t>
            </a:r>
            <a:r>
              <a:rPr lang="sk-SK" b="0" i="0" dirty="0">
                <a:solidFill>
                  <a:srgbClr val="374151"/>
                </a:solidFill>
                <a:effectLst/>
                <a:latin typeface="+mj-lt"/>
              </a:rPr>
              <a:t>ako sú napríklad cloud computing, umelá inteligencia, internet vecí a </a:t>
            </a:r>
            <a:r>
              <a:rPr lang="sk-SK" b="0" i="0" dirty="0" err="1">
                <a:solidFill>
                  <a:srgbClr val="374151"/>
                </a:solidFill>
                <a:effectLst/>
                <a:latin typeface="+mj-lt"/>
              </a:rPr>
              <a:t>blockchain</a:t>
            </a:r>
            <a:r>
              <a:rPr lang="sk-SK" b="0" i="0" dirty="0">
                <a:solidFill>
                  <a:srgbClr val="374151"/>
                </a:solidFill>
                <a:effectLst/>
                <a:latin typeface="+mj-lt"/>
              </a:rPr>
              <a:t>. </a:t>
            </a:r>
          </a:p>
          <a:p>
            <a:endParaRPr lang="sk-SK" b="0" i="0" dirty="0">
              <a:solidFill>
                <a:srgbClr val="374151"/>
              </a:solidFill>
              <a:effectLst/>
              <a:latin typeface="+mj-lt"/>
            </a:endParaRPr>
          </a:p>
          <a:p>
            <a:r>
              <a:rPr lang="sk-SK" b="0" i="0" dirty="0">
                <a:solidFill>
                  <a:srgbClr val="374151"/>
                </a:solidFill>
                <a:effectLst/>
                <a:latin typeface="+mj-lt"/>
              </a:rPr>
              <a:t>Cieľom digitálnej transformácie je </a:t>
            </a:r>
            <a:r>
              <a:rPr lang="sk-SK" b="1" i="0" dirty="0">
                <a:solidFill>
                  <a:srgbClr val="BC204B"/>
                </a:solidFill>
                <a:effectLst/>
                <a:latin typeface="+mj-lt"/>
              </a:rPr>
              <a:t>zlepšiť</a:t>
            </a:r>
            <a:r>
              <a:rPr lang="sk-SK" b="0" i="0" dirty="0">
                <a:solidFill>
                  <a:srgbClr val="374151"/>
                </a:solidFill>
                <a:effectLst/>
                <a:latin typeface="+mj-lt"/>
              </a:rPr>
              <a:t> </a:t>
            </a:r>
            <a:r>
              <a:rPr lang="sk-SK" b="1" i="0" dirty="0">
                <a:solidFill>
                  <a:srgbClr val="BC204B"/>
                </a:solidFill>
                <a:effectLst/>
                <a:latin typeface="+mj-lt"/>
              </a:rPr>
              <a:t>efektívnosť</a:t>
            </a:r>
            <a:r>
              <a:rPr lang="sk-SK" b="0" i="0" dirty="0">
                <a:solidFill>
                  <a:srgbClr val="374151"/>
                </a:solidFill>
                <a:effectLst/>
                <a:latin typeface="+mj-lt"/>
              </a:rPr>
              <a:t>, </a:t>
            </a:r>
            <a:r>
              <a:rPr lang="sk-SK" b="1" i="0" dirty="0">
                <a:solidFill>
                  <a:srgbClr val="BC204B"/>
                </a:solidFill>
                <a:effectLst/>
                <a:latin typeface="+mj-lt"/>
              </a:rPr>
              <a:t>zvýšiť</a:t>
            </a:r>
            <a:r>
              <a:rPr lang="sk-SK" b="0" i="0" dirty="0">
                <a:solidFill>
                  <a:srgbClr val="374151"/>
                </a:solidFill>
                <a:effectLst/>
                <a:latin typeface="+mj-lt"/>
              </a:rPr>
              <a:t> </a:t>
            </a:r>
            <a:r>
              <a:rPr lang="sk-SK" b="1" i="0" dirty="0">
                <a:solidFill>
                  <a:srgbClr val="BC204B"/>
                </a:solidFill>
                <a:effectLst/>
                <a:latin typeface="+mj-lt"/>
              </a:rPr>
              <a:t>konkurencieschopnosť</a:t>
            </a:r>
            <a:r>
              <a:rPr lang="sk-SK" b="0" i="0" dirty="0">
                <a:solidFill>
                  <a:srgbClr val="374151"/>
                </a:solidFill>
                <a:effectLst/>
                <a:latin typeface="+mj-lt"/>
              </a:rPr>
              <a:t> a </a:t>
            </a:r>
            <a:r>
              <a:rPr lang="sk-SK" b="1" i="0" dirty="0">
                <a:solidFill>
                  <a:srgbClr val="BC204B"/>
                </a:solidFill>
                <a:effectLst/>
                <a:latin typeface="+mj-lt"/>
              </a:rPr>
              <a:t>zlepšiť zážitok zákazníkov</a:t>
            </a:r>
            <a:r>
              <a:rPr lang="sk-SK" b="0" i="0" dirty="0">
                <a:solidFill>
                  <a:srgbClr val="374151"/>
                </a:solidFill>
                <a:effectLst/>
                <a:latin typeface="+mj-lt"/>
              </a:rPr>
              <a:t>.</a:t>
            </a:r>
            <a:endParaRPr lang="sk-SK" dirty="0">
              <a:latin typeface="+mj-lt"/>
            </a:endParaRPr>
          </a:p>
        </p:txBody>
      </p:sp>
    </p:spTree>
    <p:extLst>
      <p:ext uri="{BB962C8B-B14F-4D97-AF65-F5344CB8AC3E}">
        <p14:creationId xmlns:p14="http://schemas.microsoft.com/office/powerpoint/2010/main" val="146316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1B209C3-6566-C053-4DD4-13230F755DA7}"/>
              </a:ext>
            </a:extLst>
          </p:cNvPr>
          <p:cNvSpPr>
            <a:spLocks noGrp="1"/>
          </p:cNvSpPr>
          <p:nvPr>
            <p:ph type="title"/>
          </p:nvPr>
        </p:nvSpPr>
        <p:spPr/>
        <p:txBody>
          <a:bodyPr/>
          <a:lstStyle/>
          <a:p>
            <a:r>
              <a:rPr lang="sk-SK" dirty="0"/>
              <a:t>DIGITÁLNA TRANSFORMÁCIA</a:t>
            </a:r>
          </a:p>
        </p:txBody>
      </p:sp>
      <p:sp>
        <p:nvSpPr>
          <p:cNvPr id="3" name="Zástupný objekt pre obsah 2">
            <a:extLst>
              <a:ext uri="{FF2B5EF4-FFF2-40B4-BE49-F238E27FC236}">
                <a16:creationId xmlns:a16="http://schemas.microsoft.com/office/drawing/2014/main" id="{2BF3D6B7-2AD8-A828-03E6-7FB9A4F54C70}"/>
              </a:ext>
            </a:extLst>
          </p:cNvPr>
          <p:cNvSpPr>
            <a:spLocks noGrp="1"/>
          </p:cNvSpPr>
          <p:nvPr>
            <p:ph idx="1"/>
          </p:nvPr>
        </p:nvSpPr>
        <p:spPr>
          <a:xfrm>
            <a:off x="838199" y="1825625"/>
            <a:ext cx="10651131" cy="4819479"/>
          </a:xfrm>
        </p:spPr>
        <p:txBody>
          <a:bodyPr/>
          <a:lstStyle/>
          <a:p>
            <a:pPr marL="457200" indent="-457200">
              <a:buFont typeface="+mj-lt"/>
              <a:buAutoNum type="arabicPeriod"/>
            </a:pPr>
            <a:r>
              <a:rPr lang="sk-SK" b="1" dirty="0">
                <a:solidFill>
                  <a:srgbClr val="BC204B"/>
                </a:solidFill>
              </a:rPr>
              <a:t>Digitizácia</a:t>
            </a:r>
            <a:r>
              <a:rPr lang="sk-SK" dirty="0"/>
              <a:t> - proces </a:t>
            </a:r>
            <a:r>
              <a:rPr lang="sk-SK" b="1" dirty="0"/>
              <a:t>prechodu</a:t>
            </a:r>
            <a:r>
              <a:rPr lang="sk-SK" dirty="0"/>
              <a:t> z </a:t>
            </a:r>
            <a:r>
              <a:rPr lang="sk-SK" b="1" dirty="0"/>
              <a:t>analógovej</a:t>
            </a:r>
            <a:r>
              <a:rPr lang="sk-SK" dirty="0"/>
              <a:t> na </a:t>
            </a:r>
            <a:r>
              <a:rPr lang="sk-SK" b="1" dirty="0"/>
              <a:t>digitálnu</a:t>
            </a:r>
            <a:r>
              <a:rPr lang="sk-SK" dirty="0"/>
              <a:t> </a:t>
            </a:r>
            <a:r>
              <a:rPr lang="sk-SK" b="1" dirty="0"/>
              <a:t>formu</a:t>
            </a:r>
            <a:r>
              <a:rPr lang="sk-SK" dirty="0"/>
              <a:t> </a:t>
            </a:r>
            <a:r>
              <a:rPr lang="sk-SK" b="1" dirty="0"/>
              <a:t>informácií</a:t>
            </a:r>
            <a:r>
              <a:rPr lang="sk-SK" dirty="0"/>
              <a:t> a dát</a:t>
            </a:r>
          </a:p>
          <a:p>
            <a:pPr marL="457200" indent="-457200">
              <a:buFont typeface="+mj-lt"/>
              <a:buAutoNum type="arabicPeriod"/>
            </a:pPr>
            <a:r>
              <a:rPr lang="sk-SK" b="1" dirty="0">
                <a:solidFill>
                  <a:srgbClr val="BC204B"/>
                </a:solidFill>
              </a:rPr>
              <a:t>Digitalizácia</a:t>
            </a:r>
            <a:r>
              <a:rPr lang="sk-SK" dirty="0"/>
              <a:t> - </a:t>
            </a:r>
            <a:r>
              <a:rPr lang="sk-SK" b="1" dirty="0"/>
              <a:t>implementácia</a:t>
            </a:r>
            <a:r>
              <a:rPr lang="sk-SK" dirty="0"/>
              <a:t> a </a:t>
            </a:r>
            <a:r>
              <a:rPr lang="sk-SK" b="1" dirty="0"/>
              <a:t>využívanie</a:t>
            </a:r>
            <a:r>
              <a:rPr lang="sk-SK" dirty="0"/>
              <a:t> </a:t>
            </a:r>
            <a:r>
              <a:rPr lang="sk-SK" b="1" dirty="0"/>
              <a:t>digitalizačných technológií </a:t>
            </a:r>
            <a:r>
              <a:rPr lang="sk-SK" dirty="0"/>
              <a:t>v kontexte podniku, </a:t>
            </a:r>
            <a:r>
              <a:rPr lang="sk-SK" b="1" dirty="0"/>
              <a:t>zavádzanie nových digitálnych technológií </a:t>
            </a:r>
            <a:r>
              <a:rPr lang="sk-SK" dirty="0"/>
              <a:t>a ich implementáciu do podnikových procesov</a:t>
            </a:r>
          </a:p>
          <a:p>
            <a:pPr marL="457200" indent="-457200">
              <a:buFont typeface="+mj-lt"/>
              <a:buAutoNum type="arabicPeriod"/>
            </a:pPr>
            <a:endParaRPr lang="sk-SK" dirty="0"/>
          </a:p>
          <a:p>
            <a:pPr marL="457200" indent="-457200">
              <a:buFont typeface="+mj-lt"/>
              <a:buAutoNum type="arabicPeriod"/>
            </a:pPr>
            <a:r>
              <a:rPr lang="sk-SK" b="1" dirty="0">
                <a:solidFill>
                  <a:srgbClr val="BC204B"/>
                </a:solidFill>
              </a:rPr>
              <a:t>Digitálna Transformácia </a:t>
            </a:r>
            <a:r>
              <a:rPr lang="sk-SK" dirty="0"/>
              <a:t>- </a:t>
            </a:r>
            <a:r>
              <a:rPr lang="sk-SK" b="1" dirty="0"/>
              <a:t>komplexný</a:t>
            </a:r>
            <a:r>
              <a:rPr lang="sk-SK" dirty="0"/>
              <a:t> a </a:t>
            </a:r>
            <a:r>
              <a:rPr lang="sk-SK" b="1" dirty="0"/>
              <a:t>rozsiahly</a:t>
            </a:r>
            <a:r>
              <a:rPr lang="sk-SK" dirty="0"/>
              <a:t> </a:t>
            </a:r>
            <a:r>
              <a:rPr lang="sk-SK" b="1" dirty="0"/>
              <a:t>proces</a:t>
            </a:r>
            <a:r>
              <a:rPr lang="sk-SK" dirty="0"/>
              <a:t>, v ktorom sa buď </a:t>
            </a:r>
            <a:r>
              <a:rPr lang="sk-SK" b="1" dirty="0"/>
              <a:t>digitálne</a:t>
            </a:r>
            <a:r>
              <a:rPr lang="sk-SK" dirty="0"/>
              <a:t> </a:t>
            </a:r>
            <a:r>
              <a:rPr lang="sk-SK" b="1" dirty="0"/>
              <a:t>upravujú</a:t>
            </a:r>
            <a:r>
              <a:rPr lang="sk-SK" dirty="0"/>
              <a:t> </a:t>
            </a:r>
            <a:r>
              <a:rPr lang="sk-SK" b="1" dirty="0"/>
              <a:t>existujúce</a:t>
            </a:r>
            <a:r>
              <a:rPr lang="sk-SK" dirty="0"/>
              <a:t>, alebo sa dokonca </a:t>
            </a:r>
            <a:r>
              <a:rPr lang="sk-SK" b="1" dirty="0"/>
              <a:t>tvoria nové podnikové procesy</a:t>
            </a:r>
            <a:r>
              <a:rPr lang="sk-SK" dirty="0"/>
              <a:t> a to tak, aby sa </a:t>
            </a:r>
            <a:r>
              <a:rPr lang="sk-SK" b="1" dirty="0"/>
              <a:t>efektívne</a:t>
            </a:r>
            <a:r>
              <a:rPr lang="sk-SK" dirty="0"/>
              <a:t> </a:t>
            </a:r>
            <a:r>
              <a:rPr lang="sk-SK" b="1" dirty="0"/>
              <a:t>plnili</a:t>
            </a:r>
            <a:r>
              <a:rPr lang="sk-SK" dirty="0"/>
              <a:t> dynamicky meniace sa </a:t>
            </a:r>
            <a:r>
              <a:rPr lang="sk-SK" b="1" dirty="0"/>
              <a:t>požiadavky</a:t>
            </a:r>
            <a:r>
              <a:rPr lang="sk-SK" dirty="0"/>
              <a:t> </a:t>
            </a:r>
            <a:r>
              <a:rPr lang="sk-SK" b="1" dirty="0"/>
              <a:t>podniku</a:t>
            </a:r>
            <a:r>
              <a:rPr lang="sk-SK" dirty="0"/>
              <a:t> a </a:t>
            </a:r>
            <a:r>
              <a:rPr lang="sk-SK" b="1" dirty="0"/>
              <a:t>trhu</a:t>
            </a:r>
          </a:p>
          <a:p>
            <a:pPr marL="457200" indent="-457200">
              <a:buFont typeface="+mj-lt"/>
              <a:buAutoNum type="arabicPeriod"/>
            </a:pPr>
            <a:endParaRPr lang="sk-SK" dirty="0"/>
          </a:p>
          <a:p>
            <a:pPr marL="457200" indent="-457200">
              <a:buFont typeface="+mj-lt"/>
              <a:buAutoNum type="arabicPeriod"/>
            </a:pPr>
            <a:r>
              <a:rPr lang="sk-SK" b="1" dirty="0">
                <a:solidFill>
                  <a:srgbClr val="BC204B"/>
                </a:solidFill>
              </a:rPr>
              <a:t>Digitálny Obchodný Model</a:t>
            </a:r>
          </a:p>
        </p:txBody>
      </p:sp>
    </p:spTree>
    <p:extLst>
      <p:ext uri="{BB962C8B-B14F-4D97-AF65-F5344CB8AC3E}">
        <p14:creationId xmlns:p14="http://schemas.microsoft.com/office/powerpoint/2010/main" val="355531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7DEA07E-FEC2-D5EE-F6A2-E336E930A2DA}"/>
              </a:ext>
            </a:extLst>
          </p:cNvPr>
          <p:cNvSpPr>
            <a:spLocks noGrp="1"/>
          </p:cNvSpPr>
          <p:nvPr>
            <p:ph type="title"/>
          </p:nvPr>
        </p:nvSpPr>
        <p:spPr/>
        <p:txBody>
          <a:bodyPr/>
          <a:lstStyle/>
          <a:p>
            <a:r>
              <a:rPr lang="sk-SK" dirty="0"/>
              <a:t>DIGITÁLNA TRANSFORMÁCIA ÚROVNE</a:t>
            </a:r>
          </a:p>
        </p:txBody>
      </p:sp>
      <p:pic>
        <p:nvPicPr>
          <p:cNvPr id="7" name="Zástupný objekt pre obsah 6">
            <a:extLst>
              <a:ext uri="{FF2B5EF4-FFF2-40B4-BE49-F238E27FC236}">
                <a16:creationId xmlns:a16="http://schemas.microsoft.com/office/drawing/2014/main" id="{5F32598B-858D-8D29-81B4-2C8E3FAB0A5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88008" y="1843247"/>
            <a:ext cx="9994292" cy="4576613"/>
          </a:xfrm>
          <a:prstGeom prst="rect">
            <a:avLst/>
          </a:prstGeom>
          <a:noFill/>
        </p:spPr>
      </p:pic>
    </p:spTree>
    <p:extLst>
      <p:ext uri="{BB962C8B-B14F-4D97-AF65-F5344CB8AC3E}">
        <p14:creationId xmlns:p14="http://schemas.microsoft.com/office/powerpoint/2010/main" val="374491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3B59D4F-4741-B556-9D3C-B77AC726B0A0}"/>
              </a:ext>
            </a:extLst>
          </p:cNvPr>
          <p:cNvSpPr>
            <a:spLocks noGrp="1"/>
          </p:cNvSpPr>
          <p:nvPr>
            <p:ph type="title"/>
          </p:nvPr>
        </p:nvSpPr>
        <p:spPr/>
        <p:txBody>
          <a:bodyPr/>
          <a:lstStyle/>
          <a:p>
            <a:r>
              <a:rPr lang="sk-SK" dirty="0"/>
              <a:t>SYSTEMATICKÝ PREHĽAD LITERATÚRY DT A MARKETINGU (Str. 34 až 36)</a:t>
            </a:r>
          </a:p>
        </p:txBody>
      </p:sp>
      <p:pic>
        <p:nvPicPr>
          <p:cNvPr id="4" name="Zástupný objekt pre obsah 3">
            <a:extLst>
              <a:ext uri="{FF2B5EF4-FFF2-40B4-BE49-F238E27FC236}">
                <a16:creationId xmlns:a16="http://schemas.microsoft.com/office/drawing/2014/main" id="{BD78C91D-ABE4-FC85-DA75-790CED34DC5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199" y="2332036"/>
            <a:ext cx="9892439" cy="2678113"/>
          </a:xfrm>
          <a:prstGeom prst="rect">
            <a:avLst/>
          </a:prstGeom>
          <a:noFill/>
          <a:ln>
            <a:noFill/>
          </a:ln>
        </p:spPr>
      </p:pic>
    </p:spTree>
    <p:extLst>
      <p:ext uri="{BB962C8B-B14F-4D97-AF65-F5344CB8AC3E}">
        <p14:creationId xmlns:p14="http://schemas.microsoft.com/office/powerpoint/2010/main" val="4074679134"/>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0" id="{36D632C0-39C5-A04A-9225-E6385B8EBA3C}" vid="{2508A35F-A08F-F448-911B-F9FB2E668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FCAC36C2F711499F56EFD720E2EB17" ma:contentTypeVersion="2" ma:contentTypeDescription="Create a new document." ma:contentTypeScope="" ma:versionID="e280e8cba01ef3126f51acc25963700a">
  <xsd:schema xmlns:xsd="http://www.w3.org/2001/XMLSchema" xmlns:xs="http://www.w3.org/2001/XMLSchema" xmlns:p="http://schemas.microsoft.com/office/2006/metadata/properties" xmlns:ns2="6b5c9384-6719-4cf7-816c-4b0fdd137072" targetNamespace="http://schemas.microsoft.com/office/2006/metadata/properties" ma:root="true" ma:fieldsID="5239de1317f508e9ac23bd422c2fefe0" ns2:_="">
    <xsd:import namespace="6b5c9384-6719-4cf7-816c-4b0fdd13707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5c9384-6719-4cf7-816c-4b0fdd1370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D0988E-FA7D-43B7-8432-442CDEA5A505}">
  <ds:schemaRefs>
    <ds:schemaRef ds:uri="http://schemas.microsoft.com/office/2006/documentManagement/types"/>
    <ds:schemaRef ds:uri="6b5c9384-6719-4cf7-816c-4b0fdd137072"/>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BCD4F43-469D-484A-893D-C5B5758ECD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5c9384-6719-4cf7-816c-4b0fdd1370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FBC0D7-4496-435F-96B8-EA6702F433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FM_Master_Slides</Template>
  <TotalTime>2331</TotalTime>
  <Words>2331</Words>
  <Application>Microsoft Office PowerPoint</Application>
  <PresentationFormat>Širokouhlá</PresentationFormat>
  <Paragraphs>167</Paragraphs>
  <Slides>36</Slides>
  <Notes>8</Notes>
  <HiddenSlides>0</HiddenSlides>
  <MMClips>0</MMClips>
  <ScaleCrop>false</ScaleCrop>
  <HeadingPairs>
    <vt:vector size="6" baseType="variant">
      <vt:variant>
        <vt:lpstr>Použité písma</vt:lpstr>
      </vt:variant>
      <vt:variant>
        <vt:i4>6</vt:i4>
      </vt:variant>
      <vt:variant>
        <vt:lpstr>Motív</vt:lpstr>
      </vt:variant>
      <vt:variant>
        <vt:i4>1</vt:i4>
      </vt:variant>
      <vt:variant>
        <vt:lpstr>Nadpisy snímok</vt:lpstr>
      </vt:variant>
      <vt:variant>
        <vt:i4>36</vt:i4>
      </vt:variant>
    </vt:vector>
  </HeadingPairs>
  <TitlesOfParts>
    <vt:vector size="43" baseType="lpstr">
      <vt:lpstr>TimesNewRomanPSMT</vt:lpstr>
      <vt:lpstr>Arial</vt:lpstr>
      <vt:lpstr>Calibri</vt:lpstr>
      <vt:lpstr>Corbel</vt:lpstr>
      <vt:lpstr>Symbol</vt:lpstr>
      <vt:lpstr>Times New Roman</vt:lpstr>
      <vt:lpstr>Motív Office</vt:lpstr>
      <vt:lpstr>DIGITÁLNA TRANSFORMÁCIA V MARKETINGU: VÝZVY, PROCESY A SYSTÉM</vt:lpstr>
      <vt:lpstr>Obsah</vt:lpstr>
      <vt:lpstr>HLAVNÝ CIEĽ (Str. 83)</vt:lpstr>
      <vt:lpstr>PARCIÁLNE CIELE (Str. 84)</vt:lpstr>
      <vt:lpstr>SÚČASNÝ STAV POZNATKOV (Str. 14 až 81)</vt:lpstr>
      <vt:lpstr>DIGITÁLNA TRANSFORMÁCIA</vt:lpstr>
      <vt:lpstr>DIGITÁLNA TRANSFORMÁCIA</vt:lpstr>
      <vt:lpstr>DIGITÁLNA TRANSFORMÁCIA ÚROVNE</vt:lpstr>
      <vt:lpstr>SYSTEMATICKÝ PREHĽAD LITERATÚRY DT A MARKETINGU (Str. 34 až 36)</vt:lpstr>
      <vt:lpstr>ZÁUJEM O TÉMU DIGITÁLNEJ TRANSFORMÁCIE (Str. 29)</vt:lpstr>
      <vt:lpstr>OBJEM VYHĽADÁVANIA  DIGITÁLNEJ TRANSFORMÁCIE (Str. 30)</vt:lpstr>
      <vt:lpstr>PREHĽAD RÁMCOV DIGITÁLNEJ TRANSFORMÁCIE SLOVENSKÝ TRH  (Str. 40)</vt:lpstr>
      <vt:lpstr>PREHĽAD RÁMCOV DIGITÁLNEJ TRANSFORMÁCIE GLOBÁLNY TRH (Str. 38)</vt:lpstr>
      <vt:lpstr>MULTIKRITERIÁLNE POROVNANIE RÁMCOV DIGITÁLNEJ TRANSFORMÁCIE (Str. 75)</vt:lpstr>
      <vt:lpstr>VÝSKUMNÉ OTÁZKY (Str. 16 + 81 až 82)</vt:lpstr>
      <vt:lpstr>MEDZERY V POZNATKOCH DOTERAJŠEJ VEDY A VÝSKUMU</vt:lpstr>
      <vt:lpstr>METODIKA PRÁCE A METÓDY SKÚMANIA (STR. 86 AŽ 95)</vt:lpstr>
      <vt:lpstr>VÝSKUMNÝ PROBLÉM (STR. 83)</vt:lpstr>
      <vt:lpstr>VÝSKUMNÉ OTÁZKY (Str. 84)</vt:lpstr>
      <vt:lpstr>HYPOTÉZY (Str. 85)</vt:lpstr>
      <vt:lpstr>DOTAZNÍK VÝSKUMNÝ SÚBOR  A VZORKY (STR. 89 AŽ 90)</vt:lpstr>
      <vt:lpstr>Prezentácia programu PowerPoint</vt:lpstr>
      <vt:lpstr>EXPERIMENT (Str. 91 až 95)</vt:lpstr>
      <vt:lpstr>STAV ROZPRACOVANOSTI DIZERTAČNEJ PRÁCE</vt:lpstr>
      <vt:lpstr>ĎAKUJEM ZA POZORNOSŤ</vt:lpstr>
      <vt:lpstr>1. Na 81 strane definujete 8 výskum. otázok v praktickej časti. Na všetky otázky chciete priniesť vo svojej práci relevantné odpovede?</vt:lpstr>
      <vt:lpstr>2. Skúmate najpoužívanejší redakčný systém, musí to znamenať, že je zároveň najlepší, či najvhodnejší?</vt:lpstr>
      <vt:lpstr>3. Môžete podrobnejšie vysvetliť metodológiu použitého experimentu a jeho prínos k splneniu hlavného cieľa práce?</vt:lpstr>
      <vt:lpstr>PODIEL ZNÁMYCH A NEZNÁMYCH CMS SYSTÉMOV NA SK A GLOBÁLNE</vt:lpstr>
      <vt:lpstr>ANALÝZA REDAKČNÝCH SYSTÉMOV  NA SLOVENSKU </vt:lpstr>
      <vt:lpstr>EXPERIMENT ŠTATISTIKY  SKENOVANIA URL</vt:lpstr>
      <vt:lpstr>WEBOVÉ STRÁNKY NA SLOVENSKU A SOCIÁLNE SIETE</vt:lpstr>
      <vt:lpstr>4. Ako sa Váš navrhovaný koncepčný model líši od existujúcich modelov a aké sú jeho hlavné výhody?</vt:lpstr>
      <vt:lpstr>MODEL DIGITÁLNEJ TRANSFORMÁCIE A JEHO KOMPONENTY</vt:lpstr>
      <vt:lpstr>DMM-OP Prof. Dr. Yongjian Li and  Dr. Fangchao Xu 2023, MDPI</vt:lpstr>
      <vt:lpstr>5. Ako plánujete implementovať navrhovaný koncepčný model digitalizácie v praxi?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Digitálna transformácia v marketingu: výzvy, procesy a systém</dc:title>
  <dc:subject>Digitálna transformácia v marketingu: výzvy, procesy a systém</dc:subject>
  <dc:creator>Ing. Mgr. Miroslav Reiter</dc:creator>
  <cp:lastModifiedBy>Miroslav Reiter</cp:lastModifiedBy>
  <cp:revision>7</cp:revision>
  <dcterms:created xsi:type="dcterms:W3CDTF">2022-01-13T14:34:07Z</dcterms:created>
  <dcterms:modified xsi:type="dcterms:W3CDTF">2024-07-08T08:13:59Z</dcterms:modified>
  <cp:category>Marketing</cp:category>
</cp:coreProperties>
</file>