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sldIdLst>
    <p:sldId id="256" r:id="rId5"/>
    <p:sldId id="302" r:id="rId6"/>
    <p:sldId id="328" r:id="rId7"/>
    <p:sldId id="271" r:id="rId8"/>
    <p:sldId id="304" r:id="rId9"/>
    <p:sldId id="329" r:id="rId10"/>
    <p:sldId id="272" r:id="rId11"/>
    <p:sldId id="288" r:id="rId12"/>
    <p:sldId id="331" r:id="rId13"/>
    <p:sldId id="332" r:id="rId14"/>
    <p:sldId id="330" r:id="rId15"/>
    <p:sldId id="333" r:id="rId16"/>
    <p:sldId id="307" r:id="rId17"/>
    <p:sldId id="308" r:id="rId18"/>
    <p:sldId id="334" r:id="rId19"/>
    <p:sldId id="335" r:id="rId20"/>
    <p:sldId id="336" r:id="rId21"/>
    <p:sldId id="325" r:id="rId22"/>
    <p:sldId id="313" r:id="rId23"/>
    <p:sldId id="337" r:id="rId24"/>
    <p:sldId id="314" r:id="rId25"/>
    <p:sldId id="316" r:id="rId26"/>
    <p:sldId id="338" r:id="rId27"/>
    <p:sldId id="339" r:id="rId28"/>
    <p:sldId id="340" r:id="rId29"/>
    <p:sldId id="341" r:id="rId30"/>
    <p:sldId id="309" r:id="rId31"/>
    <p:sldId id="310" r:id="rId32"/>
    <p:sldId id="311" r:id="rId33"/>
    <p:sldId id="342" r:id="rId34"/>
    <p:sldId id="343" r:id="rId35"/>
    <p:sldId id="344" r:id="rId36"/>
    <p:sldId id="347" r:id="rId37"/>
    <p:sldId id="349" r:id="rId38"/>
    <p:sldId id="350" r:id="rId39"/>
    <p:sldId id="345" r:id="rId40"/>
    <p:sldId id="348" r:id="rId41"/>
    <p:sldId id="346" r:id="rId42"/>
    <p:sldId id="318" r:id="rId43"/>
    <p:sldId id="268" r:id="rId44"/>
    <p:sldId id="351" r:id="rId45"/>
    <p:sldId id="352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🏁 Úvod" id="{430F78C1-71AD-423C-9F40-07AD28575B23}">
          <p14:sldIdLst>
            <p14:sldId id="256"/>
            <p14:sldId id="302"/>
          </p14:sldIdLst>
        </p14:section>
        <p14:section name="▶️ Úvod a motivácia výskumu" id="{40669B00-3E29-4DE9-94C0-0D05E4D4D50E}">
          <p14:sldIdLst>
            <p14:sldId id="328"/>
          </p14:sldIdLst>
        </p14:section>
        <p14:section name="🎯 Ciele, VO, Hypotézy" id="{5E78C100-DF1C-4FE4-ADE5-33A383246429}">
          <p14:sldIdLst>
            <p14:sldId id="271"/>
            <p14:sldId id="304"/>
            <p14:sldId id="329"/>
          </p14:sldIdLst>
        </p14:section>
        <p14:section name="💡 Súčasný stav riešenej problematiky" id="{748CC453-B385-4EA2-A5EC-FACD01897A46}">
          <p14:sldIdLst>
            <p14:sldId id="272"/>
            <p14:sldId id="288"/>
            <p14:sldId id="331"/>
            <p14:sldId id="332"/>
            <p14:sldId id="330"/>
            <p14:sldId id="333"/>
            <p14:sldId id="307"/>
            <p14:sldId id="308"/>
            <p14:sldId id="334"/>
            <p14:sldId id="335"/>
            <p14:sldId id="336"/>
          </p14:sldIdLst>
        </p14:section>
        <p14:section name="🔎 Metodika práce a metódy skúmania" id="{185B9C7B-489A-4494-80C0-9E3A56F0CAD3}">
          <p14:sldIdLst>
            <p14:sldId id="325"/>
            <p14:sldId id="313"/>
            <p14:sldId id="337"/>
            <p14:sldId id="314"/>
            <p14:sldId id="316"/>
          </p14:sldIdLst>
        </p14:section>
        <p14:section name="📊 Výsledky práce a diskusia" id="{09D1A1A9-1477-4958-B38E-0ED933D12A1B}">
          <p14:sldIdLst>
            <p14:sldId id="338"/>
            <p14:sldId id="339"/>
            <p14:sldId id="340"/>
            <p14:sldId id="341"/>
            <p14:sldId id="309"/>
            <p14:sldId id="310"/>
            <p14:sldId id="311"/>
            <p14:sldId id="342"/>
            <p14:sldId id="343"/>
            <p14:sldId id="344"/>
            <p14:sldId id="347"/>
            <p14:sldId id="349"/>
            <p14:sldId id="350"/>
            <p14:sldId id="345"/>
            <p14:sldId id="348"/>
            <p14:sldId id="346"/>
          </p14:sldIdLst>
        </p14:section>
        <p14:section name="🚀 Záver a sumarizácia" id="{B8B72E50-AE0C-4B53-8518-AA5C909F5FBB}">
          <p14:sldIdLst>
            <p14:sldId id="318"/>
          </p14:sldIdLst>
        </p14:section>
        <p14:section name="Poďakovanie a priestor na otázky" id="{6FE79D78-A1AD-42E4-AECD-B0E51DEFBE0D}">
          <p14:sldIdLst>
            <p14:sldId id="268"/>
          </p14:sldIdLst>
        </p14:section>
        <p14:section name="Otázky prof. Štarchoň" id="{500B032B-2BE6-4100-A170-6094C54FCB71}">
          <p14:sldIdLst>
            <p14:sldId id="351"/>
            <p14:sldId id="352"/>
            <p14:sldId id="354"/>
          </p14:sldIdLst>
        </p14:section>
        <p14:section name="Otázky prof. Žák" id="{F779B3C4-DB7C-4143-AA8A-0AB1DD87F73F}">
          <p14:sldIdLst>
            <p14:sldId id="355"/>
            <p14:sldId id="356"/>
            <p14:sldId id="357"/>
            <p14:sldId id="358"/>
          </p14:sldIdLst>
        </p14:section>
        <p14:section name="Otázky doc. Kuchta" id="{FC5C8ECD-8774-488A-A1DA-A19E90B5D5D0}">
          <p14:sldIdLst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04B"/>
    <a:srgbClr val="F1B2DC"/>
    <a:srgbClr val="F04E98"/>
    <a:srgbClr val="FF8200"/>
    <a:srgbClr val="E03643"/>
    <a:srgbClr val="24B56F"/>
    <a:srgbClr val="8C4BAF"/>
    <a:srgbClr val="9DE7D7"/>
    <a:srgbClr val="FDCD00"/>
    <a:srgbClr val="2C4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C9E98-FBD8-4ED6-91D9-363B07BA023F}" v="63" dt="2025-08-19T19:33:44.6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vetlý štý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redný štý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6" autoAdjust="0"/>
    <p:restoredTop sz="95407" autoAdjust="0"/>
  </p:normalViewPr>
  <p:slideViewPr>
    <p:cSldViewPr snapToGrid="0" snapToObjects="1">
      <p:cViewPr varScale="1">
        <p:scale>
          <a:sx n="127" d="100"/>
          <a:sy n="127" d="100"/>
        </p:scale>
        <p:origin x="771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oslav Reiter" userId="5a0d4d1b27afcb5a" providerId="LiveId" clId="{1D23A520-ABFE-4633-8250-74B5A0E3EA67}"/>
    <pc:docChg chg="undo custSel addSld delSld modSld sldOrd addSection delSection modSection">
      <pc:chgData name="Miroslav Reiter" userId="5a0d4d1b27afcb5a" providerId="LiveId" clId="{1D23A520-ABFE-4633-8250-74B5A0E3EA67}" dt="2024-07-07T18:30:29.168" v="1266" actId="14100"/>
      <pc:docMkLst>
        <pc:docMk/>
      </pc:docMkLst>
      <pc:sldChg chg="modSp mod">
        <pc:chgData name="Miroslav Reiter" userId="5a0d4d1b27afcb5a" providerId="LiveId" clId="{1D23A520-ABFE-4633-8250-74B5A0E3EA67}" dt="2024-07-07T18:12:04.274" v="1156" actId="20577"/>
        <pc:sldMkLst>
          <pc:docMk/>
          <pc:sldMk cId="2973344185" sldId="256"/>
        </pc:sldMkLst>
      </pc:sldChg>
      <pc:sldChg chg="del">
        <pc:chgData name="Miroslav Reiter" userId="5a0d4d1b27afcb5a" providerId="LiveId" clId="{1D23A520-ABFE-4633-8250-74B5A0E3EA67}" dt="2024-07-07T17:41:47.381" v="908" actId="47"/>
        <pc:sldMkLst>
          <pc:docMk/>
          <pc:sldMk cId="827840732" sldId="259"/>
        </pc:sldMkLst>
      </pc:sldChg>
      <pc:sldChg chg="modSp mod">
        <pc:chgData name="Miroslav Reiter" userId="5a0d4d1b27afcb5a" providerId="LiveId" clId="{1D23A520-ABFE-4633-8250-74B5A0E3EA67}" dt="2024-07-07T18:11:56.121" v="1146" actId="20577"/>
        <pc:sldMkLst>
          <pc:docMk/>
          <pc:sldMk cId="624286193" sldId="268"/>
        </pc:sldMkLst>
      </pc:sldChg>
      <pc:sldChg chg="modSp del mod ord">
        <pc:chgData name="Miroslav Reiter" userId="5a0d4d1b27afcb5a" providerId="LiveId" clId="{1D23A520-ABFE-4633-8250-74B5A0E3EA67}" dt="2024-07-07T17:45:10.989" v="976" actId="47"/>
        <pc:sldMkLst>
          <pc:docMk/>
          <pc:sldMk cId="4273938618" sldId="270"/>
        </pc:sldMkLst>
      </pc:sldChg>
      <pc:sldChg chg="modSp mod ord">
        <pc:chgData name="Miroslav Reiter" userId="5a0d4d1b27afcb5a" providerId="LiveId" clId="{1D23A520-ABFE-4633-8250-74B5A0E3EA67}" dt="2024-07-07T16:54:34.553" v="114" actId="20577"/>
        <pc:sldMkLst>
          <pc:docMk/>
          <pc:sldMk cId="204588676" sldId="271"/>
        </pc:sldMkLst>
      </pc:sldChg>
      <pc:sldChg chg="modSp mod">
        <pc:chgData name="Miroslav Reiter" userId="5a0d4d1b27afcb5a" providerId="LiveId" clId="{1D23A520-ABFE-4633-8250-74B5A0E3EA67}" dt="2024-07-07T17:01:27.601" v="196"/>
        <pc:sldMkLst>
          <pc:docMk/>
          <pc:sldMk cId="349027271" sldId="272"/>
        </pc:sldMkLst>
      </pc:sldChg>
      <pc:sldChg chg="del">
        <pc:chgData name="Miroslav Reiter" userId="5a0d4d1b27afcb5a" providerId="LiveId" clId="{1D23A520-ABFE-4633-8250-74B5A0E3EA67}" dt="2024-07-07T17:48:41.984" v="990" actId="18676"/>
        <pc:sldMkLst>
          <pc:docMk/>
          <pc:sldMk cId="2047432339" sldId="273"/>
        </pc:sldMkLst>
      </pc:sldChg>
      <pc:sldChg chg="del">
        <pc:chgData name="Miroslav Reiter" userId="5a0d4d1b27afcb5a" providerId="LiveId" clId="{1D23A520-ABFE-4633-8250-74B5A0E3EA67}" dt="2024-07-07T17:48:41.984" v="990" actId="18676"/>
        <pc:sldMkLst>
          <pc:docMk/>
          <pc:sldMk cId="1448974418" sldId="275"/>
        </pc:sldMkLst>
      </pc:sldChg>
      <pc:sldChg chg="del">
        <pc:chgData name="Miroslav Reiter" userId="5a0d4d1b27afcb5a" providerId="LiveId" clId="{1D23A520-ABFE-4633-8250-74B5A0E3EA67}" dt="2024-07-07T17:43:39.285" v="934" actId="47"/>
        <pc:sldMkLst>
          <pc:docMk/>
          <pc:sldMk cId="3383531277" sldId="276"/>
        </pc:sldMkLst>
      </pc:sldChg>
      <pc:sldChg chg="del">
        <pc:chgData name="Miroslav Reiter" userId="5a0d4d1b27afcb5a" providerId="LiveId" clId="{1D23A520-ABFE-4633-8250-74B5A0E3EA67}" dt="2024-07-07T17:43:47.478" v="937" actId="18676"/>
        <pc:sldMkLst>
          <pc:docMk/>
          <pc:sldMk cId="3470443704" sldId="278"/>
        </pc:sldMkLst>
      </pc:sldChg>
      <pc:sldChg chg="del">
        <pc:chgData name="Miroslav Reiter" userId="5a0d4d1b27afcb5a" providerId="LiveId" clId="{1D23A520-ABFE-4633-8250-74B5A0E3EA67}" dt="2024-07-07T16:56:51.402" v="118" actId="18676"/>
        <pc:sldMkLst>
          <pc:docMk/>
          <pc:sldMk cId="3626080250" sldId="279"/>
        </pc:sldMkLst>
      </pc:sldChg>
      <pc:sldChg chg="del">
        <pc:chgData name="Miroslav Reiter" userId="5a0d4d1b27afcb5a" providerId="LiveId" clId="{1D23A520-ABFE-4633-8250-74B5A0E3EA67}" dt="2024-07-07T17:41:51.383" v="909" actId="18676"/>
        <pc:sldMkLst>
          <pc:docMk/>
          <pc:sldMk cId="308941508" sldId="281"/>
        </pc:sldMkLst>
      </pc:sldChg>
      <pc:sldChg chg="del">
        <pc:chgData name="Miroslav Reiter" userId="5a0d4d1b27afcb5a" providerId="LiveId" clId="{1D23A520-ABFE-4633-8250-74B5A0E3EA67}" dt="2024-07-07T17:43:43.287" v="936" actId="47"/>
        <pc:sldMkLst>
          <pc:docMk/>
          <pc:sldMk cId="3034614318" sldId="283"/>
        </pc:sldMkLst>
      </pc:sldChg>
      <pc:sldChg chg="del">
        <pc:chgData name="Miroslav Reiter" userId="5a0d4d1b27afcb5a" providerId="LiveId" clId="{1D23A520-ABFE-4633-8250-74B5A0E3EA67}" dt="2024-07-07T17:43:47.478" v="937" actId="18676"/>
        <pc:sldMkLst>
          <pc:docMk/>
          <pc:sldMk cId="2998272502" sldId="284"/>
        </pc:sldMkLst>
      </pc:sldChg>
      <pc:sldChg chg="del">
        <pc:chgData name="Miroslav Reiter" userId="5a0d4d1b27afcb5a" providerId="LiveId" clId="{1D23A520-ABFE-4633-8250-74B5A0E3EA67}" dt="2024-07-07T17:43:42.587" v="935" actId="47"/>
        <pc:sldMkLst>
          <pc:docMk/>
          <pc:sldMk cId="78349965" sldId="285"/>
        </pc:sldMkLst>
      </pc:sldChg>
      <pc:sldChg chg="del">
        <pc:chgData name="Miroslav Reiter" userId="5a0d4d1b27afcb5a" providerId="LiveId" clId="{1D23A520-ABFE-4633-8250-74B5A0E3EA67}" dt="2024-07-07T11:46:57.856" v="0" actId="47"/>
        <pc:sldMkLst>
          <pc:docMk/>
          <pc:sldMk cId="2168768510" sldId="287"/>
        </pc:sldMkLst>
      </pc:sldChg>
      <pc:sldChg chg="modSp mod ord">
        <pc:chgData name="Miroslav Reiter" userId="5a0d4d1b27afcb5a" providerId="LiveId" clId="{1D23A520-ABFE-4633-8250-74B5A0E3EA67}" dt="2024-07-07T18:12:50.022" v="1158" actId="14100"/>
        <pc:sldMkLst>
          <pc:docMk/>
          <pc:sldMk cId="3744916541" sldId="288"/>
        </pc:sldMkLst>
      </pc:sldChg>
      <pc:sldChg chg="modSp del mod">
        <pc:chgData name="Miroslav Reiter" userId="5a0d4d1b27afcb5a" providerId="LiveId" clId="{1D23A520-ABFE-4633-8250-74B5A0E3EA67}" dt="2024-07-07T17:43:47.478" v="937" actId="18676"/>
        <pc:sldMkLst>
          <pc:docMk/>
          <pc:sldMk cId="1528402830" sldId="289"/>
        </pc:sldMkLst>
      </pc:sldChg>
      <pc:sldChg chg="modSp ord">
        <pc:chgData name="Miroslav Reiter" userId="5a0d4d1b27afcb5a" providerId="LiveId" clId="{1D23A520-ABFE-4633-8250-74B5A0E3EA67}" dt="2024-07-07T17:42:56.271" v="931"/>
        <pc:sldMkLst>
          <pc:docMk/>
          <pc:sldMk cId="1463167882" sldId="290"/>
        </pc:sldMkLst>
      </pc:sldChg>
      <pc:sldChg chg="del">
        <pc:chgData name="Miroslav Reiter" userId="5a0d4d1b27afcb5a" providerId="LiveId" clId="{1D23A520-ABFE-4633-8250-74B5A0E3EA67}" dt="2024-07-07T17:41:51.383" v="909" actId="18676"/>
        <pc:sldMkLst>
          <pc:docMk/>
          <pc:sldMk cId="2419930077" sldId="291"/>
        </pc:sldMkLst>
      </pc:sldChg>
      <pc:sldChg chg="del">
        <pc:chgData name="Miroslav Reiter" userId="5a0d4d1b27afcb5a" providerId="LiveId" clId="{1D23A520-ABFE-4633-8250-74B5A0E3EA67}" dt="2024-07-07T16:56:51.402" v="118" actId="18676"/>
        <pc:sldMkLst>
          <pc:docMk/>
          <pc:sldMk cId="881223330" sldId="292"/>
        </pc:sldMkLst>
      </pc:sldChg>
      <pc:sldChg chg="del">
        <pc:chgData name="Miroslav Reiter" userId="5a0d4d1b27afcb5a" providerId="LiveId" clId="{1D23A520-ABFE-4633-8250-74B5A0E3EA67}" dt="2024-07-07T17:41:51.383" v="909" actId="18676"/>
        <pc:sldMkLst>
          <pc:docMk/>
          <pc:sldMk cId="667148477" sldId="293"/>
        </pc:sldMkLst>
      </pc:sldChg>
      <pc:sldChg chg="del">
        <pc:chgData name="Miroslav Reiter" userId="5a0d4d1b27afcb5a" providerId="LiveId" clId="{1D23A520-ABFE-4633-8250-74B5A0E3EA67}" dt="2024-07-07T17:41:51.383" v="909" actId="18676"/>
        <pc:sldMkLst>
          <pc:docMk/>
          <pc:sldMk cId="4022162712" sldId="294"/>
        </pc:sldMkLst>
      </pc:sldChg>
      <pc:sldChg chg="del">
        <pc:chgData name="Miroslav Reiter" userId="5a0d4d1b27afcb5a" providerId="LiveId" clId="{1D23A520-ABFE-4633-8250-74B5A0E3EA67}" dt="2024-07-07T17:41:51.383" v="909" actId="18676"/>
        <pc:sldMkLst>
          <pc:docMk/>
          <pc:sldMk cId="657994286" sldId="295"/>
        </pc:sldMkLst>
      </pc:sldChg>
      <pc:sldChg chg="del">
        <pc:chgData name="Miroslav Reiter" userId="5a0d4d1b27afcb5a" providerId="LiveId" clId="{1D23A520-ABFE-4633-8250-74B5A0E3EA67}" dt="2024-07-07T17:43:47.478" v="937" actId="18676"/>
        <pc:sldMkLst>
          <pc:docMk/>
          <pc:sldMk cId="1831472222" sldId="296"/>
        </pc:sldMkLst>
      </pc:sldChg>
      <pc:sldChg chg="modSp ord">
        <pc:chgData name="Miroslav Reiter" userId="5a0d4d1b27afcb5a" providerId="LiveId" clId="{1D23A520-ABFE-4633-8250-74B5A0E3EA67}" dt="2024-07-07T17:43:02.416" v="932"/>
        <pc:sldMkLst>
          <pc:docMk/>
          <pc:sldMk cId="3555317167" sldId="297"/>
        </pc:sldMkLst>
      </pc:sldChg>
      <pc:sldChg chg="del">
        <pc:chgData name="Miroslav Reiter" userId="5a0d4d1b27afcb5a" providerId="LiveId" clId="{1D23A520-ABFE-4633-8250-74B5A0E3EA67}" dt="2024-07-07T17:43:47.478" v="937" actId="18676"/>
        <pc:sldMkLst>
          <pc:docMk/>
          <pc:sldMk cId="1373113673" sldId="298"/>
        </pc:sldMkLst>
      </pc:sldChg>
      <pc:sldChg chg="modSp mod">
        <pc:chgData name="Miroslav Reiter" userId="5a0d4d1b27afcb5a" providerId="LiveId" clId="{1D23A520-ABFE-4633-8250-74B5A0E3EA67}" dt="2024-07-07T18:04:50.189" v="1136" actId="6549"/>
        <pc:sldMkLst>
          <pc:docMk/>
          <pc:sldMk cId="53301127" sldId="299"/>
        </pc:sldMkLst>
      </pc:sldChg>
      <pc:sldChg chg="addSp delSp modSp mod">
        <pc:chgData name="Miroslav Reiter" userId="5a0d4d1b27afcb5a" providerId="LiveId" clId="{1D23A520-ABFE-4633-8250-74B5A0E3EA67}" dt="2024-07-07T18:00:06.342" v="1076" actId="1076"/>
        <pc:sldMkLst>
          <pc:docMk/>
          <pc:sldMk cId="39939484" sldId="300"/>
        </pc:sldMkLst>
      </pc:sldChg>
      <pc:sldChg chg="addSp delSp modSp mod">
        <pc:chgData name="Miroslav Reiter" userId="5a0d4d1b27afcb5a" providerId="LiveId" clId="{1D23A520-ABFE-4633-8250-74B5A0E3EA67}" dt="2024-07-07T18:00:11.643" v="1078" actId="1076"/>
        <pc:sldMkLst>
          <pc:docMk/>
          <pc:sldMk cId="1928325487" sldId="301"/>
        </pc:sldMkLst>
      </pc:sldChg>
      <pc:sldChg chg="addSp delSp modSp new mod modClrScheme chgLayout">
        <pc:chgData name="Miroslav Reiter" userId="5a0d4d1b27afcb5a" providerId="LiveId" clId="{1D23A520-ABFE-4633-8250-74B5A0E3EA67}" dt="2024-07-07T16:58:06.538" v="122"/>
        <pc:sldMkLst>
          <pc:docMk/>
          <pc:sldMk cId="1255962626" sldId="302"/>
        </pc:sldMkLst>
      </pc:sldChg>
      <pc:sldChg chg="new del">
        <pc:chgData name="Miroslav Reiter" userId="5a0d4d1b27afcb5a" providerId="LiveId" clId="{1D23A520-ABFE-4633-8250-74B5A0E3EA67}" dt="2024-07-07T16:47:30.216" v="9" actId="47"/>
        <pc:sldMkLst>
          <pc:docMk/>
          <pc:sldMk cId="2619790158" sldId="302"/>
        </pc:sldMkLst>
      </pc:sldChg>
      <pc:sldChg chg="add del ord">
        <pc:chgData name="Miroslav Reiter" userId="5a0d4d1b27afcb5a" providerId="LiveId" clId="{1D23A520-ABFE-4633-8250-74B5A0E3EA67}" dt="2024-07-07T16:50:38.946" v="69" actId="47"/>
        <pc:sldMkLst>
          <pc:docMk/>
          <pc:sldMk cId="2222934722" sldId="303"/>
        </pc:sldMkLst>
      </pc:sldChg>
      <pc:sldChg chg="modSp add mod ord">
        <pc:chgData name="Miroslav Reiter" userId="5a0d4d1b27afcb5a" providerId="LiveId" clId="{1D23A520-ABFE-4633-8250-74B5A0E3EA67}" dt="2024-07-07T16:54:37.277" v="116"/>
        <pc:sldMkLst>
          <pc:docMk/>
          <pc:sldMk cId="464531757" sldId="304"/>
        </pc:sldMkLst>
      </pc:sldChg>
      <pc:sldChg chg="modSp new mod ord">
        <pc:chgData name="Miroslav Reiter" userId="5a0d4d1b27afcb5a" providerId="LiveId" clId="{1D23A520-ABFE-4633-8250-74B5A0E3EA67}" dt="2024-07-07T17:16:29.376" v="357" actId="20577"/>
        <pc:sldMkLst>
          <pc:docMk/>
          <pc:sldMk cId="1617231784" sldId="305"/>
        </pc:sldMkLst>
      </pc:sldChg>
      <pc:sldChg chg="addSp delSp modSp new mod modNotesTx">
        <pc:chgData name="Miroslav Reiter" userId="5a0d4d1b27afcb5a" providerId="LiveId" clId="{1D23A520-ABFE-4633-8250-74B5A0E3EA67}" dt="2024-07-07T18:15:52.630" v="1185"/>
        <pc:sldMkLst>
          <pc:docMk/>
          <pc:sldMk cId="4074679134" sldId="306"/>
        </pc:sldMkLst>
      </pc:sldChg>
      <pc:sldChg chg="addSp delSp modSp new mod">
        <pc:chgData name="Miroslav Reiter" userId="5a0d4d1b27afcb5a" providerId="LiveId" clId="{1D23A520-ABFE-4633-8250-74B5A0E3EA67}" dt="2024-07-07T17:45:36.049" v="977" actId="1076"/>
        <pc:sldMkLst>
          <pc:docMk/>
          <pc:sldMk cId="3106190977" sldId="307"/>
        </pc:sldMkLst>
      </pc:sldChg>
      <pc:sldChg chg="addSp delSp modSp add mod">
        <pc:chgData name="Miroslav Reiter" userId="5a0d4d1b27afcb5a" providerId="LiveId" clId="{1D23A520-ABFE-4633-8250-74B5A0E3EA67}" dt="2024-07-07T17:10:09.969" v="307" actId="20577"/>
        <pc:sldMkLst>
          <pc:docMk/>
          <pc:sldMk cId="4204753340" sldId="308"/>
        </pc:sldMkLst>
      </pc:sldChg>
      <pc:sldChg chg="addSp delSp modSp new mod modNotesTx">
        <pc:chgData name="Miroslav Reiter" userId="5a0d4d1b27afcb5a" providerId="LiveId" clId="{1D23A520-ABFE-4633-8250-74B5A0E3EA67}" dt="2024-07-07T18:18:11.852" v="1188" actId="20577"/>
        <pc:sldMkLst>
          <pc:docMk/>
          <pc:sldMk cId="1734545779" sldId="309"/>
        </pc:sldMkLst>
      </pc:sldChg>
      <pc:sldChg chg="addSp delSp modSp add mod">
        <pc:chgData name="Miroslav Reiter" userId="5a0d4d1b27afcb5a" providerId="LiveId" clId="{1D23A520-ABFE-4633-8250-74B5A0E3EA67}" dt="2024-07-07T17:45:54.532" v="982" actId="14100"/>
        <pc:sldMkLst>
          <pc:docMk/>
          <pc:sldMk cId="2214853760" sldId="310"/>
        </pc:sldMkLst>
      </pc:sldChg>
      <pc:sldChg chg="addSp delSp modSp new mod">
        <pc:chgData name="Miroslav Reiter" userId="5a0d4d1b27afcb5a" providerId="LiveId" clId="{1D23A520-ABFE-4633-8250-74B5A0E3EA67}" dt="2024-07-07T17:45:59.228" v="983" actId="1076"/>
        <pc:sldMkLst>
          <pc:docMk/>
          <pc:sldMk cId="1675034548" sldId="311"/>
        </pc:sldMkLst>
      </pc:sldChg>
      <pc:sldChg chg="modSp new mod">
        <pc:chgData name="Miroslav Reiter" userId="5a0d4d1b27afcb5a" providerId="LiveId" clId="{1D23A520-ABFE-4633-8250-74B5A0E3EA67}" dt="2024-07-07T17:12:44.030" v="315" actId="368"/>
        <pc:sldMkLst>
          <pc:docMk/>
          <pc:sldMk cId="4027268274" sldId="312"/>
        </pc:sldMkLst>
      </pc:sldChg>
      <pc:sldChg chg="modSp new mod ord modNotesTx">
        <pc:chgData name="Miroslav Reiter" userId="5a0d4d1b27afcb5a" providerId="LiveId" clId="{1D23A520-ABFE-4633-8250-74B5A0E3EA67}" dt="2024-07-07T17:46:40.152" v="985"/>
        <pc:sldMkLst>
          <pc:docMk/>
          <pc:sldMk cId="2676686617" sldId="313"/>
        </pc:sldMkLst>
      </pc:sldChg>
      <pc:sldChg chg="addSp delSp modSp new mod">
        <pc:chgData name="Miroslav Reiter" userId="5a0d4d1b27afcb5a" providerId="LiveId" clId="{1D23A520-ABFE-4633-8250-74B5A0E3EA67}" dt="2024-07-07T17:26:02.134" v="562" actId="1076"/>
        <pc:sldMkLst>
          <pc:docMk/>
          <pc:sldMk cId="3146818725" sldId="314"/>
        </pc:sldMkLst>
      </pc:sldChg>
      <pc:sldChg chg="addSp delSp modSp new del mod">
        <pc:chgData name="Miroslav Reiter" userId="5a0d4d1b27afcb5a" providerId="LiveId" clId="{1D23A520-ABFE-4633-8250-74B5A0E3EA67}" dt="2024-07-07T17:29:50.626" v="695" actId="47"/>
        <pc:sldMkLst>
          <pc:docMk/>
          <pc:sldMk cId="2238010948" sldId="315"/>
        </pc:sldMkLst>
      </pc:sldChg>
      <pc:sldChg chg="addSp delSp modSp new mod">
        <pc:chgData name="Miroslav Reiter" userId="5a0d4d1b27afcb5a" providerId="LiveId" clId="{1D23A520-ABFE-4633-8250-74B5A0E3EA67}" dt="2024-07-07T17:25:55.566" v="559" actId="1076"/>
        <pc:sldMkLst>
          <pc:docMk/>
          <pc:sldMk cId="4169368646" sldId="316"/>
        </pc:sldMkLst>
      </pc:sldChg>
      <pc:sldChg chg="addSp delSp modSp new mod">
        <pc:chgData name="Miroslav Reiter" userId="5a0d4d1b27afcb5a" providerId="LiveId" clId="{1D23A520-ABFE-4633-8250-74B5A0E3EA67}" dt="2024-07-07T18:01:27.705" v="1110" actId="20577"/>
        <pc:sldMkLst>
          <pc:docMk/>
          <pc:sldMk cId="2214201976" sldId="317"/>
        </pc:sldMkLst>
      </pc:sldChg>
      <pc:sldChg chg="modSp new mod ord modNotesTx">
        <pc:chgData name="Miroslav Reiter" userId="5a0d4d1b27afcb5a" providerId="LiveId" clId="{1D23A520-ABFE-4633-8250-74B5A0E3EA67}" dt="2024-07-07T17:47:19.577" v="987"/>
        <pc:sldMkLst>
          <pc:docMk/>
          <pc:sldMk cId="3006944172" sldId="318"/>
        </pc:sldMkLst>
      </pc:sldChg>
      <pc:sldChg chg="addSp delSp modSp new del mod ord">
        <pc:chgData name="Miroslav Reiter" userId="5a0d4d1b27afcb5a" providerId="LiveId" clId="{1D23A520-ABFE-4633-8250-74B5A0E3EA67}" dt="2024-07-07T17:58:01.807" v="1070" actId="47"/>
        <pc:sldMkLst>
          <pc:docMk/>
          <pc:sldMk cId="2257843168" sldId="319"/>
        </pc:sldMkLst>
      </pc:sldChg>
      <pc:sldChg chg="addSp delSp modSp new del mod ord">
        <pc:chgData name="Miroslav Reiter" userId="5a0d4d1b27afcb5a" providerId="LiveId" clId="{1D23A520-ABFE-4633-8250-74B5A0E3EA67}" dt="2024-07-07T17:56:49.125" v="1058" actId="47"/>
        <pc:sldMkLst>
          <pc:docMk/>
          <pc:sldMk cId="4079389693" sldId="320"/>
        </pc:sldMkLst>
      </pc:sldChg>
      <pc:sldChg chg="addSp delSp modSp new mod ord">
        <pc:chgData name="Miroslav Reiter" userId="5a0d4d1b27afcb5a" providerId="LiveId" clId="{1D23A520-ABFE-4633-8250-74B5A0E3EA67}" dt="2024-07-07T17:56:33.488" v="1057"/>
        <pc:sldMkLst>
          <pc:docMk/>
          <pc:sldMk cId="3994052274" sldId="321"/>
        </pc:sldMkLst>
      </pc:sldChg>
      <pc:sldChg chg="addSp delSp modSp new mod ord">
        <pc:chgData name="Miroslav Reiter" userId="5a0d4d1b27afcb5a" providerId="LiveId" clId="{1D23A520-ABFE-4633-8250-74B5A0E3EA67}" dt="2024-07-07T17:56:59.478" v="1060" actId="14100"/>
        <pc:sldMkLst>
          <pc:docMk/>
          <pc:sldMk cId="4273450667" sldId="322"/>
        </pc:sldMkLst>
      </pc:sldChg>
      <pc:sldChg chg="addSp delSp modSp new mod ord">
        <pc:chgData name="Miroslav Reiter" userId="5a0d4d1b27afcb5a" providerId="LiveId" clId="{1D23A520-ABFE-4633-8250-74B5A0E3EA67}" dt="2024-07-07T17:56:33.488" v="1057"/>
        <pc:sldMkLst>
          <pc:docMk/>
          <pc:sldMk cId="4002395453" sldId="323"/>
        </pc:sldMkLst>
      </pc:sldChg>
      <pc:sldChg chg="addSp delSp modSp new mod ord">
        <pc:chgData name="Miroslav Reiter" userId="5a0d4d1b27afcb5a" providerId="LiveId" clId="{1D23A520-ABFE-4633-8250-74B5A0E3EA67}" dt="2024-07-07T17:56:33.488" v="1057"/>
        <pc:sldMkLst>
          <pc:docMk/>
          <pc:sldMk cId="215182095" sldId="324"/>
        </pc:sldMkLst>
      </pc:sldChg>
      <pc:sldChg chg="modSp new mod">
        <pc:chgData name="Miroslav Reiter" userId="5a0d4d1b27afcb5a" providerId="LiveId" clId="{1D23A520-ABFE-4633-8250-74B5A0E3EA67}" dt="2024-07-07T18:03:21.427" v="1122" actId="113"/>
        <pc:sldMkLst>
          <pc:docMk/>
          <pc:sldMk cId="564783221" sldId="325"/>
        </pc:sldMkLst>
      </pc:sldChg>
      <pc:sldChg chg="modSp new mod">
        <pc:chgData name="Miroslav Reiter" userId="5a0d4d1b27afcb5a" providerId="LiveId" clId="{1D23A520-ABFE-4633-8250-74B5A0E3EA67}" dt="2024-07-07T18:01:43.985" v="1113" actId="20577"/>
        <pc:sldMkLst>
          <pc:docMk/>
          <pc:sldMk cId="2093934232" sldId="326"/>
        </pc:sldMkLst>
      </pc:sldChg>
      <pc:sldChg chg="modSp new mod">
        <pc:chgData name="Miroslav Reiter" userId="5a0d4d1b27afcb5a" providerId="LiveId" clId="{1D23A520-ABFE-4633-8250-74B5A0E3EA67}" dt="2024-07-07T18:02:37.293" v="1116" actId="2711"/>
        <pc:sldMkLst>
          <pc:docMk/>
          <pc:sldMk cId="3690497817" sldId="327"/>
        </pc:sldMkLst>
      </pc:sldChg>
      <pc:sldChg chg="add del">
        <pc:chgData name="Miroslav Reiter" userId="5a0d4d1b27afcb5a" providerId="LiveId" clId="{1D23A520-ABFE-4633-8250-74B5A0E3EA67}" dt="2024-07-07T17:50:16.826" v="1007" actId="47"/>
        <pc:sldMkLst>
          <pc:docMk/>
          <pc:sldMk cId="790892010" sldId="328"/>
        </pc:sldMkLst>
      </pc:sldChg>
      <pc:sldChg chg="addSp delSp modSp add mod">
        <pc:chgData name="Miroslav Reiter" userId="5a0d4d1b27afcb5a" providerId="LiveId" clId="{1D23A520-ABFE-4633-8250-74B5A0E3EA67}" dt="2024-07-07T18:30:29.168" v="1266" actId="14100"/>
        <pc:sldMkLst>
          <pc:docMk/>
          <pc:sldMk cId="1108292114" sldId="328"/>
        </pc:sldMkLst>
      </pc:sldChg>
      <pc:sldChg chg="modSp add mod">
        <pc:chgData name="Miroslav Reiter" userId="5a0d4d1b27afcb5a" providerId="LiveId" clId="{1D23A520-ABFE-4633-8250-74B5A0E3EA67}" dt="2024-07-07T18:20:23.578" v="1211" actId="20577"/>
        <pc:sldMkLst>
          <pc:docMk/>
          <pc:sldMk cId="2390515943" sldId="329"/>
        </pc:sldMkLst>
      </pc:sldChg>
      <pc:sldChg chg="addSp delSp modSp new mod">
        <pc:chgData name="Miroslav Reiter" userId="5a0d4d1b27afcb5a" providerId="LiveId" clId="{1D23A520-ABFE-4633-8250-74B5A0E3EA67}" dt="2024-07-07T18:20:00.904" v="1196" actId="1076"/>
        <pc:sldMkLst>
          <pc:docMk/>
          <pc:sldMk cId="1938702117" sldId="330"/>
        </pc:sldMkLst>
      </pc:sldChg>
      <pc:sldChg chg="add del">
        <pc:chgData name="Miroslav Reiter" userId="5a0d4d1b27afcb5a" providerId="LiveId" clId="{1D23A520-ABFE-4633-8250-74B5A0E3EA67}" dt="2024-07-07T17:54:41.864" v="1040" actId="47"/>
        <pc:sldMkLst>
          <pc:docMk/>
          <pc:sldMk cId="3022953356" sldId="330"/>
        </pc:sldMkLst>
      </pc:sldChg>
      <pc:sldChg chg="addSp delSp modSp new mod modNotesTx">
        <pc:chgData name="Miroslav Reiter" userId="5a0d4d1b27afcb5a" providerId="LiveId" clId="{1D23A520-ABFE-4633-8250-74B5A0E3EA67}" dt="2024-07-07T18:26:41.786" v="1265" actId="1076"/>
        <pc:sldMkLst>
          <pc:docMk/>
          <pc:sldMk cId="1201804311" sldId="331"/>
        </pc:sldMkLst>
      </pc:sldChg>
      <pc:sldMasterChg chg="delSldLayout">
        <pc:chgData name="Miroslav Reiter" userId="5a0d4d1b27afcb5a" providerId="LiveId" clId="{1D23A520-ABFE-4633-8250-74B5A0E3EA67}" dt="2024-07-07T17:43:43.287" v="936" actId="47"/>
        <pc:sldMasterMkLst>
          <pc:docMk/>
          <pc:sldMasterMk cId="93831497" sldId="2147483648"/>
        </pc:sldMasterMkLst>
        <pc:sldLayoutChg chg="del">
          <pc:chgData name="Miroslav Reiter" userId="5a0d4d1b27afcb5a" providerId="LiveId" clId="{1D23A520-ABFE-4633-8250-74B5A0E3EA67}" dt="2024-07-07T17:43:43.287" v="936" actId="47"/>
          <pc:sldLayoutMkLst>
            <pc:docMk/>
            <pc:sldMasterMk cId="93831497" sldId="2147483648"/>
            <pc:sldLayoutMk cId="3994489877" sldId="2147483659"/>
          </pc:sldLayoutMkLst>
        </pc:sldLayoutChg>
      </pc:sldMasterChg>
    </pc:docChg>
  </pc:docChgLst>
  <pc:docChgLst>
    <pc:chgData name="Miroslav Reiter" userId="5a0d4d1b27afcb5a" providerId="LiveId" clId="{A58C9E98-FBD8-4ED6-91D9-363B07BA023F}"/>
    <pc:docChg chg="undo custSel addSld delSld modSld sldOrd addSection modSection">
      <pc:chgData name="Miroslav Reiter" userId="5a0d4d1b27afcb5a" providerId="LiveId" clId="{A58C9E98-FBD8-4ED6-91D9-363B07BA023F}" dt="2025-08-20T07:57:19.824" v="531" actId="20577"/>
      <pc:docMkLst>
        <pc:docMk/>
      </pc:docMkLst>
      <pc:sldChg chg="modSp mod">
        <pc:chgData name="Miroslav Reiter" userId="5a0d4d1b27afcb5a" providerId="LiveId" clId="{A58C9E98-FBD8-4ED6-91D9-363B07BA023F}" dt="2025-08-19T19:32:36.797" v="393" actId="20577"/>
        <pc:sldMkLst>
          <pc:docMk/>
          <pc:sldMk cId="3146818725" sldId="314"/>
        </pc:sldMkLst>
        <pc:spChg chg="mod">
          <ac:chgData name="Miroslav Reiter" userId="5a0d4d1b27afcb5a" providerId="LiveId" clId="{A58C9E98-FBD8-4ED6-91D9-363B07BA023F}" dt="2025-08-19T19:32:36.797" v="393" actId="20577"/>
          <ac:spMkLst>
            <pc:docMk/>
            <pc:sldMk cId="3146818725" sldId="314"/>
            <ac:spMk id="2" creationId="{B82D406E-0D4D-C9D3-1B13-6730A8799256}"/>
          </ac:spMkLst>
        </pc:spChg>
      </pc:sldChg>
      <pc:sldChg chg="modSp mod">
        <pc:chgData name="Miroslav Reiter" userId="5a0d4d1b27afcb5a" providerId="LiveId" clId="{A58C9E98-FBD8-4ED6-91D9-363B07BA023F}" dt="2025-08-20T07:56:41.125" v="516" actId="20577"/>
        <pc:sldMkLst>
          <pc:docMk/>
          <pc:sldMk cId="3006944172" sldId="318"/>
        </pc:sldMkLst>
        <pc:spChg chg="mod">
          <ac:chgData name="Miroslav Reiter" userId="5a0d4d1b27afcb5a" providerId="LiveId" clId="{A58C9E98-FBD8-4ED6-91D9-363B07BA023F}" dt="2025-08-20T07:56:41.125" v="516" actId="20577"/>
          <ac:spMkLst>
            <pc:docMk/>
            <pc:sldMk cId="3006944172" sldId="318"/>
            <ac:spMk id="3" creationId="{4AE48A65-3DFC-2146-A600-1B0B61F1548E}"/>
          </ac:spMkLst>
        </pc:spChg>
      </pc:sldChg>
      <pc:sldChg chg="modSp mod">
        <pc:chgData name="Miroslav Reiter" userId="5a0d4d1b27afcb5a" providerId="LiveId" clId="{A58C9E98-FBD8-4ED6-91D9-363B07BA023F}" dt="2025-08-19T19:32:59.574" v="414" actId="14100"/>
        <pc:sldMkLst>
          <pc:docMk/>
          <pc:sldMk cId="2766647025" sldId="338"/>
        </pc:sldMkLst>
        <pc:spChg chg="mod">
          <ac:chgData name="Miroslav Reiter" userId="5a0d4d1b27afcb5a" providerId="LiveId" clId="{A58C9E98-FBD8-4ED6-91D9-363B07BA023F}" dt="2025-08-19T19:32:59.574" v="414" actId="14100"/>
          <ac:spMkLst>
            <pc:docMk/>
            <pc:sldMk cId="2766647025" sldId="338"/>
            <ac:spMk id="2" creationId="{2A92BBE8-C2A5-A988-0F22-36A924FAB8AF}"/>
          </ac:spMkLst>
        </pc:spChg>
      </pc:sldChg>
      <pc:sldChg chg="addSp delSp modSp mod">
        <pc:chgData name="Miroslav Reiter" userId="5a0d4d1b27afcb5a" providerId="LiveId" clId="{A58C9E98-FBD8-4ED6-91D9-363B07BA023F}" dt="2025-08-19T19:34:16.807" v="424" actId="20577"/>
        <pc:sldMkLst>
          <pc:docMk/>
          <pc:sldMk cId="2633259995" sldId="346"/>
        </pc:sldMkLst>
        <pc:spChg chg="mod">
          <ac:chgData name="Miroslav Reiter" userId="5a0d4d1b27afcb5a" providerId="LiveId" clId="{A58C9E98-FBD8-4ED6-91D9-363B07BA023F}" dt="2025-08-19T19:34:16.807" v="424" actId="20577"/>
          <ac:spMkLst>
            <pc:docMk/>
            <pc:sldMk cId="2633259995" sldId="346"/>
            <ac:spMk id="2" creationId="{79F97516-76C4-0741-781C-D884EB73BCFB}"/>
          </ac:spMkLst>
        </pc:spChg>
        <pc:spChg chg="add del mod">
          <ac:chgData name="Miroslav Reiter" userId="5a0d4d1b27afcb5a" providerId="LiveId" clId="{A58C9E98-FBD8-4ED6-91D9-363B07BA023F}" dt="2025-08-19T19:33:44.618" v="416"/>
          <ac:spMkLst>
            <pc:docMk/>
            <pc:sldMk cId="2633259995" sldId="346"/>
            <ac:spMk id="5" creationId="{CB9C49BF-026E-9479-4B29-6ECCB4E9DC4D}"/>
          </ac:spMkLst>
        </pc:spChg>
        <pc:picChg chg="del">
          <ac:chgData name="Miroslav Reiter" userId="5a0d4d1b27afcb5a" providerId="LiveId" clId="{A58C9E98-FBD8-4ED6-91D9-363B07BA023F}" dt="2025-08-19T19:33:41.833" v="415" actId="478"/>
          <ac:picMkLst>
            <pc:docMk/>
            <pc:sldMk cId="2633259995" sldId="346"/>
            <ac:picMk id="4" creationId="{8F628AA9-5F07-8470-0E40-A1BFB869FA17}"/>
          </ac:picMkLst>
        </pc:picChg>
        <pc:picChg chg="add mod">
          <ac:chgData name="Miroslav Reiter" userId="5a0d4d1b27afcb5a" providerId="LiveId" clId="{A58C9E98-FBD8-4ED6-91D9-363B07BA023F}" dt="2025-08-19T19:33:54.828" v="418" actId="14100"/>
          <ac:picMkLst>
            <pc:docMk/>
            <pc:sldMk cId="2633259995" sldId="346"/>
            <ac:picMk id="6" creationId="{574DCC30-86B6-B7FE-9462-8208A6194C11}"/>
          </ac:picMkLst>
        </pc:picChg>
      </pc:sldChg>
      <pc:sldChg chg="addSp delSp modSp new mod ord modNotesTx">
        <pc:chgData name="Miroslav Reiter" userId="5a0d4d1b27afcb5a" providerId="LiveId" clId="{A58C9E98-FBD8-4ED6-91D9-363B07BA023F}" dt="2025-08-20T07:57:19.824" v="531" actId="20577"/>
        <pc:sldMkLst>
          <pc:docMk/>
          <pc:sldMk cId="4208525584" sldId="351"/>
        </pc:sldMkLst>
        <pc:spChg chg="add del mod">
          <ac:chgData name="Miroslav Reiter" userId="5a0d4d1b27afcb5a" providerId="LiveId" clId="{A58C9E98-FBD8-4ED6-91D9-363B07BA023F}" dt="2025-08-19T18:47:58.493" v="97" actId="1076"/>
          <ac:spMkLst>
            <pc:docMk/>
            <pc:sldMk cId="4208525584" sldId="351"/>
            <ac:spMk id="2" creationId="{46D39303-04C7-BD0A-3E4D-FDF6DF4B3A7B}"/>
          </ac:spMkLst>
        </pc:spChg>
        <pc:spChg chg="add del mod">
          <ac:chgData name="Miroslav Reiter" userId="5a0d4d1b27afcb5a" providerId="LiveId" clId="{A58C9E98-FBD8-4ED6-91D9-363B07BA023F}" dt="2025-08-19T18:41:11.029" v="28"/>
          <ac:spMkLst>
            <pc:docMk/>
            <pc:sldMk cId="4208525584" sldId="351"/>
            <ac:spMk id="3" creationId="{C8C02C77-5F57-B455-7425-AB160F95BAD3}"/>
          </ac:spMkLst>
        </pc:spChg>
        <pc:spChg chg="add mod">
          <ac:chgData name="Miroslav Reiter" userId="5a0d4d1b27afcb5a" providerId="LiveId" clId="{A58C9E98-FBD8-4ED6-91D9-363B07BA023F}" dt="2025-08-19T18:38:04.759" v="6"/>
          <ac:spMkLst>
            <pc:docMk/>
            <pc:sldMk cId="4208525584" sldId="351"/>
            <ac:spMk id="5" creationId="{FDEA8456-0602-77D7-5FD0-52331BA3D25D}"/>
          </ac:spMkLst>
        </pc:spChg>
        <pc:spChg chg="add mod">
          <ac:chgData name="Miroslav Reiter" userId="5a0d4d1b27afcb5a" providerId="LiveId" clId="{A58C9E98-FBD8-4ED6-91D9-363B07BA023F}" dt="2025-08-19T18:38:06.906" v="8"/>
          <ac:spMkLst>
            <pc:docMk/>
            <pc:sldMk cId="4208525584" sldId="351"/>
            <ac:spMk id="7" creationId="{24FD1F10-58FC-D9A7-5C76-6DAABA245CD3}"/>
          </ac:spMkLst>
        </pc:spChg>
        <pc:spChg chg="add mod">
          <ac:chgData name="Miroslav Reiter" userId="5a0d4d1b27afcb5a" providerId="LiveId" clId="{A58C9E98-FBD8-4ED6-91D9-363B07BA023F}" dt="2025-08-20T07:57:19.824" v="531" actId="20577"/>
          <ac:spMkLst>
            <pc:docMk/>
            <pc:sldMk cId="4208525584" sldId="351"/>
            <ac:spMk id="8" creationId="{DC8C15C4-B264-1564-6F67-8023AE1653D5}"/>
          </ac:spMkLst>
        </pc:spChg>
        <pc:graphicFrameChg chg="add mod">
          <ac:chgData name="Miroslav Reiter" userId="5a0d4d1b27afcb5a" providerId="LiveId" clId="{A58C9E98-FBD8-4ED6-91D9-363B07BA023F}" dt="2025-08-19T18:38:04.759" v="6"/>
          <ac:graphicFrameMkLst>
            <pc:docMk/>
            <pc:sldMk cId="4208525584" sldId="351"/>
            <ac:graphicFrameMk id="4" creationId="{E99B8AB6-6ECA-5503-C9C2-4D566D6AB923}"/>
          </ac:graphicFrameMkLst>
        </pc:graphicFrameChg>
        <pc:graphicFrameChg chg="add mod">
          <ac:chgData name="Miroslav Reiter" userId="5a0d4d1b27afcb5a" providerId="LiveId" clId="{A58C9E98-FBD8-4ED6-91D9-363B07BA023F}" dt="2025-08-19T18:38:06.906" v="8"/>
          <ac:graphicFrameMkLst>
            <pc:docMk/>
            <pc:sldMk cId="4208525584" sldId="351"/>
            <ac:graphicFrameMk id="6" creationId="{C548919D-0B59-904A-8F86-6413AFD2A791}"/>
          </ac:graphicFrameMkLst>
        </pc:graphicFrameChg>
      </pc:sldChg>
      <pc:sldChg chg="addSp delSp modSp new mod modNotesTx">
        <pc:chgData name="Miroslav Reiter" userId="5a0d4d1b27afcb5a" providerId="LiveId" clId="{A58C9E98-FBD8-4ED6-91D9-363B07BA023F}" dt="2025-08-19T18:48:04.410" v="98" actId="1076"/>
        <pc:sldMkLst>
          <pc:docMk/>
          <pc:sldMk cId="191309788" sldId="352"/>
        </pc:sldMkLst>
        <pc:spChg chg="add del mod">
          <ac:chgData name="Miroslav Reiter" userId="5a0d4d1b27afcb5a" providerId="LiveId" clId="{A58C9E98-FBD8-4ED6-91D9-363B07BA023F}" dt="2025-08-19T18:48:04.410" v="98" actId="1076"/>
          <ac:spMkLst>
            <pc:docMk/>
            <pc:sldMk cId="191309788" sldId="352"/>
            <ac:spMk id="2" creationId="{3EBA71F1-7AA6-773A-E673-B6EFCE33DD9F}"/>
          </ac:spMkLst>
        </pc:spChg>
        <pc:spChg chg="add del mod">
          <ac:chgData name="Miroslav Reiter" userId="5a0d4d1b27afcb5a" providerId="LiveId" clId="{A58C9E98-FBD8-4ED6-91D9-363B07BA023F}" dt="2025-08-19T18:43:34.595" v="65"/>
          <ac:spMkLst>
            <pc:docMk/>
            <pc:sldMk cId="191309788" sldId="352"/>
            <ac:spMk id="3" creationId="{6DDA29AA-85CD-2687-9311-CB8BD2C2BEC0}"/>
          </ac:spMkLst>
        </pc:spChg>
        <pc:spChg chg="add mod">
          <ac:chgData name="Miroslav Reiter" userId="5a0d4d1b27afcb5a" providerId="LiveId" clId="{A58C9E98-FBD8-4ED6-91D9-363B07BA023F}" dt="2025-08-19T18:43:17.012" v="57"/>
          <ac:spMkLst>
            <pc:docMk/>
            <pc:sldMk cId="191309788" sldId="352"/>
            <ac:spMk id="5" creationId="{E5076E88-9E39-7098-D868-AA27C8F1D4C2}"/>
          </ac:spMkLst>
        </pc:spChg>
        <pc:spChg chg="add mod">
          <ac:chgData name="Miroslav Reiter" userId="5a0d4d1b27afcb5a" providerId="LiveId" clId="{A58C9E98-FBD8-4ED6-91D9-363B07BA023F}" dt="2025-08-19T18:43:59.298" v="69" actId="1076"/>
          <ac:spMkLst>
            <pc:docMk/>
            <pc:sldMk cId="191309788" sldId="352"/>
            <ac:spMk id="6" creationId="{1CDCCE07-0A0F-14A3-2693-30A02D9B5C96}"/>
          </ac:spMkLst>
        </pc:spChg>
        <pc:graphicFrameChg chg="add mod">
          <ac:chgData name="Miroslav Reiter" userId="5a0d4d1b27afcb5a" providerId="LiveId" clId="{A58C9E98-FBD8-4ED6-91D9-363B07BA023F}" dt="2025-08-19T18:43:17.012" v="57"/>
          <ac:graphicFrameMkLst>
            <pc:docMk/>
            <pc:sldMk cId="191309788" sldId="352"/>
            <ac:graphicFrameMk id="4" creationId="{7110C84C-CA16-5918-DDC8-F24A17BE50C2}"/>
          </ac:graphicFrameMkLst>
        </pc:graphicFrameChg>
      </pc:sldChg>
      <pc:sldChg chg="addSp modSp add del mod">
        <pc:chgData name="Miroslav Reiter" userId="5a0d4d1b27afcb5a" providerId="LiveId" clId="{A58C9E98-FBD8-4ED6-91D9-363B07BA023F}" dt="2025-08-19T18:48:21.098" v="100" actId="47"/>
        <pc:sldMkLst>
          <pc:docMk/>
          <pc:sldMk cId="3477852139" sldId="353"/>
        </pc:sldMkLst>
        <pc:spChg chg="add">
          <ac:chgData name="Miroslav Reiter" userId="5a0d4d1b27afcb5a" providerId="LiveId" clId="{A58C9E98-FBD8-4ED6-91D9-363B07BA023F}" dt="2025-08-19T18:44:12.875" v="71"/>
          <ac:spMkLst>
            <pc:docMk/>
            <pc:sldMk cId="3477852139" sldId="353"/>
            <ac:spMk id="3" creationId="{A15C1145-E653-17F3-99BC-728C10DE4405}"/>
          </ac:spMkLst>
        </pc:spChg>
        <pc:spChg chg="mod">
          <ac:chgData name="Miroslav Reiter" userId="5a0d4d1b27afcb5a" providerId="LiveId" clId="{A58C9E98-FBD8-4ED6-91D9-363B07BA023F}" dt="2025-08-19T18:44:19.953" v="74"/>
          <ac:spMkLst>
            <pc:docMk/>
            <pc:sldMk cId="3477852139" sldId="353"/>
            <ac:spMk id="6" creationId="{37F6C0B5-3B83-2144-9156-043D8B5C6ED4}"/>
          </ac:spMkLst>
        </pc:spChg>
      </pc:sldChg>
      <pc:sldChg chg="addSp delSp modSp new mod modNotesTx">
        <pc:chgData name="Miroslav Reiter" userId="5a0d4d1b27afcb5a" providerId="LiveId" clId="{A58C9E98-FBD8-4ED6-91D9-363B07BA023F}" dt="2025-08-19T18:48:13.301" v="99" actId="1076"/>
        <pc:sldMkLst>
          <pc:docMk/>
          <pc:sldMk cId="4126989226" sldId="354"/>
        </pc:sldMkLst>
        <pc:spChg chg="add del mod">
          <ac:chgData name="Miroslav Reiter" userId="5a0d4d1b27afcb5a" providerId="LiveId" clId="{A58C9E98-FBD8-4ED6-91D9-363B07BA023F}" dt="2025-08-19T18:48:13.301" v="99" actId="1076"/>
          <ac:spMkLst>
            <pc:docMk/>
            <pc:sldMk cId="4126989226" sldId="354"/>
            <ac:spMk id="2" creationId="{A9B773F5-C09D-97A5-207D-060A27FEA2FF}"/>
          </ac:spMkLst>
        </pc:spChg>
        <pc:spChg chg="add del mod">
          <ac:chgData name="Miroslav Reiter" userId="5a0d4d1b27afcb5a" providerId="LiveId" clId="{A58C9E98-FBD8-4ED6-91D9-363B07BA023F}" dt="2025-08-19T18:45:02.875" v="84"/>
          <ac:spMkLst>
            <pc:docMk/>
            <pc:sldMk cId="4126989226" sldId="354"/>
            <ac:spMk id="3" creationId="{105DABA0-B30E-8EF4-6977-FCC6725FA7F9}"/>
          </ac:spMkLst>
        </pc:spChg>
        <pc:spChg chg="add mod">
          <ac:chgData name="Miroslav Reiter" userId="5a0d4d1b27afcb5a" providerId="LiveId" clId="{A58C9E98-FBD8-4ED6-91D9-363B07BA023F}" dt="2025-08-19T18:44:38.501" v="77"/>
          <ac:spMkLst>
            <pc:docMk/>
            <pc:sldMk cId="4126989226" sldId="354"/>
            <ac:spMk id="5" creationId="{BD424F0E-0C82-0735-DCD8-7E709655D3AC}"/>
          </ac:spMkLst>
        </pc:spChg>
        <pc:spChg chg="add mod">
          <ac:chgData name="Miroslav Reiter" userId="5a0d4d1b27afcb5a" providerId="LiveId" clId="{A58C9E98-FBD8-4ED6-91D9-363B07BA023F}" dt="2025-08-19T18:45:13.693" v="90" actId="1076"/>
          <ac:spMkLst>
            <pc:docMk/>
            <pc:sldMk cId="4126989226" sldId="354"/>
            <ac:spMk id="6" creationId="{1D3B3BC3-9F06-5B70-B73F-3967891FC110}"/>
          </ac:spMkLst>
        </pc:spChg>
        <pc:graphicFrameChg chg="add mod">
          <ac:chgData name="Miroslav Reiter" userId="5a0d4d1b27afcb5a" providerId="LiveId" clId="{A58C9E98-FBD8-4ED6-91D9-363B07BA023F}" dt="2025-08-19T18:44:38.501" v="77"/>
          <ac:graphicFrameMkLst>
            <pc:docMk/>
            <pc:sldMk cId="4126989226" sldId="354"/>
            <ac:graphicFrameMk id="4" creationId="{3D1A2113-0B5C-D28F-D1DB-011C28BE4527}"/>
          </ac:graphicFrameMkLst>
        </pc:graphicFrameChg>
      </pc:sldChg>
      <pc:sldChg chg="modSp new mod modNotesTx">
        <pc:chgData name="Miroslav Reiter" userId="5a0d4d1b27afcb5a" providerId="LiveId" clId="{A58C9E98-FBD8-4ED6-91D9-363B07BA023F}" dt="2025-08-19T19:05:40.166" v="134" actId="113"/>
        <pc:sldMkLst>
          <pc:docMk/>
          <pc:sldMk cId="1111733565" sldId="355"/>
        </pc:sldMkLst>
        <pc:spChg chg="mod">
          <ac:chgData name="Miroslav Reiter" userId="5a0d4d1b27afcb5a" providerId="LiveId" clId="{A58C9E98-FBD8-4ED6-91D9-363B07BA023F}" dt="2025-08-19T19:03:38.653" v="121" actId="14100"/>
          <ac:spMkLst>
            <pc:docMk/>
            <pc:sldMk cId="1111733565" sldId="355"/>
            <ac:spMk id="2" creationId="{157BFB00-B8C8-6F7D-D944-EE9EB3458999}"/>
          </ac:spMkLst>
        </pc:spChg>
        <pc:spChg chg="mod">
          <ac:chgData name="Miroslav Reiter" userId="5a0d4d1b27afcb5a" providerId="LiveId" clId="{A58C9E98-FBD8-4ED6-91D9-363B07BA023F}" dt="2025-08-19T19:03:47.413" v="124" actId="14100"/>
          <ac:spMkLst>
            <pc:docMk/>
            <pc:sldMk cId="1111733565" sldId="355"/>
            <ac:spMk id="3" creationId="{543D6792-850D-AF20-421B-498C887F9D32}"/>
          </ac:spMkLst>
        </pc:spChg>
      </pc:sldChg>
      <pc:sldChg chg="addSp delSp modSp new mod modNotesTx">
        <pc:chgData name="Miroslav Reiter" userId="5a0d4d1b27afcb5a" providerId="LiveId" clId="{A58C9E98-FBD8-4ED6-91D9-363B07BA023F}" dt="2025-08-19T19:08:11.266" v="165" actId="20577"/>
        <pc:sldMkLst>
          <pc:docMk/>
          <pc:sldMk cId="1468440340" sldId="356"/>
        </pc:sldMkLst>
        <pc:spChg chg="mod">
          <ac:chgData name="Miroslav Reiter" userId="5a0d4d1b27afcb5a" providerId="LiveId" clId="{A58C9E98-FBD8-4ED6-91D9-363B07BA023F}" dt="2025-08-19T19:06:22.043" v="144" actId="20577"/>
          <ac:spMkLst>
            <pc:docMk/>
            <pc:sldMk cId="1468440340" sldId="356"/>
            <ac:spMk id="2" creationId="{51A3E3E7-6451-B97A-8902-B916796D9055}"/>
          </ac:spMkLst>
        </pc:spChg>
        <pc:spChg chg="add del mod">
          <ac:chgData name="Miroslav Reiter" userId="5a0d4d1b27afcb5a" providerId="LiveId" clId="{A58C9E98-FBD8-4ED6-91D9-363B07BA023F}" dt="2025-08-19T19:08:11.266" v="165" actId="20577"/>
          <ac:spMkLst>
            <pc:docMk/>
            <pc:sldMk cId="1468440340" sldId="356"/>
            <ac:spMk id="3" creationId="{6CCF3F6D-B408-0184-A744-4AEA1DDCF2A0}"/>
          </ac:spMkLst>
        </pc:spChg>
        <pc:spChg chg="add mod">
          <ac:chgData name="Miroslav Reiter" userId="5a0d4d1b27afcb5a" providerId="LiveId" clId="{A58C9E98-FBD8-4ED6-91D9-363B07BA023F}" dt="2025-08-19T19:06:53.775" v="146"/>
          <ac:spMkLst>
            <pc:docMk/>
            <pc:sldMk cId="1468440340" sldId="356"/>
            <ac:spMk id="4" creationId="{049F9047-ED4E-46D7-DB26-8D8063C914F9}"/>
          </ac:spMkLst>
        </pc:spChg>
      </pc:sldChg>
      <pc:sldChg chg="modSp new mod">
        <pc:chgData name="Miroslav Reiter" userId="5a0d4d1b27afcb5a" providerId="LiveId" clId="{A58C9E98-FBD8-4ED6-91D9-363B07BA023F}" dt="2025-08-19T19:12:59.601" v="223" actId="113"/>
        <pc:sldMkLst>
          <pc:docMk/>
          <pc:sldMk cId="1675800531" sldId="357"/>
        </pc:sldMkLst>
        <pc:spChg chg="mod">
          <ac:chgData name="Miroslav Reiter" userId="5a0d4d1b27afcb5a" providerId="LiveId" clId="{A58C9E98-FBD8-4ED6-91D9-363B07BA023F}" dt="2025-08-19T19:08:44.887" v="173" actId="20577"/>
          <ac:spMkLst>
            <pc:docMk/>
            <pc:sldMk cId="1675800531" sldId="357"/>
            <ac:spMk id="2" creationId="{A7DEE899-0601-CA51-BCE8-0E20EB85E3FB}"/>
          </ac:spMkLst>
        </pc:spChg>
        <pc:spChg chg="mod">
          <ac:chgData name="Miroslav Reiter" userId="5a0d4d1b27afcb5a" providerId="LiveId" clId="{A58C9E98-FBD8-4ED6-91D9-363B07BA023F}" dt="2025-08-19T19:12:59.601" v="223" actId="113"/>
          <ac:spMkLst>
            <pc:docMk/>
            <pc:sldMk cId="1675800531" sldId="357"/>
            <ac:spMk id="3" creationId="{D8B44961-5175-7810-BB4A-F9B10ABF4FAB}"/>
          </ac:spMkLst>
        </pc:spChg>
      </pc:sldChg>
      <pc:sldChg chg="modSp add mod modNotesTx">
        <pc:chgData name="Miroslav Reiter" userId="5a0d4d1b27afcb5a" providerId="LiveId" clId="{A58C9E98-FBD8-4ED6-91D9-363B07BA023F}" dt="2025-08-19T19:11:50.139" v="213" actId="20577"/>
        <pc:sldMkLst>
          <pc:docMk/>
          <pc:sldMk cId="1462259622" sldId="358"/>
        </pc:sldMkLst>
        <pc:spChg chg="mod">
          <ac:chgData name="Miroslav Reiter" userId="5a0d4d1b27afcb5a" providerId="LiveId" clId="{A58C9E98-FBD8-4ED6-91D9-363B07BA023F}" dt="2025-08-19T19:11:18.640" v="211" actId="11"/>
          <ac:spMkLst>
            <pc:docMk/>
            <pc:sldMk cId="1462259622" sldId="358"/>
            <ac:spMk id="3" creationId="{9ADAEE90-7F26-4170-ECB6-10D2166267A3}"/>
          </ac:spMkLst>
        </pc:spChg>
      </pc:sldChg>
      <pc:sldChg chg="addSp delSp modSp new mod">
        <pc:chgData name="Miroslav Reiter" userId="5a0d4d1b27afcb5a" providerId="LiveId" clId="{A58C9E98-FBD8-4ED6-91D9-363B07BA023F}" dt="2025-08-19T19:22:51.217" v="334" actId="113"/>
        <pc:sldMkLst>
          <pc:docMk/>
          <pc:sldMk cId="3228310692" sldId="359"/>
        </pc:sldMkLst>
        <pc:spChg chg="mod">
          <ac:chgData name="Miroslav Reiter" userId="5a0d4d1b27afcb5a" providerId="LiveId" clId="{A58C9E98-FBD8-4ED6-91D9-363B07BA023F}" dt="2025-08-19T19:15:57.603" v="237" actId="20577"/>
          <ac:spMkLst>
            <pc:docMk/>
            <pc:sldMk cId="3228310692" sldId="359"/>
            <ac:spMk id="2" creationId="{F0E4BDBE-902C-878E-D768-D6B8950B7F21}"/>
          </ac:spMkLst>
        </pc:spChg>
        <pc:spChg chg="add del mod">
          <ac:chgData name="Miroslav Reiter" userId="5a0d4d1b27afcb5a" providerId="LiveId" clId="{A58C9E98-FBD8-4ED6-91D9-363B07BA023F}" dt="2025-08-19T19:22:51.217" v="334" actId="113"/>
          <ac:spMkLst>
            <pc:docMk/>
            <pc:sldMk cId="3228310692" sldId="359"/>
            <ac:spMk id="3" creationId="{4E0A6DD2-09EE-C859-0F94-B92464AFDD6D}"/>
          </ac:spMkLst>
        </pc:spChg>
        <pc:spChg chg="add mod">
          <ac:chgData name="Miroslav Reiter" userId="5a0d4d1b27afcb5a" providerId="LiveId" clId="{A58C9E98-FBD8-4ED6-91D9-363B07BA023F}" dt="2025-08-19T19:22:18.523" v="312"/>
          <ac:spMkLst>
            <pc:docMk/>
            <pc:sldMk cId="3228310692" sldId="359"/>
            <ac:spMk id="4" creationId="{C29F9341-F15A-F8F1-40A7-E6A01C8705E8}"/>
          </ac:spMkLst>
        </pc:spChg>
      </pc:sldChg>
      <pc:sldChg chg="addSp delSp modSp new mod modNotesTx">
        <pc:chgData name="Miroslav Reiter" userId="5a0d4d1b27afcb5a" providerId="LiveId" clId="{A58C9E98-FBD8-4ED6-91D9-363B07BA023F}" dt="2025-08-19T19:24:18.276" v="359" actId="113"/>
        <pc:sldMkLst>
          <pc:docMk/>
          <pc:sldMk cId="106126608" sldId="360"/>
        </pc:sldMkLst>
        <pc:spChg chg="mod">
          <ac:chgData name="Miroslav Reiter" userId="5a0d4d1b27afcb5a" providerId="LiveId" clId="{A58C9E98-FBD8-4ED6-91D9-363B07BA023F}" dt="2025-08-19T19:17:29.253" v="263" actId="1076"/>
          <ac:spMkLst>
            <pc:docMk/>
            <pc:sldMk cId="106126608" sldId="360"/>
            <ac:spMk id="2" creationId="{D34DD6E1-92A4-E317-BC61-497BAD902911}"/>
          </ac:spMkLst>
        </pc:spChg>
        <pc:spChg chg="add del mod">
          <ac:chgData name="Miroslav Reiter" userId="5a0d4d1b27afcb5a" providerId="LiveId" clId="{A58C9E98-FBD8-4ED6-91D9-363B07BA023F}" dt="2025-08-19T19:24:18.276" v="359" actId="113"/>
          <ac:spMkLst>
            <pc:docMk/>
            <pc:sldMk cId="106126608" sldId="360"/>
            <ac:spMk id="3" creationId="{7BD78C61-7689-75E2-38B4-8426CD9C56D5}"/>
          </ac:spMkLst>
        </pc:spChg>
        <pc:spChg chg="add mod">
          <ac:chgData name="Miroslav Reiter" userId="5a0d4d1b27afcb5a" providerId="LiveId" clId="{A58C9E98-FBD8-4ED6-91D9-363B07BA023F}" dt="2025-08-19T19:23:06.136" v="337"/>
          <ac:spMkLst>
            <pc:docMk/>
            <pc:sldMk cId="106126608" sldId="360"/>
            <ac:spMk id="4" creationId="{E506348B-0F0C-BA01-3C3E-6FE36A2BB185}"/>
          </ac:spMkLst>
        </pc:spChg>
      </pc:sldChg>
      <pc:sldChg chg="addSp delSp modSp new mod modNotesTx">
        <pc:chgData name="Miroslav Reiter" userId="5a0d4d1b27afcb5a" providerId="LiveId" clId="{A58C9E98-FBD8-4ED6-91D9-363B07BA023F}" dt="2025-08-19T19:25:22.829" v="380" actId="20577"/>
        <pc:sldMkLst>
          <pc:docMk/>
          <pc:sldMk cId="3323811858" sldId="361"/>
        </pc:sldMkLst>
        <pc:spChg chg="mod">
          <ac:chgData name="Miroslav Reiter" userId="5a0d4d1b27afcb5a" providerId="LiveId" clId="{A58C9E98-FBD8-4ED6-91D9-363B07BA023F}" dt="2025-08-19T19:17:24.281" v="262" actId="1076"/>
          <ac:spMkLst>
            <pc:docMk/>
            <pc:sldMk cId="3323811858" sldId="361"/>
            <ac:spMk id="2" creationId="{42C167E9-29E3-0690-4F80-12B613119CDE}"/>
          </ac:spMkLst>
        </pc:spChg>
        <pc:spChg chg="add del mod">
          <ac:chgData name="Miroslav Reiter" userId="5a0d4d1b27afcb5a" providerId="LiveId" clId="{A58C9E98-FBD8-4ED6-91D9-363B07BA023F}" dt="2025-08-19T19:25:22.829" v="380" actId="20577"/>
          <ac:spMkLst>
            <pc:docMk/>
            <pc:sldMk cId="3323811858" sldId="361"/>
            <ac:spMk id="3" creationId="{08E89E67-12CC-E4CB-7773-F7B9053EE7F2}"/>
          </ac:spMkLst>
        </pc:spChg>
        <pc:spChg chg="add mod">
          <ac:chgData name="Miroslav Reiter" userId="5a0d4d1b27afcb5a" providerId="LiveId" clId="{A58C9E98-FBD8-4ED6-91D9-363B07BA023F}" dt="2025-08-19T19:24:30.322" v="361"/>
          <ac:spMkLst>
            <pc:docMk/>
            <pc:sldMk cId="3323811858" sldId="361"/>
            <ac:spMk id="4" creationId="{AADE97AA-1D99-A4D6-B883-DDE1F72762D9}"/>
          </ac:spMkLst>
        </pc:spChg>
      </pc:sldChg>
    </pc:docChg>
  </pc:docChgLst>
  <pc:docChgLst>
    <pc:chgData name="Miroslav Reiter" userId="5a0d4d1b27afcb5a" providerId="LiveId" clId="{EAA741CE-A8E8-4C7D-BC4D-371C9FA86F90}"/>
    <pc:docChg chg="undo redo custSel addSld delSld modSld sldOrd addSection modSection">
      <pc:chgData name="Miroslav Reiter" userId="5a0d4d1b27afcb5a" providerId="LiveId" clId="{EAA741CE-A8E8-4C7D-BC4D-371C9FA86F90}" dt="2025-06-29T20:26:55.990" v="2570" actId="14100"/>
      <pc:docMkLst>
        <pc:docMk/>
      </pc:docMkLst>
      <pc:sldChg chg="modSp mod modNotesTx">
        <pc:chgData name="Miroslav Reiter" userId="5a0d4d1b27afcb5a" providerId="LiveId" clId="{EAA741CE-A8E8-4C7D-BC4D-371C9FA86F90}" dt="2025-06-29T15:41:38.877" v="936" actId="20577"/>
        <pc:sldMkLst>
          <pc:docMk/>
          <pc:sldMk cId="2973344185" sldId="256"/>
        </pc:sldMkLst>
        <pc:spChg chg="mod">
          <ac:chgData name="Miroslav Reiter" userId="5a0d4d1b27afcb5a" providerId="LiveId" clId="{EAA741CE-A8E8-4C7D-BC4D-371C9FA86F90}" dt="2025-06-28T21:08:04.679" v="10" actId="20577"/>
          <ac:spMkLst>
            <pc:docMk/>
            <pc:sldMk cId="2973344185" sldId="256"/>
            <ac:spMk id="2" creationId="{B45CD6FE-22B0-774F-A8CF-F75E50015179}"/>
          </ac:spMkLst>
        </pc:spChg>
        <pc:spChg chg="mod">
          <ac:chgData name="Miroslav Reiter" userId="5a0d4d1b27afcb5a" providerId="LiveId" clId="{EAA741CE-A8E8-4C7D-BC4D-371C9FA86F90}" dt="2025-06-28T21:07:29.090" v="2" actId="14100"/>
          <ac:spMkLst>
            <pc:docMk/>
            <pc:sldMk cId="2973344185" sldId="256"/>
            <ac:spMk id="3" creationId="{B5816BDF-6C51-B147-95A5-A9BF5D2EF7EF}"/>
          </ac:spMkLst>
        </pc:spChg>
      </pc:sldChg>
      <pc:sldChg chg="modSp mod">
        <pc:chgData name="Miroslav Reiter" userId="5a0d4d1b27afcb5a" providerId="LiveId" clId="{EAA741CE-A8E8-4C7D-BC4D-371C9FA86F90}" dt="2025-06-29T16:42:26.153" v="1407" actId="14100"/>
        <pc:sldMkLst>
          <pc:docMk/>
          <pc:sldMk cId="624286193" sldId="268"/>
        </pc:sldMkLst>
        <pc:spChg chg="mod">
          <ac:chgData name="Miroslav Reiter" userId="5a0d4d1b27afcb5a" providerId="LiveId" clId="{EAA741CE-A8E8-4C7D-BC4D-371C9FA86F90}" dt="2025-06-29T16:42:26.153" v="1407" actId="14100"/>
          <ac:spMkLst>
            <pc:docMk/>
            <pc:sldMk cId="624286193" sldId="268"/>
            <ac:spMk id="3" creationId="{B5816BDF-6C51-B147-95A5-A9BF5D2EF7EF}"/>
          </ac:spMkLst>
        </pc:spChg>
      </pc:sldChg>
      <pc:sldChg chg="modSp mod modNotesTx">
        <pc:chgData name="Miroslav Reiter" userId="5a0d4d1b27afcb5a" providerId="LiveId" clId="{EAA741CE-A8E8-4C7D-BC4D-371C9FA86F90}" dt="2025-06-29T19:25:52.058" v="2309"/>
        <pc:sldMkLst>
          <pc:docMk/>
          <pc:sldMk cId="204588676" sldId="271"/>
        </pc:sldMkLst>
        <pc:spChg chg="mod">
          <ac:chgData name="Miroslav Reiter" userId="5a0d4d1b27afcb5a" providerId="LiveId" clId="{EAA741CE-A8E8-4C7D-BC4D-371C9FA86F90}" dt="2025-06-29T09:11:42.519" v="646" actId="14100"/>
          <ac:spMkLst>
            <pc:docMk/>
            <pc:sldMk cId="204588676" sldId="271"/>
            <ac:spMk id="2" creationId="{C58FEACE-1BF8-C243-91AD-F34BBE7888DB}"/>
          </ac:spMkLst>
        </pc:spChg>
        <pc:spChg chg="mod">
          <ac:chgData name="Miroslav Reiter" userId="5a0d4d1b27afcb5a" providerId="LiveId" clId="{EAA741CE-A8E8-4C7D-BC4D-371C9FA86F90}" dt="2025-06-29T09:11:44.337" v="647" actId="20577"/>
          <ac:spMkLst>
            <pc:docMk/>
            <pc:sldMk cId="204588676" sldId="271"/>
            <ac:spMk id="3" creationId="{5C7BE3C9-3934-DC4F-A2A3-E40B9C3CD57B}"/>
          </ac:spMkLst>
        </pc:spChg>
      </pc:sldChg>
      <pc:sldChg chg="modSp mod">
        <pc:chgData name="Miroslav Reiter" userId="5a0d4d1b27afcb5a" providerId="LiveId" clId="{EAA741CE-A8E8-4C7D-BC4D-371C9FA86F90}" dt="2025-06-29T19:27:06.692" v="2325" actId="14100"/>
        <pc:sldMkLst>
          <pc:docMk/>
          <pc:sldMk cId="349027271" sldId="272"/>
        </pc:sldMkLst>
        <pc:spChg chg="mod">
          <ac:chgData name="Miroslav Reiter" userId="5a0d4d1b27afcb5a" providerId="LiveId" clId="{EAA741CE-A8E8-4C7D-BC4D-371C9FA86F90}" dt="2025-06-29T15:50:34.525" v="946" actId="1076"/>
          <ac:spMkLst>
            <pc:docMk/>
            <pc:sldMk cId="349027271" sldId="272"/>
            <ac:spMk id="2" creationId="{A81AE05E-2FB4-0BC0-A0A1-2FDB2738DD06}"/>
          </ac:spMkLst>
        </pc:spChg>
        <pc:spChg chg="mod">
          <ac:chgData name="Miroslav Reiter" userId="5a0d4d1b27afcb5a" providerId="LiveId" clId="{EAA741CE-A8E8-4C7D-BC4D-371C9FA86F90}" dt="2025-06-29T19:27:06.692" v="2325" actId="14100"/>
          <ac:spMkLst>
            <pc:docMk/>
            <pc:sldMk cId="349027271" sldId="272"/>
            <ac:spMk id="3" creationId="{B0727D32-ED09-FBCE-5C6D-40F3C6D1D01E}"/>
          </ac:spMkLst>
        </pc:spChg>
      </pc:sldChg>
      <pc:sldChg chg="modSp mod ord modNotesTx">
        <pc:chgData name="Miroslav Reiter" userId="5a0d4d1b27afcb5a" providerId="LiveId" clId="{EAA741CE-A8E8-4C7D-BC4D-371C9FA86F90}" dt="2025-06-29T19:27:45.251" v="2327" actId="113"/>
        <pc:sldMkLst>
          <pc:docMk/>
          <pc:sldMk cId="3744916541" sldId="288"/>
        </pc:sldMkLst>
        <pc:spChg chg="mod">
          <ac:chgData name="Miroslav Reiter" userId="5a0d4d1b27afcb5a" providerId="LiveId" clId="{EAA741CE-A8E8-4C7D-BC4D-371C9FA86F90}" dt="2025-06-29T15:50:06.861" v="939" actId="1076"/>
          <ac:spMkLst>
            <pc:docMk/>
            <pc:sldMk cId="3744916541" sldId="288"/>
            <ac:spMk id="2" creationId="{D7DEA07E-FEC2-D5EE-F6A2-E336E930A2DA}"/>
          </ac:spMkLst>
        </pc:spChg>
        <pc:picChg chg="mod">
          <ac:chgData name="Miroslav Reiter" userId="5a0d4d1b27afcb5a" providerId="LiveId" clId="{EAA741CE-A8E8-4C7D-BC4D-371C9FA86F90}" dt="2025-06-29T09:11:07.678" v="638" actId="14100"/>
          <ac:picMkLst>
            <pc:docMk/>
            <pc:sldMk cId="3744916541" sldId="288"/>
            <ac:picMk id="7" creationId="{5F32598B-858D-8D29-81B4-2C8E3FAB0A55}"/>
          </ac:picMkLst>
        </pc:picChg>
      </pc:sldChg>
      <pc:sldChg chg="del modNotesTx">
        <pc:chgData name="Miroslav Reiter" userId="5a0d4d1b27afcb5a" providerId="LiveId" clId="{EAA741CE-A8E8-4C7D-BC4D-371C9FA86F90}" dt="2025-06-29T09:11:02.544" v="637" actId="47"/>
        <pc:sldMkLst>
          <pc:docMk/>
          <pc:sldMk cId="1463167882" sldId="290"/>
        </pc:sldMkLst>
      </pc:sldChg>
      <pc:sldChg chg="del">
        <pc:chgData name="Miroslav Reiter" userId="5a0d4d1b27afcb5a" providerId="LiveId" clId="{EAA741CE-A8E8-4C7D-BC4D-371C9FA86F90}" dt="2025-06-29T16:02:41.487" v="952" actId="47"/>
        <pc:sldMkLst>
          <pc:docMk/>
          <pc:sldMk cId="3555317167" sldId="297"/>
        </pc:sldMkLst>
      </pc:sldChg>
      <pc:sldChg chg="modSp mod modNotesTx">
        <pc:chgData name="Miroslav Reiter" userId="5a0d4d1b27afcb5a" providerId="LiveId" clId="{EAA741CE-A8E8-4C7D-BC4D-371C9FA86F90}" dt="2025-06-29T19:24:46.017" v="2283"/>
        <pc:sldMkLst>
          <pc:docMk/>
          <pc:sldMk cId="1255962626" sldId="302"/>
        </pc:sldMkLst>
        <pc:spChg chg="mod">
          <ac:chgData name="Miroslav Reiter" userId="5a0d4d1b27afcb5a" providerId="LiveId" clId="{EAA741CE-A8E8-4C7D-BC4D-371C9FA86F90}" dt="2025-06-28T21:10:14.976" v="28" actId="403"/>
          <ac:spMkLst>
            <pc:docMk/>
            <pc:sldMk cId="1255962626" sldId="302"/>
            <ac:spMk id="6" creationId="{16ECDF2B-0CF7-1947-89C4-01D113156225}"/>
          </ac:spMkLst>
        </pc:spChg>
        <pc:spChg chg="mod">
          <ac:chgData name="Miroslav Reiter" userId="5a0d4d1b27afcb5a" providerId="LiveId" clId="{EAA741CE-A8E8-4C7D-BC4D-371C9FA86F90}" dt="2025-06-29T17:50:39.023" v="2282" actId="20577"/>
          <ac:spMkLst>
            <pc:docMk/>
            <pc:sldMk cId="1255962626" sldId="302"/>
            <ac:spMk id="7" creationId="{3AB2F976-7E9E-521B-006F-83B9E37BA5BB}"/>
          </ac:spMkLst>
        </pc:spChg>
      </pc:sldChg>
      <pc:sldChg chg="modSp mod">
        <pc:chgData name="Miroslav Reiter" userId="5a0d4d1b27afcb5a" providerId="LiveId" clId="{EAA741CE-A8E8-4C7D-BC4D-371C9FA86F90}" dt="2025-06-29T20:26:44.708" v="2569" actId="14100"/>
        <pc:sldMkLst>
          <pc:docMk/>
          <pc:sldMk cId="464531757" sldId="304"/>
        </pc:sldMkLst>
        <pc:spChg chg="mod">
          <ac:chgData name="Miroslav Reiter" userId="5a0d4d1b27afcb5a" providerId="LiveId" clId="{EAA741CE-A8E8-4C7D-BC4D-371C9FA86F90}" dt="2025-06-29T09:12:06.054" v="654" actId="14100"/>
          <ac:spMkLst>
            <pc:docMk/>
            <pc:sldMk cId="464531757" sldId="304"/>
            <ac:spMk id="2" creationId="{A81AE05E-2FB4-0BC0-A0A1-2FDB2738DD06}"/>
          </ac:spMkLst>
        </pc:spChg>
        <pc:spChg chg="mod">
          <ac:chgData name="Miroslav Reiter" userId="5a0d4d1b27afcb5a" providerId="LiveId" clId="{EAA741CE-A8E8-4C7D-BC4D-371C9FA86F90}" dt="2025-06-29T20:26:44.708" v="2569" actId="14100"/>
          <ac:spMkLst>
            <pc:docMk/>
            <pc:sldMk cId="464531757" sldId="304"/>
            <ac:spMk id="3" creationId="{B0727D32-ED09-FBCE-5C6D-40F3C6D1D01E}"/>
          </ac:spMkLst>
        </pc:spChg>
      </pc:sldChg>
      <pc:sldChg chg="del">
        <pc:chgData name="Miroslav Reiter" userId="5a0d4d1b27afcb5a" providerId="LiveId" clId="{EAA741CE-A8E8-4C7D-BC4D-371C9FA86F90}" dt="2025-06-29T17:02:57.882" v="1431" actId="47"/>
        <pc:sldMkLst>
          <pc:docMk/>
          <pc:sldMk cId="1617231784" sldId="305"/>
        </pc:sldMkLst>
      </pc:sldChg>
      <pc:sldChg chg="del">
        <pc:chgData name="Miroslav Reiter" userId="5a0d4d1b27afcb5a" providerId="LiveId" clId="{EAA741CE-A8E8-4C7D-BC4D-371C9FA86F90}" dt="2025-06-29T16:26:30.566" v="1192" actId="47"/>
        <pc:sldMkLst>
          <pc:docMk/>
          <pc:sldMk cId="4074679134" sldId="306"/>
        </pc:sldMkLst>
      </pc:sldChg>
      <pc:sldChg chg="modSp mod ord modNotesTx">
        <pc:chgData name="Miroslav Reiter" userId="5a0d4d1b27afcb5a" providerId="LiveId" clId="{EAA741CE-A8E8-4C7D-BC4D-371C9FA86F90}" dt="2025-06-29T19:32:05.105" v="2359" actId="20577"/>
        <pc:sldMkLst>
          <pc:docMk/>
          <pc:sldMk cId="3106190977" sldId="307"/>
        </pc:sldMkLst>
        <pc:spChg chg="mod">
          <ac:chgData name="Miroslav Reiter" userId="5a0d4d1b27afcb5a" providerId="LiveId" clId="{EAA741CE-A8E8-4C7D-BC4D-371C9FA86F90}" dt="2025-06-29T16:33:02.455" v="1255" actId="403"/>
          <ac:spMkLst>
            <pc:docMk/>
            <pc:sldMk cId="3106190977" sldId="307"/>
            <ac:spMk id="2" creationId="{EFA0DDA4-675A-06D3-AB1B-9C331BA55E72}"/>
          </ac:spMkLst>
        </pc:spChg>
        <pc:picChg chg="mod">
          <ac:chgData name="Miroslav Reiter" userId="5a0d4d1b27afcb5a" providerId="LiveId" clId="{EAA741CE-A8E8-4C7D-BC4D-371C9FA86F90}" dt="2025-06-29T19:31:22.909" v="2329" actId="14100"/>
          <ac:picMkLst>
            <pc:docMk/>
            <pc:sldMk cId="3106190977" sldId="307"/>
            <ac:picMk id="4" creationId="{D4DAE591-8AD3-BE5D-8961-D430DA0FC790}"/>
          </ac:picMkLst>
        </pc:picChg>
      </pc:sldChg>
      <pc:sldChg chg="modSp mod ord modNotesTx">
        <pc:chgData name="Miroslav Reiter" userId="5a0d4d1b27afcb5a" providerId="LiveId" clId="{EAA741CE-A8E8-4C7D-BC4D-371C9FA86F90}" dt="2025-06-29T16:19:52.020" v="1047"/>
        <pc:sldMkLst>
          <pc:docMk/>
          <pc:sldMk cId="4204753340" sldId="308"/>
        </pc:sldMkLst>
        <pc:spChg chg="mod">
          <ac:chgData name="Miroslav Reiter" userId="5a0d4d1b27afcb5a" providerId="LiveId" clId="{EAA741CE-A8E8-4C7D-BC4D-371C9FA86F90}" dt="2025-06-29T16:18:57.110" v="1028" actId="14100"/>
          <ac:spMkLst>
            <pc:docMk/>
            <pc:sldMk cId="4204753340" sldId="308"/>
            <ac:spMk id="2" creationId="{EFA0DDA4-675A-06D3-AB1B-9C331BA55E72}"/>
          </ac:spMkLst>
        </pc:spChg>
        <pc:picChg chg="mod">
          <ac:chgData name="Miroslav Reiter" userId="5a0d4d1b27afcb5a" providerId="LiveId" clId="{EAA741CE-A8E8-4C7D-BC4D-371C9FA86F90}" dt="2025-06-29T16:18:50.690" v="1025" actId="14100"/>
          <ac:picMkLst>
            <pc:docMk/>
            <pc:sldMk cId="4204753340" sldId="308"/>
            <ac:picMk id="6" creationId="{9A82848B-7C45-A533-1906-413642316055}"/>
          </ac:picMkLst>
        </pc:picChg>
      </pc:sldChg>
      <pc:sldChg chg="modSp mod ord modNotesTx">
        <pc:chgData name="Miroslav Reiter" userId="5a0d4d1b27afcb5a" providerId="LiveId" clId="{EAA741CE-A8E8-4C7D-BC4D-371C9FA86F90}" dt="2025-06-29T20:08:15.146" v="2538"/>
        <pc:sldMkLst>
          <pc:docMk/>
          <pc:sldMk cId="1734545779" sldId="309"/>
        </pc:sldMkLst>
        <pc:spChg chg="mod">
          <ac:chgData name="Miroslav Reiter" userId="5a0d4d1b27afcb5a" providerId="LiveId" clId="{EAA741CE-A8E8-4C7D-BC4D-371C9FA86F90}" dt="2025-06-29T17:29:48.255" v="1882" actId="14100"/>
          <ac:spMkLst>
            <pc:docMk/>
            <pc:sldMk cId="1734545779" sldId="309"/>
            <ac:spMk id="2" creationId="{C6B62454-F245-3584-FA23-D95E6AA7CA01}"/>
          </ac:spMkLst>
        </pc:spChg>
        <pc:picChg chg="mod">
          <ac:chgData name="Miroslav Reiter" userId="5a0d4d1b27afcb5a" providerId="LiveId" clId="{EAA741CE-A8E8-4C7D-BC4D-371C9FA86F90}" dt="2025-06-29T17:29:50.192" v="1883" actId="1076"/>
          <ac:picMkLst>
            <pc:docMk/>
            <pc:sldMk cId="1734545779" sldId="309"/>
            <ac:picMk id="4" creationId="{202B6586-ABDA-DBC2-A330-4FA9272F15A7}"/>
          </ac:picMkLst>
        </pc:picChg>
      </pc:sldChg>
      <pc:sldChg chg="modSp mod ord modNotesTx">
        <pc:chgData name="Miroslav Reiter" userId="5a0d4d1b27afcb5a" providerId="LiveId" clId="{EAA741CE-A8E8-4C7D-BC4D-371C9FA86F90}" dt="2025-06-29T20:08:40.680" v="2542" actId="20577"/>
        <pc:sldMkLst>
          <pc:docMk/>
          <pc:sldMk cId="2214853760" sldId="310"/>
        </pc:sldMkLst>
        <pc:spChg chg="mod">
          <ac:chgData name="Miroslav Reiter" userId="5a0d4d1b27afcb5a" providerId="LiveId" clId="{EAA741CE-A8E8-4C7D-BC4D-371C9FA86F90}" dt="2025-06-29T17:29:38.275" v="1879" actId="20577"/>
          <ac:spMkLst>
            <pc:docMk/>
            <pc:sldMk cId="2214853760" sldId="310"/>
            <ac:spMk id="2" creationId="{C6B62454-F245-3584-FA23-D95E6AA7CA01}"/>
          </ac:spMkLst>
        </pc:spChg>
        <pc:picChg chg="mod">
          <ac:chgData name="Miroslav Reiter" userId="5a0d4d1b27afcb5a" providerId="LiveId" clId="{EAA741CE-A8E8-4C7D-BC4D-371C9FA86F90}" dt="2025-06-29T17:29:31.730" v="1876" actId="14100"/>
          <ac:picMkLst>
            <pc:docMk/>
            <pc:sldMk cId="2214853760" sldId="310"/>
            <ac:picMk id="6" creationId="{A602B3F5-7992-8076-089E-8FBFEFEFE785}"/>
          </ac:picMkLst>
        </pc:picChg>
      </pc:sldChg>
      <pc:sldChg chg="modSp mod ord modNotesTx">
        <pc:chgData name="Miroslav Reiter" userId="5a0d4d1b27afcb5a" providerId="LiveId" clId="{EAA741CE-A8E8-4C7D-BC4D-371C9FA86F90}" dt="2025-06-29T17:31:02" v="1906"/>
        <pc:sldMkLst>
          <pc:docMk/>
          <pc:sldMk cId="1675034548" sldId="311"/>
        </pc:sldMkLst>
        <pc:spChg chg="mod">
          <ac:chgData name="Miroslav Reiter" userId="5a0d4d1b27afcb5a" providerId="LiveId" clId="{EAA741CE-A8E8-4C7D-BC4D-371C9FA86F90}" dt="2025-06-29T16:07:02.213" v="1010" actId="14100"/>
          <ac:spMkLst>
            <pc:docMk/>
            <pc:sldMk cId="1675034548" sldId="311"/>
            <ac:spMk id="2" creationId="{BC3F978C-5904-0988-8CA7-3EE0CBD937D1}"/>
          </ac:spMkLst>
        </pc:spChg>
        <pc:picChg chg="mod">
          <ac:chgData name="Miroslav Reiter" userId="5a0d4d1b27afcb5a" providerId="LiveId" clId="{EAA741CE-A8E8-4C7D-BC4D-371C9FA86F90}" dt="2025-06-29T16:06:47.610" v="1005" actId="14100"/>
          <ac:picMkLst>
            <pc:docMk/>
            <pc:sldMk cId="1675034548" sldId="311"/>
            <ac:picMk id="4" creationId="{CB1F48D3-CC48-CAB7-C21A-7C36C8B1CC13}"/>
          </ac:picMkLst>
        </pc:picChg>
      </pc:sldChg>
      <pc:sldChg chg="del ord">
        <pc:chgData name="Miroslav Reiter" userId="5a0d4d1b27afcb5a" providerId="LiveId" clId="{EAA741CE-A8E8-4C7D-BC4D-371C9FA86F90}" dt="2025-06-29T16:28:21.357" v="1212" actId="47"/>
        <pc:sldMkLst>
          <pc:docMk/>
          <pc:sldMk cId="4027268274" sldId="312"/>
        </pc:sldMkLst>
      </pc:sldChg>
      <pc:sldChg chg="addSp modSp mod modNotesTx">
        <pc:chgData name="Miroslav Reiter" userId="5a0d4d1b27afcb5a" providerId="LiveId" clId="{EAA741CE-A8E8-4C7D-BC4D-371C9FA86F90}" dt="2025-06-29T19:47:54.300" v="2381"/>
        <pc:sldMkLst>
          <pc:docMk/>
          <pc:sldMk cId="2676686617" sldId="313"/>
        </pc:sldMkLst>
        <pc:spChg chg="mod">
          <ac:chgData name="Miroslav Reiter" userId="5a0d4d1b27afcb5a" providerId="LiveId" clId="{EAA741CE-A8E8-4C7D-BC4D-371C9FA86F90}" dt="2025-06-29T19:40:33.621" v="2372" actId="14100"/>
          <ac:spMkLst>
            <pc:docMk/>
            <pc:sldMk cId="2676686617" sldId="313"/>
            <ac:spMk id="2" creationId="{41ADD7E3-E623-0C68-EA80-C31C2C0A8762}"/>
          </ac:spMkLst>
        </pc:spChg>
        <pc:spChg chg="mod">
          <ac:chgData name="Miroslav Reiter" userId="5a0d4d1b27afcb5a" providerId="LiveId" clId="{EAA741CE-A8E8-4C7D-BC4D-371C9FA86F90}" dt="2025-06-29T19:40:40.473" v="2375" actId="14100"/>
          <ac:spMkLst>
            <pc:docMk/>
            <pc:sldMk cId="2676686617" sldId="313"/>
            <ac:spMk id="3" creationId="{2E53CB87-BD26-CE94-0E19-855B57090F58}"/>
          </ac:spMkLst>
        </pc:spChg>
        <pc:picChg chg="add mod">
          <ac:chgData name="Miroslav Reiter" userId="5a0d4d1b27afcb5a" providerId="LiveId" clId="{EAA741CE-A8E8-4C7D-BC4D-371C9FA86F90}" dt="2025-06-29T19:40:29.296" v="2371" actId="1076"/>
          <ac:picMkLst>
            <pc:docMk/>
            <pc:sldMk cId="2676686617" sldId="313"/>
            <ac:picMk id="4" creationId="{5ABD1D11-6C1B-B85E-CB1F-BEE5E7321D7F}"/>
          </ac:picMkLst>
        </pc:picChg>
      </pc:sldChg>
      <pc:sldChg chg="modSp mod ord modNotesTx">
        <pc:chgData name="Miroslav Reiter" userId="5a0d4d1b27afcb5a" providerId="LiveId" clId="{EAA741CE-A8E8-4C7D-BC4D-371C9FA86F90}" dt="2025-06-29T19:49:08.317" v="2382"/>
        <pc:sldMkLst>
          <pc:docMk/>
          <pc:sldMk cId="3146818725" sldId="314"/>
        </pc:sldMkLst>
        <pc:spChg chg="mod">
          <ac:chgData name="Miroslav Reiter" userId="5a0d4d1b27afcb5a" providerId="LiveId" clId="{EAA741CE-A8E8-4C7D-BC4D-371C9FA86F90}" dt="2025-06-29T17:19:00.461" v="1656" actId="14100"/>
          <ac:spMkLst>
            <pc:docMk/>
            <pc:sldMk cId="3146818725" sldId="314"/>
            <ac:spMk id="2" creationId="{B82D406E-0D4D-C9D3-1B13-6730A8799256}"/>
          </ac:spMkLst>
        </pc:spChg>
        <pc:picChg chg="mod">
          <ac:chgData name="Miroslav Reiter" userId="5a0d4d1b27afcb5a" providerId="LiveId" clId="{EAA741CE-A8E8-4C7D-BC4D-371C9FA86F90}" dt="2025-06-29T17:18:52.231" v="1653" actId="14100"/>
          <ac:picMkLst>
            <pc:docMk/>
            <pc:sldMk cId="3146818725" sldId="314"/>
            <ac:picMk id="4" creationId="{F6965467-4708-ECA9-11D6-D7553B164951}"/>
          </ac:picMkLst>
        </pc:picChg>
      </pc:sldChg>
      <pc:sldChg chg="ord modNotesTx">
        <pc:chgData name="Miroslav Reiter" userId="5a0d4d1b27afcb5a" providerId="LiveId" clId="{EAA741CE-A8E8-4C7D-BC4D-371C9FA86F90}" dt="2025-06-29T17:17:14.695" v="1633"/>
        <pc:sldMkLst>
          <pc:docMk/>
          <pc:sldMk cId="4169368646" sldId="316"/>
        </pc:sldMkLst>
      </pc:sldChg>
      <pc:sldChg chg="del">
        <pc:chgData name="Miroslav Reiter" userId="5a0d4d1b27afcb5a" providerId="LiveId" clId="{EAA741CE-A8E8-4C7D-BC4D-371C9FA86F90}" dt="2025-06-29T17:19:10.031" v="1657" actId="47"/>
        <pc:sldMkLst>
          <pc:docMk/>
          <pc:sldMk cId="2214201976" sldId="317"/>
        </pc:sldMkLst>
      </pc:sldChg>
      <pc:sldChg chg="modSp mod modNotesTx">
        <pc:chgData name="Miroslav Reiter" userId="5a0d4d1b27afcb5a" providerId="LiveId" clId="{EAA741CE-A8E8-4C7D-BC4D-371C9FA86F90}" dt="2025-06-29T20:24:26.999" v="2567"/>
        <pc:sldMkLst>
          <pc:docMk/>
          <pc:sldMk cId="3006944172" sldId="318"/>
        </pc:sldMkLst>
        <pc:spChg chg="mod">
          <ac:chgData name="Miroslav Reiter" userId="5a0d4d1b27afcb5a" providerId="LiveId" clId="{EAA741CE-A8E8-4C7D-BC4D-371C9FA86F90}" dt="2025-06-29T17:44:01.466" v="2185" actId="403"/>
          <ac:spMkLst>
            <pc:docMk/>
            <pc:sldMk cId="3006944172" sldId="318"/>
            <ac:spMk id="2" creationId="{156D7F24-AE64-84CA-C128-70FE4579E5F5}"/>
          </ac:spMkLst>
        </pc:spChg>
        <pc:spChg chg="mod">
          <ac:chgData name="Miroslav Reiter" userId="5a0d4d1b27afcb5a" providerId="LiveId" clId="{EAA741CE-A8E8-4C7D-BC4D-371C9FA86F90}" dt="2025-06-29T17:44:11.305" v="2187"/>
          <ac:spMkLst>
            <pc:docMk/>
            <pc:sldMk cId="3006944172" sldId="318"/>
            <ac:spMk id="3" creationId="{4AE48A65-3DFC-2146-A600-1B0B61F1548E}"/>
          </ac:spMkLst>
        </pc:spChg>
      </pc:sldChg>
      <pc:sldChg chg="modSp mod ord modNotesTx">
        <pc:chgData name="Miroslav Reiter" userId="5a0d4d1b27afcb5a" providerId="LiveId" clId="{EAA741CE-A8E8-4C7D-BC4D-371C9FA86F90}" dt="2025-06-29T19:41:11.940" v="2376"/>
        <pc:sldMkLst>
          <pc:docMk/>
          <pc:sldMk cId="564783221" sldId="325"/>
        </pc:sldMkLst>
        <pc:spChg chg="mod">
          <ac:chgData name="Miroslav Reiter" userId="5a0d4d1b27afcb5a" providerId="LiveId" clId="{EAA741CE-A8E8-4C7D-BC4D-371C9FA86F90}" dt="2025-06-29T17:12:04.764" v="1543" actId="1076"/>
          <ac:spMkLst>
            <pc:docMk/>
            <pc:sldMk cId="564783221" sldId="325"/>
            <ac:spMk id="2" creationId="{4F6D4CBB-774D-4EBF-1A1D-E3B39F8A9F05}"/>
          </ac:spMkLst>
        </pc:spChg>
        <pc:spChg chg="mod">
          <ac:chgData name="Miroslav Reiter" userId="5a0d4d1b27afcb5a" providerId="LiveId" clId="{EAA741CE-A8E8-4C7D-BC4D-371C9FA86F90}" dt="2025-06-29T17:12:24.660" v="1548" actId="255"/>
          <ac:spMkLst>
            <pc:docMk/>
            <pc:sldMk cId="564783221" sldId="325"/>
            <ac:spMk id="3" creationId="{5C8F7423-6191-4504-2DDE-9A64EBBF848E}"/>
          </ac:spMkLst>
        </pc:spChg>
      </pc:sldChg>
      <pc:sldChg chg="del">
        <pc:chgData name="Miroslav Reiter" userId="5a0d4d1b27afcb5a" providerId="LiveId" clId="{EAA741CE-A8E8-4C7D-BC4D-371C9FA86F90}" dt="2025-06-29T17:19:19.636" v="1659" actId="47"/>
        <pc:sldMkLst>
          <pc:docMk/>
          <pc:sldMk cId="2093934232" sldId="326"/>
        </pc:sldMkLst>
      </pc:sldChg>
      <pc:sldChg chg="del">
        <pc:chgData name="Miroslav Reiter" userId="5a0d4d1b27afcb5a" providerId="LiveId" clId="{EAA741CE-A8E8-4C7D-BC4D-371C9FA86F90}" dt="2025-06-29T17:19:16.108" v="1658" actId="47"/>
        <pc:sldMkLst>
          <pc:docMk/>
          <pc:sldMk cId="3690497817" sldId="327"/>
        </pc:sldMkLst>
      </pc:sldChg>
      <pc:sldChg chg="modSp new mod modNotesTx">
        <pc:chgData name="Miroslav Reiter" userId="5a0d4d1b27afcb5a" providerId="LiveId" clId="{EAA741CE-A8E8-4C7D-BC4D-371C9FA86F90}" dt="2025-06-29T20:26:15.160" v="2568" actId="14100"/>
        <pc:sldMkLst>
          <pc:docMk/>
          <pc:sldMk cId="2130449536" sldId="328"/>
        </pc:sldMkLst>
        <pc:spChg chg="mod">
          <ac:chgData name="Miroslav Reiter" userId="5a0d4d1b27afcb5a" providerId="LiveId" clId="{EAA741CE-A8E8-4C7D-BC4D-371C9FA86F90}" dt="2025-06-29T20:26:15.160" v="2568" actId="14100"/>
          <ac:spMkLst>
            <pc:docMk/>
            <pc:sldMk cId="2130449536" sldId="328"/>
            <ac:spMk id="2" creationId="{33A5ABEE-DC42-5489-0ABA-B988AF6884E1}"/>
          </ac:spMkLst>
        </pc:spChg>
        <pc:spChg chg="mod">
          <ac:chgData name="Miroslav Reiter" userId="5a0d4d1b27afcb5a" providerId="LiveId" clId="{EAA741CE-A8E8-4C7D-BC4D-371C9FA86F90}" dt="2025-06-29T08:25:19.788" v="353" actId="6549"/>
          <ac:spMkLst>
            <pc:docMk/>
            <pc:sldMk cId="2130449536" sldId="328"/>
            <ac:spMk id="3" creationId="{D354D29E-2B04-FB54-F0C0-AD66510F03A7}"/>
          </ac:spMkLst>
        </pc:spChg>
      </pc:sldChg>
      <pc:sldChg chg="addSp delSp modSp add mod modNotes modNotesTx">
        <pc:chgData name="Miroslav Reiter" userId="5a0d4d1b27afcb5a" providerId="LiveId" clId="{EAA741CE-A8E8-4C7D-BC4D-371C9FA86F90}" dt="2025-06-29T20:26:55.990" v="2570" actId="14100"/>
        <pc:sldMkLst>
          <pc:docMk/>
          <pc:sldMk cId="1317284353" sldId="329"/>
        </pc:sldMkLst>
        <pc:spChg chg="mod">
          <ac:chgData name="Miroslav Reiter" userId="5a0d4d1b27afcb5a" providerId="LiveId" clId="{EAA741CE-A8E8-4C7D-BC4D-371C9FA86F90}" dt="2025-06-29T09:12:31.920" v="660" actId="20577"/>
          <ac:spMkLst>
            <pc:docMk/>
            <pc:sldMk cId="1317284353" sldId="329"/>
            <ac:spMk id="2" creationId="{78C4C97A-2BD2-E6F6-3159-F5D12A497750}"/>
          </ac:spMkLst>
        </pc:spChg>
        <pc:picChg chg="add mod">
          <ac:chgData name="Miroslav Reiter" userId="5a0d4d1b27afcb5a" providerId="LiveId" clId="{EAA741CE-A8E8-4C7D-BC4D-371C9FA86F90}" dt="2025-06-29T20:26:55.990" v="2570" actId="14100"/>
          <ac:picMkLst>
            <pc:docMk/>
            <pc:sldMk cId="1317284353" sldId="329"/>
            <ac:picMk id="6" creationId="{AAA32294-B783-0E8D-EB07-2AB6625DD682}"/>
          </ac:picMkLst>
        </pc:picChg>
      </pc:sldChg>
      <pc:sldChg chg="addSp delSp modSp new mod ord modNotesTx">
        <pc:chgData name="Miroslav Reiter" userId="5a0d4d1b27afcb5a" providerId="LiveId" clId="{EAA741CE-A8E8-4C7D-BC4D-371C9FA86F90}" dt="2025-06-29T16:22:50.070" v="1137"/>
        <pc:sldMkLst>
          <pc:docMk/>
          <pc:sldMk cId="982599602" sldId="330"/>
        </pc:sldMkLst>
        <pc:picChg chg="add del mod">
          <ac:chgData name="Miroslav Reiter" userId="5a0d4d1b27afcb5a" providerId="LiveId" clId="{EAA741CE-A8E8-4C7D-BC4D-371C9FA86F90}" dt="2025-06-29T09:14:17.798" v="692" actId="1076"/>
          <ac:picMkLst>
            <pc:docMk/>
            <pc:sldMk cId="982599602" sldId="330"/>
            <ac:picMk id="4" creationId="{0FE71D2D-F169-2B62-FB29-1F230BA5F2E8}"/>
          </ac:picMkLst>
        </pc:picChg>
      </pc:sldChg>
      <pc:sldChg chg="add del">
        <pc:chgData name="Miroslav Reiter" userId="5a0d4d1b27afcb5a" providerId="LiveId" clId="{EAA741CE-A8E8-4C7D-BC4D-371C9FA86F90}" dt="2025-06-29T08:34:14.944" v="442" actId="47"/>
        <pc:sldMkLst>
          <pc:docMk/>
          <pc:sldMk cId="1027908768" sldId="330"/>
        </pc:sldMkLst>
      </pc:sldChg>
      <pc:sldChg chg="addSp delSp modSp new mod modNotesTx">
        <pc:chgData name="Miroslav Reiter" userId="5a0d4d1b27afcb5a" providerId="LiveId" clId="{EAA741CE-A8E8-4C7D-BC4D-371C9FA86F90}" dt="2025-06-29T09:26:28.865" v="856"/>
        <pc:sldMkLst>
          <pc:docMk/>
          <pc:sldMk cId="3601552356" sldId="331"/>
        </pc:sldMkLst>
        <pc:spChg chg="mod">
          <ac:chgData name="Miroslav Reiter" userId="5a0d4d1b27afcb5a" providerId="LiveId" clId="{EAA741CE-A8E8-4C7D-BC4D-371C9FA86F90}" dt="2025-06-29T09:17:27.082" v="739" actId="1076"/>
          <ac:spMkLst>
            <pc:docMk/>
            <pc:sldMk cId="3601552356" sldId="331"/>
            <ac:spMk id="2" creationId="{5246EBB5-354D-9C89-BA33-ED5B95337052}"/>
          </ac:spMkLst>
        </pc:spChg>
        <pc:picChg chg="add mod">
          <ac:chgData name="Miroslav Reiter" userId="5a0d4d1b27afcb5a" providerId="LiveId" clId="{EAA741CE-A8E8-4C7D-BC4D-371C9FA86F90}" dt="2025-06-29T09:17:14.668" v="736" actId="14100"/>
          <ac:picMkLst>
            <pc:docMk/>
            <pc:sldMk cId="3601552356" sldId="331"/>
            <ac:picMk id="4" creationId="{52E23EC1-F248-F34A-B529-5095675D7B7B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19:28:13.658" v="2328" actId="20577"/>
        <pc:sldMkLst>
          <pc:docMk/>
          <pc:sldMk cId="401684625" sldId="332"/>
        </pc:sldMkLst>
        <pc:spChg chg="mod">
          <ac:chgData name="Miroslav Reiter" userId="5a0d4d1b27afcb5a" providerId="LiveId" clId="{EAA741CE-A8E8-4C7D-BC4D-371C9FA86F90}" dt="2025-06-29T09:26:36.876" v="863" actId="20577"/>
          <ac:spMkLst>
            <pc:docMk/>
            <pc:sldMk cId="401684625" sldId="332"/>
            <ac:spMk id="2" creationId="{1D31B08C-3B47-3610-FBB0-E36ED5E1DD68}"/>
          </ac:spMkLst>
        </pc:spChg>
        <pc:picChg chg="add mod">
          <ac:chgData name="Miroslav Reiter" userId="5a0d4d1b27afcb5a" providerId="LiveId" clId="{EAA741CE-A8E8-4C7D-BC4D-371C9FA86F90}" dt="2025-06-29T09:18:20.512" v="755" actId="1076"/>
          <ac:picMkLst>
            <pc:docMk/>
            <pc:sldMk cId="401684625" sldId="332"/>
            <ac:picMk id="4" creationId="{7360ABE1-720E-F2D6-0B0A-643B097B2ECD}"/>
          </ac:picMkLst>
        </pc:picChg>
      </pc:sldChg>
      <pc:sldChg chg="addSp delSp modSp new mod">
        <pc:chgData name="Miroslav Reiter" userId="5a0d4d1b27afcb5a" providerId="LiveId" clId="{EAA741CE-A8E8-4C7D-BC4D-371C9FA86F90}" dt="2025-06-29T16:01:07.514" v="951" actId="14100"/>
        <pc:sldMkLst>
          <pc:docMk/>
          <pc:sldMk cId="1836485808" sldId="333"/>
        </pc:sldMkLst>
        <pc:spChg chg="mod">
          <ac:chgData name="Miroslav Reiter" userId="5a0d4d1b27afcb5a" providerId="LiveId" clId="{EAA741CE-A8E8-4C7D-BC4D-371C9FA86F90}" dt="2025-06-29T16:01:04.631" v="950" actId="14100"/>
          <ac:spMkLst>
            <pc:docMk/>
            <pc:sldMk cId="1836485808" sldId="333"/>
            <ac:spMk id="2" creationId="{E5A3D940-4079-46FC-ED9F-955CCE72E75B}"/>
          </ac:spMkLst>
        </pc:spChg>
        <pc:picChg chg="add mod">
          <ac:chgData name="Miroslav Reiter" userId="5a0d4d1b27afcb5a" providerId="LiveId" clId="{EAA741CE-A8E8-4C7D-BC4D-371C9FA86F90}" dt="2025-06-29T16:01:07.514" v="951" actId="14100"/>
          <ac:picMkLst>
            <pc:docMk/>
            <pc:sldMk cId="1836485808" sldId="333"/>
            <ac:picMk id="7" creationId="{3598492F-17F0-22A1-AD3D-4B7B802D5370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19:35:46.910" v="2360"/>
        <pc:sldMkLst>
          <pc:docMk/>
          <pc:sldMk cId="2460259386" sldId="334"/>
        </pc:sldMkLst>
        <pc:spChg chg="mod">
          <ac:chgData name="Miroslav Reiter" userId="5a0d4d1b27afcb5a" providerId="LiveId" clId="{EAA741CE-A8E8-4C7D-BC4D-371C9FA86F90}" dt="2025-06-29T09:22:10.136" v="822" actId="20577"/>
          <ac:spMkLst>
            <pc:docMk/>
            <pc:sldMk cId="2460259386" sldId="334"/>
            <ac:spMk id="2" creationId="{6D04C136-6688-04FB-4F0D-94732998074E}"/>
          </ac:spMkLst>
        </pc:spChg>
        <pc:picChg chg="add mod">
          <ac:chgData name="Miroslav Reiter" userId="5a0d4d1b27afcb5a" providerId="LiveId" clId="{EAA741CE-A8E8-4C7D-BC4D-371C9FA86F90}" dt="2025-06-29T09:20:21.073" v="781" actId="14100"/>
          <ac:picMkLst>
            <pc:docMk/>
            <pc:sldMk cId="2460259386" sldId="334"/>
            <ac:picMk id="4" creationId="{21F7831B-326D-476B-B129-7E2C9C7F21EA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19:36:58.673" v="2361"/>
        <pc:sldMkLst>
          <pc:docMk/>
          <pc:sldMk cId="3436573762" sldId="335"/>
        </pc:sldMkLst>
        <pc:spChg chg="mod">
          <ac:chgData name="Miroslav Reiter" userId="5a0d4d1b27afcb5a" providerId="LiveId" clId="{EAA741CE-A8E8-4C7D-BC4D-371C9FA86F90}" dt="2025-06-29T09:21:58.380" v="814" actId="20577"/>
          <ac:spMkLst>
            <pc:docMk/>
            <pc:sldMk cId="3436573762" sldId="335"/>
            <ac:spMk id="2" creationId="{219770C8-7177-88F7-E823-DC2831F2238E}"/>
          </ac:spMkLst>
        </pc:spChg>
        <pc:picChg chg="add mod">
          <ac:chgData name="Miroslav Reiter" userId="5a0d4d1b27afcb5a" providerId="LiveId" clId="{EAA741CE-A8E8-4C7D-BC4D-371C9FA86F90}" dt="2025-06-29T09:21:51.536" v="811" actId="1076"/>
          <ac:picMkLst>
            <pc:docMk/>
            <pc:sldMk cId="3436573762" sldId="335"/>
            <ac:picMk id="4" creationId="{D2279F7B-DAD6-A0C7-A2F0-71FE1ADEF57F}"/>
          </ac:picMkLst>
        </pc:picChg>
      </pc:sldChg>
      <pc:sldChg chg="modSp new mod modNotesTx">
        <pc:chgData name="Miroslav Reiter" userId="5a0d4d1b27afcb5a" providerId="LiveId" clId="{EAA741CE-A8E8-4C7D-BC4D-371C9FA86F90}" dt="2025-06-29T19:37:39.610" v="2368" actId="6549"/>
        <pc:sldMkLst>
          <pc:docMk/>
          <pc:sldMk cId="2688689927" sldId="336"/>
        </pc:sldMkLst>
        <pc:spChg chg="mod">
          <ac:chgData name="Miroslav Reiter" userId="5a0d4d1b27afcb5a" providerId="LiveId" clId="{EAA741CE-A8E8-4C7D-BC4D-371C9FA86F90}" dt="2025-06-29T17:12:39.356" v="1550" actId="255"/>
          <ac:spMkLst>
            <pc:docMk/>
            <pc:sldMk cId="2688689927" sldId="336"/>
            <ac:spMk id="2" creationId="{5248DFCF-D818-1EE1-F7A9-75D3A2CE7677}"/>
          </ac:spMkLst>
        </pc:spChg>
        <pc:spChg chg="mod">
          <ac:chgData name="Miroslav Reiter" userId="5a0d4d1b27afcb5a" providerId="LiveId" clId="{EAA741CE-A8E8-4C7D-BC4D-371C9FA86F90}" dt="2025-06-29T17:02:13.620" v="1430" actId="20577"/>
          <ac:spMkLst>
            <pc:docMk/>
            <pc:sldMk cId="2688689927" sldId="336"/>
            <ac:spMk id="3" creationId="{4190CC07-A3E4-3357-0773-9F7085688866}"/>
          </ac:spMkLst>
        </pc:spChg>
      </pc:sldChg>
      <pc:sldChg chg="add del">
        <pc:chgData name="Miroslav Reiter" userId="5a0d4d1b27afcb5a" providerId="LiveId" clId="{EAA741CE-A8E8-4C7D-BC4D-371C9FA86F90}" dt="2025-06-29T17:12:53.832" v="1551" actId="47"/>
        <pc:sldMkLst>
          <pc:docMk/>
          <pc:sldMk cId="1467074806" sldId="337"/>
        </pc:sldMkLst>
      </pc:sldChg>
      <pc:sldChg chg="addSp delSp modSp new mod modNotesTx">
        <pc:chgData name="Miroslav Reiter" userId="5a0d4d1b27afcb5a" providerId="LiveId" clId="{EAA741CE-A8E8-4C7D-BC4D-371C9FA86F90}" dt="2025-06-29T19:47:41.523" v="2380"/>
        <pc:sldMkLst>
          <pc:docMk/>
          <pc:sldMk cId="3261992748" sldId="337"/>
        </pc:sldMkLst>
        <pc:spChg chg="mod">
          <ac:chgData name="Miroslav Reiter" userId="5a0d4d1b27afcb5a" providerId="LiveId" clId="{EAA741CE-A8E8-4C7D-BC4D-371C9FA86F90}" dt="2025-06-29T19:45:01.006" v="2379" actId="14100"/>
          <ac:spMkLst>
            <pc:docMk/>
            <pc:sldMk cId="3261992748" sldId="337"/>
            <ac:spMk id="2" creationId="{22FE31AE-5F58-EA23-D3F0-E20463404F45}"/>
          </ac:spMkLst>
        </pc:spChg>
        <pc:picChg chg="add mod">
          <ac:chgData name="Miroslav Reiter" userId="5a0d4d1b27afcb5a" providerId="LiveId" clId="{EAA741CE-A8E8-4C7D-BC4D-371C9FA86F90}" dt="2025-06-29T19:44:58.414" v="2378" actId="1076"/>
          <ac:picMkLst>
            <pc:docMk/>
            <pc:sldMk cId="3261992748" sldId="337"/>
            <ac:picMk id="4" creationId="{E8914652-B7E5-59E5-582A-7F86D8161931}"/>
          </ac:picMkLst>
        </pc:picChg>
      </pc:sldChg>
      <pc:sldChg chg="addSp delSp modSp new mod ord modNotesTx">
        <pc:chgData name="Miroslav Reiter" userId="5a0d4d1b27afcb5a" providerId="LiveId" clId="{EAA741CE-A8E8-4C7D-BC4D-371C9FA86F90}" dt="2025-06-29T19:53:07.714" v="2390"/>
        <pc:sldMkLst>
          <pc:docMk/>
          <pc:sldMk cId="2766647025" sldId="338"/>
        </pc:sldMkLst>
        <pc:spChg chg="mod">
          <ac:chgData name="Miroslav Reiter" userId="5a0d4d1b27afcb5a" providerId="LiveId" clId="{EAA741CE-A8E8-4C7D-BC4D-371C9FA86F90}" dt="2025-06-29T19:50:17.213" v="2389" actId="1076"/>
          <ac:spMkLst>
            <pc:docMk/>
            <pc:sldMk cId="2766647025" sldId="338"/>
            <ac:spMk id="2" creationId="{2A92BBE8-C2A5-A988-0F22-36A924FAB8AF}"/>
          </ac:spMkLst>
        </pc:spChg>
        <pc:picChg chg="add mod">
          <ac:chgData name="Miroslav Reiter" userId="5a0d4d1b27afcb5a" providerId="LiveId" clId="{EAA741CE-A8E8-4C7D-BC4D-371C9FA86F90}" dt="2025-06-29T19:50:11.722" v="2388" actId="14100"/>
          <ac:picMkLst>
            <pc:docMk/>
            <pc:sldMk cId="2766647025" sldId="338"/>
            <ac:picMk id="4" creationId="{9F019CAA-CE4D-A465-F7D9-06526E6E8814}"/>
          </ac:picMkLst>
        </pc:picChg>
        <pc:picChg chg="add mod">
          <ac:chgData name="Miroslav Reiter" userId="5a0d4d1b27afcb5a" providerId="LiveId" clId="{EAA741CE-A8E8-4C7D-BC4D-371C9FA86F90}" dt="2025-06-29T19:50:03.603" v="2384" actId="1076"/>
          <ac:picMkLst>
            <pc:docMk/>
            <pc:sldMk cId="2766647025" sldId="338"/>
            <ac:picMk id="5" creationId="{D13A4B11-51AE-DBFB-509D-90E0D7F797E8}"/>
          </ac:picMkLst>
        </pc:picChg>
      </pc:sldChg>
      <pc:sldChg chg="addSp delSp modSp new mod">
        <pc:chgData name="Miroslav Reiter" userId="5a0d4d1b27afcb5a" providerId="LiveId" clId="{EAA741CE-A8E8-4C7D-BC4D-371C9FA86F90}" dt="2025-06-29T19:53:44.191" v="2402" actId="14100"/>
        <pc:sldMkLst>
          <pc:docMk/>
          <pc:sldMk cId="575510352" sldId="339"/>
        </pc:sldMkLst>
        <pc:spChg chg="mod">
          <ac:chgData name="Miroslav Reiter" userId="5a0d4d1b27afcb5a" providerId="LiveId" clId="{EAA741CE-A8E8-4C7D-BC4D-371C9FA86F90}" dt="2025-06-29T19:53:44.191" v="2402" actId="14100"/>
          <ac:spMkLst>
            <pc:docMk/>
            <pc:sldMk cId="575510352" sldId="339"/>
            <ac:spMk id="2" creationId="{2A920441-BB16-6FF4-D569-8A1FDF9666AB}"/>
          </ac:spMkLst>
        </pc:spChg>
        <pc:picChg chg="add mod">
          <ac:chgData name="Miroslav Reiter" userId="5a0d4d1b27afcb5a" providerId="LiveId" clId="{EAA741CE-A8E8-4C7D-BC4D-371C9FA86F90}" dt="2025-06-29T17:23:52.127" v="1727" actId="1076"/>
          <ac:picMkLst>
            <pc:docMk/>
            <pc:sldMk cId="575510352" sldId="339"/>
            <ac:picMk id="8" creationId="{7A28F353-EE63-7FC5-2363-F16DA62C92CC}"/>
          </ac:picMkLst>
        </pc:picChg>
        <pc:picChg chg="add mod">
          <ac:chgData name="Miroslav Reiter" userId="5a0d4d1b27afcb5a" providerId="LiveId" clId="{EAA741CE-A8E8-4C7D-BC4D-371C9FA86F90}" dt="2025-06-29T17:23:56.277" v="1729" actId="1076"/>
          <ac:picMkLst>
            <pc:docMk/>
            <pc:sldMk cId="575510352" sldId="339"/>
            <ac:picMk id="9" creationId="{BF3FBA48-2D9A-DC89-4066-AA68D517281E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19:57:43.032" v="2404"/>
        <pc:sldMkLst>
          <pc:docMk/>
          <pc:sldMk cId="2744826557" sldId="340"/>
        </pc:sldMkLst>
        <pc:spChg chg="mod">
          <ac:chgData name="Miroslav Reiter" userId="5a0d4d1b27afcb5a" providerId="LiveId" clId="{EAA741CE-A8E8-4C7D-BC4D-371C9FA86F90}" dt="2025-06-29T17:25:40.610" v="1784" actId="20577"/>
          <ac:spMkLst>
            <pc:docMk/>
            <pc:sldMk cId="2744826557" sldId="340"/>
            <ac:spMk id="2" creationId="{97C6D07B-AE3C-A49C-C4D9-C4128E2FDEBD}"/>
          </ac:spMkLst>
        </pc:spChg>
        <pc:picChg chg="add mod">
          <ac:chgData name="Miroslav Reiter" userId="5a0d4d1b27afcb5a" providerId="LiveId" clId="{EAA741CE-A8E8-4C7D-BC4D-371C9FA86F90}" dt="2025-06-29T17:25:34.761" v="1780" actId="14100"/>
          <ac:picMkLst>
            <pc:docMk/>
            <pc:sldMk cId="2744826557" sldId="340"/>
            <ac:picMk id="4" creationId="{0BC07C9F-AACE-1430-C913-6D4C6BC36E8E}"/>
          </ac:picMkLst>
        </pc:picChg>
        <pc:picChg chg="add mod">
          <ac:chgData name="Miroslav Reiter" userId="5a0d4d1b27afcb5a" providerId="LiveId" clId="{EAA741CE-A8E8-4C7D-BC4D-371C9FA86F90}" dt="2025-06-29T17:25:19.308" v="1778" actId="14100"/>
          <ac:picMkLst>
            <pc:docMk/>
            <pc:sldMk cId="2744826557" sldId="340"/>
            <ac:picMk id="5" creationId="{3A6B229B-E8DC-F334-E048-D5916A7A0216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19:59:36.422" v="2406"/>
        <pc:sldMkLst>
          <pc:docMk/>
          <pc:sldMk cId="867770574" sldId="341"/>
        </pc:sldMkLst>
        <pc:spChg chg="mod">
          <ac:chgData name="Miroslav Reiter" userId="5a0d4d1b27afcb5a" providerId="LiveId" clId="{EAA741CE-A8E8-4C7D-BC4D-371C9FA86F90}" dt="2025-06-29T17:27:55.460" v="1859" actId="14100"/>
          <ac:spMkLst>
            <pc:docMk/>
            <pc:sldMk cId="867770574" sldId="341"/>
            <ac:spMk id="2" creationId="{EA8FED2D-9124-696C-23BA-EE33EA6EFB73}"/>
          </ac:spMkLst>
        </pc:spChg>
        <pc:picChg chg="add mod">
          <ac:chgData name="Miroslav Reiter" userId="5a0d4d1b27afcb5a" providerId="LiveId" clId="{EAA741CE-A8E8-4C7D-BC4D-371C9FA86F90}" dt="2025-06-29T17:27:57.077" v="1860" actId="1076"/>
          <ac:picMkLst>
            <pc:docMk/>
            <pc:sldMk cId="867770574" sldId="341"/>
            <ac:picMk id="6" creationId="{DD34568F-DD78-23FF-015E-2EAABB923B15}"/>
          </ac:picMkLst>
        </pc:picChg>
        <pc:picChg chg="add mod">
          <ac:chgData name="Miroslav Reiter" userId="5a0d4d1b27afcb5a" providerId="LiveId" clId="{EAA741CE-A8E8-4C7D-BC4D-371C9FA86F90}" dt="2025-06-29T19:58:01.702" v="2405" actId="14100"/>
          <ac:picMkLst>
            <pc:docMk/>
            <pc:sldMk cId="867770574" sldId="341"/>
            <ac:picMk id="7" creationId="{D8E799DD-88F6-48E8-15B1-7BDB2E8D0FB9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20:12:05.959" v="2547"/>
        <pc:sldMkLst>
          <pc:docMk/>
          <pc:sldMk cId="4271203629" sldId="342"/>
        </pc:sldMkLst>
        <pc:spChg chg="mod">
          <ac:chgData name="Miroslav Reiter" userId="5a0d4d1b27afcb5a" providerId="LiveId" clId="{EAA741CE-A8E8-4C7D-BC4D-371C9FA86F90}" dt="2025-06-29T20:04:52.419" v="2483" actId="255"/>
          <ac:spMkLst>
            <pc:docMk/>
            <pc:sldMk cId="4271203629" sldId="342"/>
            <ac:spMk id="2" creationId="{A3C7D099-425E-D91F-6132-82E3F32B6CE0}"/>
          </ac:spMkLst>
        </pc:spChg>
        <pc:picChg chg="add mod">
          <ac:chgData name="Miroslav Reiter" userId="5a0d4d1b27afcb5a" providerId="LiveId" clId="{EAA741CE-A8E8-4C7D-BC4D-371C9FA86F90}" dt="2025-06-29T17:30:41.090" v="1904" actId="14100"/>
          <ac:picMkLst>
            <pc:docMk/>
            <pc:sldMk cId="4271203629" sldId="342"/>
            <ac:picMk id="4" creationId="{69C640E6-2BBC-05B6-B505-F2AE7A293CC2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20:12:50.856" v="2548"/>
        <pc:sldMkLst>
          <pc:docMk/>
          <pc:sldMk cId="428663838" sldId="343"/>
        </pc:sldMkLst>
        <pc:spChg chg="mod">
          <ac:chgData name="Miroslav Reiter" userId="5a0d4d1b27afcb5a" providerId="LiveId" clId="{EAA741CE-A8E8-4C7D-BC4D-371C9FA86F90}" dt="2025-06-29T17:32:01.211" v="1936" actId="255"/>
          <ac:spMkLst>
            <pc:docMk/>
            <pc:sldMk cId="428663838" sldId="343"/>
            <ac:spMk id="2" creationId="{1D3BC4E8-DC98-7B08-0817-3DB2089FC13F}"/>
          </ac:spMkLst>
        </pc:spChg>
        <pc:picChg chg="add mod">
          <ac:chgData name="Miroslav Reiter" userId="5a0d4d1b27afcb5a" providerId="LiveId" clId="{EAA741CE-A8E8-4C7D-BC4D-371C9FA86F90}" dt="2025-06-29T17:31:20.626" v="1913" actId="1076"/>
          <ac:picMkLst>
            <pc:docMk/>
            <pc:sldMk cId="428663838" sldId="343"/>
            <ac:picMk id="4" creationId="{B5A53B98-807A-B2F0-FD1F-246B794421B9}"/>
          </ac:picMkLst>
        </pc:picChg>
      </pc:sldChg>
      <pc:sldChg chg="addSp delSp modSp new mod">
        <pc:chgData name="Miroslav Reiter" userId="5a0d4d1b27afcb5a" providerId="LiveId" clId="{EAA741CE-A8E8-4C7D-BC4D-371C9FA86F90}" dt="2025-06-29T20:04:33.254" v="2480" actId="14100"/>
        <pc:sldMkLst>
          <pc:docMk/>
          <pc:sldMk cId="2514781252" sldId="344"/>
        </pc:sldMkLst>
        <pc:spChg chg="mod">
          <ac:chgData name="Miroslav Reiter" userId="5a0d4d1b27afcb5a" providerId="LiveId" clId="{EAA741CE-A8E8-4C7D-BC4D-371C9FA86F90}" dt="2025-06-29T17:32:32.885" v="1957" actId="1076"/>
          <ac:spMkLst>
            <pc:docMk/>
            <pc:sldMk cId="2514781252" sldId="344"/>
            <ac:spMk id="2" creationId="{5F52E972-C11B-06C7-3737-914D51486384}"/>
          </ac:spMkLst>
        </pc:spChg>
        <pc:picChg chg="add mod">
          <ac:chgData name="Miroslav Reiter" userId="5a0d4d1b27afcb5a" providerId="LiveId" clId="{EAA741CE-A8E8-4C7D-BC4D-371C9FA86F90}" dt="2025-06-29T20:04:33.254" v="2480" actId="14100"/>
          <ac:picMkLst>
            <pc:docMk/>
            <pc:sldMk cId="2514781252" sldId="344"/>
            <ac:picMk id="4" creationId="{34092D59-C57E-82AF-7B7C-A5D7C5F05260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20:18:55.600" v="2555"/>
        <pc:sldMkLst>
          <pc:docMk/>
          <pc:sldMk cId="956674863" sldId="345"/>
        </pc:sldMkLst>
        <pc:spChg chg="mod">
          <ac:chgData name="Miroslav Reiter" userId="5a0d4d1b27afcb5a" providerId="LiveId" clId="{EAA741CE-A8E8-4C7D-BC4D-371C9FA86F90}" dt="2025-06-29T17:47:40.528" v="2268" actId="14100"/>
          <ac:spMkLst>
            <pc:docMk/>
            <pc:sldMk cId="956674863" sldId="345"/>
            <ac:spMk id="2" creationId="{04737BBB-819C-429B-5427-86DAE8ECE34B}"/>
          </ac:spMkLst>
        </pc:spChg>
        <pc:picChg chg="add mod">
          <ac:chgData name="Miroslav Reiter" userId="5a0d4d1b27afcb5a" providerId="LiveId" clId="{EAA741CE-A8E8-4C7D-BC4D-371C9FA86F90}" dt="2025-06-29T17:34:06.845" v="1983" actId="14100"/>
          <ac:picMkLst>
            <pc:docMk/>
            <pc:sldMk cId="956674863" sldId="345"/>
            <ac:picMk id="4" creationId="{A80FDA0C-0AC9-DEE6-1DAE-BB12420E61B7}"/>
          </ac:picMkLst>
        </pc:picChg>
      </pc:sldChg>
      <pc:sldChg chg="addSp delSp modSp new mod modNotesTx">
        <pc:chgData name="Miroslav Reiter" userId="5a0d4d1b27afcb5a" providerId="LiveId" clId="{EAA741CE-A8E8-4C7D-BC4D-371C9FA86F90}" dt="2025-06-29T17:42:33.095" v="2162" actId="120"/>
        <pc:sldMkLst>
          <pc:docMk/>
          <pc:sldMk cId="2633259995" sldId="346"/>
        </pc:sldMkLst>
        <pc:spChg chg="mod">
          <ac:chgData name="Miroslav Reiter" userId="5a0d4d1b27afcb5a" providerId="LiveId" clId="{EAA741CE-A8E8-4C7D-BC4D-371C9FA86F90}" dt="2025-06-29T17:35:15.132" v="2009" actId="255"/>
          <ac:spMkLst>
            <pc:docMk/>
            <pc:sldMk cId="2633259995" sldId="346"/>
            <ac:spMk id="2" creationId="{79F97516-76C4-0741-781C-D884EB73BCFB}"/>
          </ac:spMkLst>
        </pc:spChg>
      </pc:sldChg>
      <pc:sldChg chg="addSp delSp modSp new mod modNotesTx">
        <pc:chgData name="Miroslav Reiter" userId="5a0d4d1b27afcb5a" providerId="LiveId" clId="{EAA741CE-A8E8-4C7D-BC4D-371C9FA86F90}" dt="2025-06-29T20:16:07.368" v="2550"/>
        <pc:sldMkLst>
          <pc:docMk/>
          <pc:sldMk cId="451633884" sldId="347"/>
        </pc:sldMkLst>
        <pc:spChg chg="mod">
          <ac:chgData name="Miroslav Reiter" userId="5a0d4d1b27afcb5a" providerId="LiveId" clId="{EAA741CE-A8E8-4C7D-BC4D-371C9FA86F90}" dt="2025-06-29T17:37:38.933" v="2050" actId="20577"/>
          <ac:spMkLst>
            <pc:docMk/>
            <pc:sldMk cId="451633884" sldId="347"/>
            <ac:spMk id="2" creationId="{A9A305F5-AF68-C37E-D665-5EC41E1FB32A}"/>
          </ac:spMkLst>
        </pc:spChg>
        <pc:picChg chg="add mod">
          <ac:chgData name="Miroslav Reiter" userId="5a0d4d1b27afcb5a" providerId="LiveId" clId="{EAA741CE-A8E8-4C7D-BC4D-371C9FA86F90}" dt="2025-06-29T17:36:44.788" v="2030" actId="14100"/>
          <ac:picMkLst>
            <pc:docMk/>
            <pc:sldMk cId="451633884" sldId="347"/>
            <ac:picMk id="4" creationId="{AD68111B-CBFB-252D-1D8A-941571CEA4C1}"/>
          </ac:picMkLst>
        </pc:picChg>
        <pc:picChg chg="add mod">
          <ac:chgData name="Miroslav Reiter" userId="5a0d4d1b27afcb5a" providerId="LiveId" clId="{EAA741CE-A8E8-4C7D-BC4D-371C9FA86F90}" dt="2025-06-29T17:36:52.459" v="2035" actId="1076"/>
          <ac:picMkLst>
            <pc:docMk/>
            <pc:sldMk cId="451633884" sldId="347"/>
            <ac:picMk id="5" creationId="{D4C9A023-1D63-30AF-35B2-0603643E3A08}"/>
          </ac:picMkLst>
        </pc:picChg>
      </pc:sldChg>
      <pc:sldChg chg="modSp new mod ord modNotesTx">
        <pc:chgData name="Miroslav Reiter" userId="5a0d4d1b27afcb5a" providerId="LiveId" clId="{EAA741CE-A8E8-4C7D-BC4D-371C9FA86F90}" dt="2025-06-29T20:22:07.007" v="2566" actId="113"/>
        <pc:sldMkLst>
          <pc:docMk/>
          <pc:sldMk cId="2214846786" sldId="348"/>
        </pc:sldMkLst>
        <pc:spChg chg="mod">
          <ac:chgData name="Miroslav Reiter" userId="5a0d4d1b27afcb5a" providerId="LiveId" clId="{EAA741CE-A8E8-4C7D-BC4D-371C9FA86F90}" dt="2025-06-29T17:41:11.267" v="2139" actId="1076"/>
          <ac:spMkLst>
            <pc:docMk/>
            <pc:sldMk cId="2214846786" sldId="348"/>
            <ac:spMk id="2" creationId="{6D6B3B4D-D175-393A-D6EA-820602966501}"/>
          </ac:spMkLst>
        </pc:spChg>
        <pc:spChg chg="mod">
          <ac:chgData name="Miroslav Reiter" userId="5a0d4d1b27afcb5a" providerId="LiveId" clId="{EAA741CE-A8E8-4C7D-BC4D-371C9FA86F90}" dt="2025-06-29T17:41:21.974" v="2147" actId="113"/>
          <ac:spMkLst>
            <pc:docMk/>
            <pc:sldMk cId="2214846786" sldId="348"/>
            <ac:spMk id="3" creationId="{5DDAF4C9-66BC-F708-135A-B09F6B30FA12}"/>
          </ac:spMkLst>
        </pc:spChg>
      </pc:sldChg>
      <pc:sldChg chg="addSp delSp modSp new mod">
        <pc:chgData name="Miroslav Reiter" userId="5a0d4d1b27afcb5a" providerId="LiveId" clId="{EAA741CE-A8E8-4C7D-BC4D-371C9FA86F90}" dt="2025-06-29T17:45:55.284" v="2235" actId="1076"/>
        <pc:sldMkLst>
          <pc:docMk/>
          <pc:sldMk cId="2601170796" sldId="349"/>
        </pc:sldMkLst>
        <pc:spChg chg="mod">
          <ac:chgData name="Miroslav Reiter" userId="5a0d4d1b27afcb5a" providerId="LiveId" clId="{EAA741CE-A8E8-4C7D-BC4D-371C9FA86F90}" dt="2025-06-29T17:45:50.284" v="2233" actId="20577"/>
          <ac:spMkLst>
            <pc:docMk/>
            <pc:sldMk cId="2601170796" sldId="349"/>
            <ac:spMk id="2" creationId="{776AECF5-0F95-BCEF-428E-18DCAAE4F404}"/>
          </ac:spMkLst>
        </pc:spChg>
        <pc:picChg chg="add mod">
          <ac:chgData name="Miroslav Reiter" userId="5a0d4d1b27afcb5a" providerId="LiveId" clId="{EAA741CE-A8E8-4C7D-BC4D-371C9FA86F90}" dt="2025-06-29T17:45:55.284" v="2235" actId="1076"/>
          <ac:picMkLst>
            <pc:docMk/>
            <pc:sldMk cId="2601170796" sldId="349"/>
            <ac:picMk id="4" creationId="{9F387A31-4BC4-7B30-5B73-6CDD20FC7390}"/>
          </ac:picMkLst>
        </pc:picChg>
      </pc:sldChg>
      <pc:sldChg chg="addSp delSp modSp new mod">
        <pc:chgData name="Miroslav Reiter" userId="5a0d4d1b27afcb5a" providerId="LiveId" clId="{EAA741CE-A8E8-4C7D-BC4D-371C9FA86F90}" dt="2025-06-29T17:47:26.698" v="2265" actId="14100"/>
        <pc:sldMkLst>
          <pc:docMk/>
          <pc:sldMk cId="3776639333" sldId="350"/>
        </pc:sldMkLst>
        <pc:spChg chg="mod">
          <ac:chgData name="Miroslav Reiter" userId="5a0d4d1b27afcb5a" providerId="LiveId" clId="{EAA741CE-A8E8-4C7D-BC4D-371C9FA86F90}" dt="2025-06-29T17:47:18.010" v="2263" actId="6549"/>
          <ac:spMkLst>
            <pc:docMk/>
            <pc:sldMk cId="3776639333" sldId="350"/>
            <ac:spMk id="2" creationId="{AF755243-1292-4DF3-16DB-52042FA68ACD}"/>
          </ac:spMkLst>
        </pc:spChg>
        <pc:picChg chg="add mod">
          <ac:chgData name="Miroslav Reiter" userId="5a0d4d1b27afcb5a" providerId="LiveId" clId="{EAA741CE-A8E8-4C7D-BC4D-371C9FA86F90}" dt="2025-06-29T17:47:26.698" v="2265" actId="14100"/>
          <ac:picMkLst>
            <pc:docMk/>
            <pc:sldMk cId="3776639333" sldId="350"/>
            <ac:picMk id="4" creationId="{0EC350E2-18C9-01FD-2536-78B2F4E27CD3}"/>
          </ac:picMkLst>
        </pc:picChg>
      </pc:sldChg>
    </pc:docChg>
  </pc:docChgLst>
  <pc:docChgLst>
    <pc:chgData name="Miroslav Reiter" userId="5a0d4d1b27afcb5a" providerId="LiveId" clId="{4799D2FF-3D69-4088-A1CC-23119A782B75}"/>
    <pc:docChg chg="delSld modSld delSection modSection">
      <pc:chgData name="Miroslav Reiter" userId="5a0d4d1b27afcb5a" providerId="LiveId" clId="{4799D2FF-3D69-4088-A1CC-23119A782B75}" dt="2025-06-28T20:40:05.765" v="6" actId="18676"/>
      <pc:docMkLst>
        <pc:docMk/>
      </pc:docMkLst>
      <pc:sldChg chg="modSp mod">
        <pc:chgData name="Miroslav Reiter" userId="5a0d4d1b27afcb5a" providerId="LiveId" clId="{4799D2FF-3D69-4088-A1CC-23119A782B75}" dt="2025-06-28T20:39:42.646" v="5" actId="20577"/>
        <pc:sldMkLst>
          <pc:docMk/>
          <pc:sldMk cId="2973344185" sldId="256"/>
        </pc:sldMkLst>
        <pc:spChg chg="mod">
          <ac:chgData name="Miroslav Reiter" userId="5a0d4d1b27afcb5a" providerId="LiveId" clId="{4799D2FF-3D69-4088-A1CC-23119A782B75}" dt="2025-06-28T20:39:42.646" v="5" actId="20577"/>
          <ac:spMkLst>
            <pc:docMk/>
            <pc:sldMk cId="2973344185" sldId="256"/>
            <ac:spMk id="3" creationId="{B5816BDF-6C51-B147-95A5-A9BF5D2EF7EF}"/>
          </ac:spMkLst>
        </pc:spChg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53301127" sldId="299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39939484" sldId="300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1928325487" sldId="301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3994052274" sldId="321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4273450667" sldId="322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4002395453" sldId="323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215182095" sldId="324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1108292114" sldId="328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2390515943" sldId="329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1938702117" sldId="330"/>
        </pc:sldMkLst>
      </pc:sldChg>
      <pc:sldChg chg="del">
        <pc:chgData name="Miroslav Reiter" userId="5a0d4d1b27afcb5a" providerId="LiveId" clId="{4799D2FF-3D69-4088-A1CC-23119A782B75}" dt="2025-06-28T20:40:05.765" v="6" actId="18676"/>
        <pc:sldMkLst>
          <pc:docMk/>
          <pc:sldMk cId="1201804311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08/20/2025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Ešte raz príjemný dobrý deň prajem.</a:t>
            </a:r>
          </a:p>
          <a:p>
            <a:endParaRPr lang="sk-SK" dirty="0"/>
          </a:p>
          <a:p>
            <a:r>
              <a:rPr lang="sk-SK" dirty="0"/>
              <a:t>Vážená komisia, moje meno je Miroslav Reiter a rád by som prezentoval svoju dizertačnú prácu s názvom: Digitálna transformácia v marketingu: výzvy, procesy a systém</a:t>
            </a:r>
          </a:p>
          <a:p>
            <a:r>
              <a:rPr lang="sk-SK" dirty="0"/>
              <a:t>Vedúcim moje práce bol pán docent Miklošík...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1831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sk-SK" dirty="0"/>
              <a:t>Na tomto </a:t>
            </a:r>
            <a:r>
              <a:rPr lang="sk-SK" dirty="0" err="1"/>
              <a:t>sladje</a:t>
            </a:r>
            <a:r>
              <a:rPr lang="sk-SK" dirty="0"/>
              <a:t> vidíme Definície digitálnej transformácie od renomovaných autorov.</a:t>
            </a:r>
          </a:p>
          <a:p>
            <a:pPr marL="0"/>
            <a:endParaRPr lang="sk-SK" dirty="0"/>
          </a:p>
          <a:p>
            <a:pPr marL="0"/>
            <a:r>
              <a:rPr lang="sk-SK" dirty="0"/>
              <a:t>Najviac akceptovanou definíciou je </a:t>
            </a:r>
            <a:r>
              <a:rPr lang="sk-SK" dirty="0" err="1"/>
              <a:t>defínicia</a:t>
            </a:r>
            <a:r>
              <a:rPr lang="sk-SK" dirty="0"/>
              <a:t> od </a:t>
            </a: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Gong a </a:t>
            </a:r>
            <a:r>
              <a:rPr lang="sk-SK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Ribiere</a:t>
            </a: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sk-SK" dirty="0"/>
          </a:p>
          <a:p>
            <a:pPr marL="0" indent="323850" algn="just">
              <a:spcBef>
                <a:spcPts val="200"/>
              </a:spcBef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Digitálna transformácia proces zásadnej zmeny, ktorý umožňuje inovatívne využívanie digitálnych technológií spolu so strategickým využitím kľúčových zdrojov a schopností, ktorého cieľom je radikálne zlepšiť entitu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redefinovať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jeho hodnotovú ponuku pre jeho zainteresované strany. Entitou môže byť organizácia, obchodná sieť, odvetvie alebo spoločnosť.)</a:t>
            </a:r>
          </a:p>
          <a:p>
            <a:pPr marL="0" indent="0" algn="just">
              <a:spcBef>
                <a:spcPts val="0"/>
              </a:spcBef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/>
            <a:endParaRPr lang="sk-SK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</a:pP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Gong a </a:t>
            </a:r>
            <a:r>
              <a:rPr lang="sk-SK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Ribiere</a:t>
            </a: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preskúmali 375 článkov publikovaných v recenzovaných časopisoch a vyťažili 134 rôznych, niekedy nevhodných definícií. To viedlo k návrhu jednotnej štandardizovanej definície pojmu digitálna transformácia. Tento prístup vychádza z potreby konsolidácie výskumného jazyka, ktorý by umožnil vedeckej komunite vytvárať metodologicky zrozumiteľné a porovnateľné štúdie a zároveň podporoval </a:t>
            </a:r>
            <a:r>
              <a:rPr lang="sk-SK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metaanalytický</a:t>
            </a: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výskum. </a:t>
            </a:r>
          </a:p>
          <a:p>
            <a:pPr marL="0" indent="0" algn="just">
              <a:spcBef>
                <a:spcPts val="0"/>
              </a:spcBef>
            </a:pP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GONG, C., RIBIERE, V. 2021. </a:t>
            </a:r>
            <a:r>
              <a:rPr lang="sk-SK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</a:t>
            </a:r>
            <a:r>
              <a:rPr lang="sk-SK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sk-SK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unified</a:t>
            </a:r>
            <a:r>
              <a:rPr lang="sk-SK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definition</a:t>
            </a:r>
            <a:r>
              <a:rPr lang="sk-SK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sk-SK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</a:t>
            </a:r>
            <a:r>
              <a:rPr lang="sk-SK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2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transformation</a:t>
            </a: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sk-SK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Technovation</a:t>
            </a: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102, 102217. https://doi.org/10.1016/j.technovation.2020.102217</a:t>
            </a:r>
          </a:p>
          <a:p>
            <a:pPr marL="0"/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793054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Ďalej sme realizovali kvantitatívnu analýza záujmu o digitálnu transformáciu </a:t>
            </a:r>
            <a:endParaRPr lang="sk-SK" sz="1800" dirty="0">
              <a:effectLst/>
              <a:latin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Kde sme skúmali záujem a vyhľadávanie o tému digitálna transformácia globálne za roky 2019 až 2024 v službe Google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 Google API t.j. obdobie 5 rokov.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13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700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Kvantitatívna analýza záujmu o digitálnu transformáciu </a:t>
            </a:r>
          </a:p>
          <a:p>
            <a:endParaRPr lang="sk-SK" sz="1800" dirty="0"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Ďalej sme skúmali záujem a vyhľadávanie o tému digitálna transformácia globálne za roky 2019 až 2024 v službe Google </a:t>
            </a:r>
            <a:r>
              <a:rPr lang="sk-SK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Trends</a:t>
            </a: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 Google API t.j. obdobie 5 rokov. 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14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07605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Zostavili sme </a:t>
            </a:r>
            <a:r>
              <a:rPr lang="sk-SK" dirty="0" err="1"/>
              <a:t>Bibliometrickú</a:t>
            </a:r>
            <a:r>
              <a:rPr lang="sk-SK" dirty="0"/>
              <a:t> mapu výskytu kľúčových slov s klastrovou analýzou</a:t>
            </a:r>
          </a:p>
          <a:p>
            <a:r>
              <a:rPr lang="sk-SK" dirty="0"/>
              <a:t>To je Java spolu s </a:t>
            </a:r>
            <a:r>
              <a:rPr lang="sk-SK" dirty="0" err="1"/>
              <a:t>VOSViewer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15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65658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Spracovali sme hlavné </a:t>
            </a:r>
            <a:r>
              <a:rPr lang="sk-SK" dirty="0" err="1"/>
              <a:t>tématické</a:t>
            </a:r>
            <a:r>
              <a:rPr lang="sk-SK" dirty="0"/>
              <a:t> oblasti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16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4398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381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 základe systematickej literárnej rešerše, bibliometrickej analýzy, kvalitatívnej kategorizácie tém a kritického zhodnotenia metodologických obmedzení bola identifikovaná séria výskumných medzier, ktoré odôvodňujú potrebu ďalšieho vedeckého skúmania v oblasti digitálnej transformácie v marketingu. Tieto medzery sa týkajú tak obsahu výskumu, ako aj používaných metód a rámcov.</a:t>
            </a:r>
          </a:p>
          <a:p>
            <a:pPr marL="342900" marR="3810" lvl="0" indent="-342900" algn="just" rtl="0">
              <a:lnSpc>
                <a:spcPct val="150000"/>
              </a:lnSpc>
              <a:buFont typeface="+mj-lt"/>
              <a:buAutoNum type="arabicPeriod"/>
            </a:pPr>
            <a:endParaRPr lang="sk-SK" dirty="0"/>
          </a:p>
          <a:p>
            <a:pPr marL="342900" marR="3810" lvl="0" indent="-342900" algn="just" rtl="0">
              <a:lnSpc>
                <a:spcPct val="150000"/>
              </a:lnSpc>
              <a:buFont typeface="+mj-lt"/>
              <a:buAutoNum type="arabicPeriod"/>
            </a:pPr>
            <a:r>
              <a:rPr lang="sk-SK" dirty="0"/>
              <a:t>Preskúmanie aplikácie rámcov digitálnej transformácie a to na globálnej aj lokálnej úrovni.</a:t>
            </a:r>
          </a:p>
          <a:p>
            <a:pPr marL="342900" marR="38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sk-SK" dirty="0"/>
              <a:t>Preskúmanie implementácie rámcov digitálnej transformácie.</a:t>
            </a:r>
          </a:p>
          <a:p>
            <a:pPr marL="342900" marR="38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sk-SK" dirty="0"/>
              <a:t>Preskúmanie rámcov digitálnej transformácie a ich mapovanie na existujúce CMS systémy.</a:t>
            </a:r>
          </a:p>
          <a:p>
            <a:pPr marL="342900" marR="38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sk-SK" dirty="0"/>
              <a:t>Definovanie a preskúmanie komponentov, ktoré sú relevantného pre identifikáciu úrovní digitalizácie organizácií.</a:t>
            </a:r>
          </a:p>
          <a:p>
            <a:pPr marL="342900" marR="381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sk-SK" dirty="0"/>
              <a:t>Preskúmanie kritérií na stanovenie nízkej a vysokej úrovne digitalizácie.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17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697148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Výskumným problémov je absencia uceleného a prakticky využiteľného modelu v kontexte digitálnej transformácie, </a:t>
            </a:r>
            <a:br>
              <a:rPr lang="sk-SK" dirty="0"/>
            </a:br>
            <a:r>
              <a:rPr lang="sk-SK" dirty="0"/>
              <a:t>ktorý by reflektoval špecifiká slovenského podnikateľského prostredia, najmä v segmente malých a stredných podnikov.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18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716366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Realizoval som kvantitatívny výskum a použil 2 výskumné techniky a to technickú analýzu a dopytovanie s dotazníkom</a:t>
            </a:r>
          </a:p>
          <a:p>
            <a:endParaRPr lang="sk-SK" dirty="0"/>
          </a:p>
          <a:p>
            <a:r>
              <a:rPr lang="sk-SK" dirty="0"/>
              <a:t>Zároveň vidíme model výskumného procesu analýzy stavu digitálnej transformácie marketingu v podnikoch aj s jednotlivými aktivitami/</a:t>
            </a:r>
            <a:r>
              <a:rPr lang="sk-SK" dirty="0" err="1"/>
              <a:t>úlogami</a:t>
            </a:r>
            <a:endParaRPr lang="sk-SK" dirty="0"/>
          </a:p>
          <a:p>
            <a:endParaRPr lang="sk-SK" dirty="0"/>
          </a:p>
          <a:p>
            <a:r>
              <a:rPr lang="sk-SK" dirty="0"/>
              <a:t>Cieľom bolo realizovať rozsiahlu technickú analýzu slovenských domén za účelom identifikácie výskytu CMS systémov, referenčných rámcov digitálnej transformácie (napr. ITIL 4, TOGAF, BIZBOK) a ďalších znakov digitálnej prítomnosti, ako sú odkazy na sociálne siete, firemné profily a výskyt PDF dokumentov.</a:t>
            </a:r>
          </a:p>
          <a:p>
            <a:endParaRPr lang="sk-SK" dirty="0"/>
          </a:p>
          <a:p>
            <a:r>
              <a:rPr lang="sk-SK" dirty="0"/>
              <a:t>Technickú analýza sledovala digitálne stopy slovenských podnikov s cieľom zmapovať používanie systémov na správu obsahu (CMS) a referenčných rámcov digitálnej transformácie.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19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530862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Nasledovná tabuľka sumarizuje nezávislé a závislé premenné sledované v experimente, spôsob ich definície a konkrétne nástroje použité na zber údajov.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Premenné boli merané buď prostredníctvom technických nástrojov (napr. Web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Vitals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GTmetrix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Web/Google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alebo pomocou vlastného dotazníka distribuovaného respondentom z podnikovej praxe.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20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935078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Dopytovanie s dotazníkom bol navrhnutý ako kvantitatívny výskumný nástroj s cieľom zachytiť aktuálnu úroveň digitálnej vyspelosti, preferencie, bariéry a stratégie slovenských podnikov v oblasti digitálnej transformácie marketingu.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Dotazník bol zostavený na základe poznatkov z predchádzajúcich výskumov.</a:t>
            </a:r>
          </a:p>
          <a:p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Konkrétne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inšpiraciou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bola štúdia od ADMA (Asociácia digitálnych marketingových agentúr) 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Deloitte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 roku (2018), ktorá mapovala digitálnu pripravenosť firiem na Slovensku. </a:t>
            </a: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 pôvodnom výskume bolo oslovených 800 spoločností a získaných 80 relevantných odpovedí. Dotazník bol distribuovaný prostredníctvom e-mailov a sociálnych sietí.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3364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veľmi v krátkosti k obsahu mojej prezentácie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1200" dirty="0"/>
              <a:t>Úvod a motivácia výskumu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1200" dirty="0"/>
              <a:t>Ciele, výskumné otázky a hypotézy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1200" dirty="0"/>
              <a:t>Súčasný stav riešenej problematiky doma a v zahraničí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pl-PL" sz="1200" dirty="0"/>
              <a:t>Metodika práce a metódy skúmania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1200" dirty="0"/>
              <a:t>Výsledky práce a diskusia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1200" dirty="0"/>
              <a:t>Záver a odporúčania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6426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Dotazník pozostával zo 4 tematických častí, ktoré obsahovali spolu 31 otázok. </a:t>
            </a:r>
            <a:endParaRPr lang="sk-SK" dirty="0"/>
          </a:p>
          <a:p>
            <a:endParaRPr lang="sk-SK" dirty="0"/>
          </a:p>
          <a:p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Dotazník bol úplne anonymný a nezbiera ani údaje o emailových adresách. Obsahuje otázky s voliteľnými odpoveďami. </a:t>
            </a:r>
          </a:p>
          <a:p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Získané odpovede boli spracované kvantitatívnou analýzou, pričom dôraz bol kladený na mieru digitalizácie, prístup k digitálnym rámcom a ochotu organizácií realizovať digitálne zmeny.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22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916928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Celkovo bolo identifikovaných 486 233 domén </a:t>
            </a:r>
          </a:p>
          <a:p>
            <a:r>
              <a:rPr lang="sk-SK" dirty="0"/>
              <a:t>Zaznamenali sme 376 994 firemných profilov t.j. prevádzok registrovaných na Google</a:t>
            </a:r>
          </a:p>
          <a:p>
            <a:endParaRPr lang="sk-SK" dirty="0"/>
          </a:p>
          <a:p>
            <a:r>
              <a:rPr lang="sk-SK" dirty="0"/>
              <a:t>Z celkového počtu nájdených domén je funkčných 203 479, čo predstavuje približne 41,85 % z celkového počtu domén. </a:t>
            </a:r>
          </a:p>
          <a:p>
            <a:endParaRPr lang="sk-SK" dirty="0"/>
          </a:p>
          <a:p>
            <a:r>
              <a:rPr lang="sk-SK" dirty="0"/>
              <a:t>Toto naznačuje, že menej ako polovica všetkých domén má plne funkčné webové stránky. Priemerný počet ročne registrovaných nových domén je 85 775. </a:t>
            </a:r>
          </a:p>
          <a:p>
            <a:r>
              <a:rPr lang="sk-SK" dirty="0"/>
              <a:t> </a:t>
            </a:r>
          </a:p>
          <a:p>
            <a:r>
              <a:rPr lang="sk-SK" dirty="0"/>
              <a:t>Z grafu vyplýva, že digitalizácia a online prítomnosť sú pre firmy kľúčové, avšak nie všetky využívajú dostupné nástroje na maximum svojich možností. Pre firmy je dôležité nielen registrovať domény a vytvárať profily na Google, ale tiež udržiavať aktívne a funkčné webové stránky, ktoré môžu efektívne komunikovať s ich cieľovou skupinou a podporovať obchodné aktivity.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23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80582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Nasledovná tabuľka predstavuje analýzu používania rôznych redakčných systémov (CMS) na Slovensku. Hlavné stĺpce zahŕňajú približný počet stránok používajúcich daný CMS, ktorý sme identifikovali vlastným riešením v rámci experimentu, ich podiel na celkovom počte stránok, počet zaznamenaný službou </a:t>
            </a:r>
            <a:r>
              <a:rPr lang="sk-SK" dirty="0" err="1"/>
              <a:t>BuiltWith</a:t>
            </a:r>
            <a:r>
              <a:rPr lang="sk-SK" dirty="0"/>
              <a:t> a ich podiely, ako aj rozdiel v podieloch medzi dvoma zdrojmi.</a:t>
            </a:r>
          </a:p>
          <a:p>
            <a:endParaRPr lang="sk-SK" dirty="0"/>
          </a:p>
          <a:p>
            <a:r>
              <a:rPr lang="sk-SK" dirty="0"/>
              <a:t>WordPress dominuje s približne 72 372 stránkami, čo predstavuje 72,07 % všetkých stránok s CMS na Slovensku podľa jedného zdroja a 52,82 % podľa </a:t>
            </a:r>
            <a:r>
              <a:rPr lang="sk-SK" dirty="0" err="1"/>
              <a:t>BuiltWith</a:t>
            </a:r>
            <a:r>
              <a:rPr lang="sk-SK" dirty="0"/>
              <a:t>. </a:t>
            </a:r>
          </a:p>
          <a:p>
            <a:endParaRPr lang="sk-SK" dirty="0"/>
          </a:p>
          <a:p>
            <a:r>
              <a:rPr lang="sk-SK" dirty="0"/>
              <a:t>Ďalej vidíme štatistiky skenovania URL a celkový čas/dĺžku experimentu skenovanie 29 dní.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25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42665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Ďalej sme vytvorili tabuľku s údajmi o počte používateľov sociálnych sietí z roku 2023 a počte webových stránok, ktoré majú odkazy na sociálne siete v roku 2024. Počet webstránok s príslušnou sociálnou sieťou sme identifikovali vlastným naprogramovaným riešením v rámci experimentu. Delta reprezentuje rozdiel v počtoch získaných z dvoch rôznych zdrojov. </a:t>
            </a:r>
          </a:p>
          <a:p>
            <a:endParaRPr lang="sk-SK" dirty="0"/>
          </a:p>
          <a:p>
            <a:r>
              <a:rPr lang="sk-SK" dirty="0"/>
              <a:t>Toto číslo naznačuje, že existuje rozdiel v tom, ako uvedené dva zdroje zaznamenávajú a interpretujú prítomnosť webových stránok asociovaných s sociálnymi sieťami. </a:t>
            </a:r>
          </a:p>
          <a:p>
            <a:endParaRPr lang="sk-SK" dirty="0"/>
          </a:p>
          <a:p>
            <a:r>
              <a:rPr lang="sk-SK" dirty="0"/>
              <a:t>Sociálna sieť </a:t>
            </a:r>
            <a:r>
              <a:rPr lang="sk-SK" b="1" dirty="0"/>
              <a:t>Instagram</a:t>
            </a:r>
            <a:r>
              <a:rPr lang="sk-SK" dirty="0"/>
              <a:t> je najčastejšie odkazujúcou sieťou podľa frekvencie výskytu odkazov na firemných webových stránkach.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26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62764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Analyzovali sme výskyt rámcov na 390 000 doménach prostredníctvom identifikovaného textového výskytu v PDF dokumentoch, metadátach a popisoch stránok.</a:t>
            </a: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Táto tabuľka nám umožní systematickú komparáciu rôznych prístupov k digitálnej transformácii, identifikáciu kľúčových faktorov úspechu a analýzu, ako rôzne rámce prispievajú k dosahovaniu strategických cieľov organizácií. Poslúži ako východisko pre hlbšiu analýzu a diskusiu o tom, ako tieto tri vybrané najpoužívanejšie rámce podporujú technologickú adaptabilitu a inovačnú kultúru v organizáciách.</a:t>
            </a: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Podľa našej analýzy sú celosvetovo globálne najpoužívanejšie 3 rámce a to: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+mj-lt"/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ITIL 4: Zameriava na riadenie IT služieb s dôrazom na kontinuálne zlepšovanie a je neoceniteľný pre organizácie, ktoré chcú optimalizovať svoje IT procesy a zvýšiť hodnotu IT služieb pre biznis.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+mj-lt"/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TOGAF 10: Ak je cieľom organizácie prepracovať celkovú IT infraštruktúru a vývoj systémov, TOGAF poskytuje metodiku a nástroje pre efektívne spravovanie a plánovanie podnikovej architektúry.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Font typeface="+mj-lt"/>
              <a:buNone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BIZBOK 12: Je zameraný na podnikovú architektúru a je ideálny pre organizácie, ktoré chcú zlepšiť integráciu a správu svojich podnikových procesov a zdrojov.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27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178530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Rovnakú analýzu sme realizovali aj pre slovenský trh a domény. Celkovo sme analyzovali 3 984 slovenských funkčných webových stránok.</a:t>
            </a: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endParaRPr lang="sk-SK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r>
              <a:rPr lang="sk-SK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Doteraz neexistovali verejné dostupné štatistiky o najpoužívanejších rámcoch digitálnej transformácie. Väčšinou sú dostupné len základné zoznamy rámcov. Ide o strategické a intelektuálne informácie využívané vo veľkých a súkromných firmách, a nie bežné software produkty alebo služby, kde by sa takéto informácie a štatistiky ľahko získavali. </a:t>
            </a:r>
          </a:p>
          <a:p>
            <a:pPr indent="323850" algn="just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</a:pPr>
            <a:endParaRPr lang="sk-SK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28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69182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Porovnanie rámcov v kontexte digitálnej transformácie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29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8851069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Kvantitatívne sme </a:t>
            </a:r>
            <a:r>
              <a:rPr lang="sk-SK" dirty="0" err="1"/>
              <a:t>zhodnocovalli</a:t>
            </a:r>
            <a:r>
              <a:rPr lang="sk-SK" dirty="0"/>
              <a:t> technickú výkonnosť webových sídiel slovenských organizácií na základe štandardizovaných metrík</a:t>
            </a:r>
          </a:p>
          <a:p>
            <a:r>
              <a:rPr lang="sk-SK" dirty="0"/>
              <a:t>1.	rýchlosti načítania stránky (</a:t>
            </a:r>
            <a:r>
              <a:rPr lang="sk-SK" dirty="0" err="1"/>
              <a:t>Page</a:t>
            </a:r>
            <a:r>
              <a:rPr lang="sk-SK" dirty="0"/>
              <a:t> </a:t>
            </a:r>
            <a:r>
              <a:rPr lang="sk-SK" dirty="0" err="1"/>
              <a:t>Load</a:t>
            </a:r>
            <a:r>
              <a:rPr lang="sk-SK" dirty="0"/>
              <a:t> </a:t>
            </a:r>
            <a:r>
              <a:rPr lang="sk-SK" dirty="0" err="1"/>
              <a:t>Time</a:t>
            </a:r>
            <a:r>
              <a:rPr lang="sk-SK" dirty="0"/>
              <a:t>),</a:t>
            </a:r>
          </a:p>
          <a:p>
            <a:r>
              <a:rPr lang="sk-SK" dirty="0"/>
              <a:t>2.	najväčšom zobrazenom prvku (</a:t>
            </a:r>
            <a:r>
              <a:rPr lang="sk-SK" dirty="0" err="1"/>
              <a:t>Largest</a:t>
            </a:r>
            <a:r>
              <a:rPr lang="sk-SK" dirty="0"/>
              <a:t> </a:t>
            </a:r>
            <a:r>
              <a:rPr lang="sk-SK" dirty="0" err="1"/>
              <a:t>Contentful</a:t>
            </a:r>
            <a:r>
              <a:rPr lang="sk-SK" dirty="0"/>
              <a:t> </a:t>
            </a:r>
            <a:r>
              <a:rPr lang="sk-SK" dirty="0" err="1"/>
              <a:t>Paint</a:t>
            </a:r>
            <a:r>
              <a:rPr lang="sk-SK" dirty="0"/>
              <a:t> – LCP),</a:t>
            </a:r>
          </a:p>
          <a:p>
            <a:r>
              <a:rPr lang="sk-SK" dirty="0"/>
              <a:t>3.	vizuálnej stabilite rozloženia (</a:t>
            </a:r>
            <a:r>
              <a:rPr lang="sk-SK" dirty="0" err="1"/>
              <a:t>Cumulative</a:t>
            </a:r>
            <a:r>
              <a:rPr lang="sk-SK" dirty="0"/>
              <a:t>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Shift</a:t>
            </a:r>
            <a:r>
              <a:rPr lang="sk-SK" dirty="0"/>
              <a:t> – CLS),</a:t>
            </a:r>
          </a:p>
          <a:p>
            <a:r>
              <a:rPr lang="sk-SK" dirty="0"/>
              <a:t>4.	miere dostupnosti stránky (</a:t>
            </a:r>
            <a:r>
              <a:rPr lang="sk-SK" dirty="0" err="1"/>
              <a:t>Uptime</a:t>
            </a:r>
            <a:r>
              <a:rPr lang="sk-SK" dirty="0"/>
              <a:t>) v %,</a:t>
            </a:r>
          </a:p>
          <a:p>
            <a:r>
              <a:rPr lang="sk-SK" dirty="0"/>
              <a:t>5.	počte HTTP požiadaviek,</a:t>
            </a:r>
          </a:p>
          <a:p>
            <a:r>
              <a:rPr lang="sk-SK" dirty="0"/>
              <a:t>6.	celkovej veľkosti načítaných stránok (</a:t>
            </a:r>
            <a:r>
              <a:rPr lang="sk-SK" dirty="0" err="1"/>
              <a:t>Total</a:t>
            </a:r>
            <a:r>
              <a:rPr lang="sk-SK" dirty="0"/>
              <a:t> </a:t>
            </a:r>
            <a:r>
              <a:rPr lang="sk-SK" dirty="0" err="1"/>
              <a:t>Page</a:t>
            </a:r>
            <a:r>
              <a:rPr lang="sk-SK" dirty="0"/>
              <a:t> </a:t>
            </a:r>
            <a:r>
              <a:rPr lang="sk-SK" dirty="0" err="1"/>
              <a:t>Size</a:t>
            </a:r>
            <a:r>
              <a:rPr lang="sk-SK" dirty="0"/>
              <a:t>),</a:t>
            </a:r>
          </a:p>
          <a:p>
            <a:r>
              <a:rPr lang="sk-SK" dirty="0"/>
              <a:t>7.	početnosti návštevnosti (</a:t>
            </a:r>
            <a:r>
              <a:rPr lang="sk-SK" dirty="0" err="1"/>
              <a:t>Visits</a:t>
            </a:r>
            <a:r>
              <a:rPr lang="sk-SK" dirty="0"/>
              <a:t>) </a:t>
            </a:r>
          </a:p>
          <a:p>
            <a:pPr marL="228600" indent="-228600">
              <a:buAutoNum type="arabicPeriod" startAt="8"/>
            </a:pPr>
            <a:r>
              <a:rPr lang="sk-SK" dirty="0"/>
              <a:t>miera opustenia stránky (</a:t>
            </a:r>
            <a:r>
              <a:rPr lang="sk-SK" dirty="0" err="1"/>
              <a:t>Bounce</a:t>
            </a:r>
            <a:r>
              <a:rPr lang="sk-SK" dirty="0"/>
              <a:t> Rate).</a:t>
            </a:r>
          </a:p>
          <a:p>
            <a:pPr marL="228600" indent="-228600">
              <a:buAutoNum type="arabicPeriod" startAt="8"/>
            </a:pPr>
            <a:endParaRPr lang="sk-SK" dirty="0"/>
          </a:p>
          <a:p>
            <a:pPr marL="0" indent="0">
              <a:buNone/>
            </a:pPr>
            <a:r>
              <a:rPr lang="sk-SK" dirty="0"/>
              <a:t>Tabuľka bola spracovaná na základe kombinácie údajov z nástrojov </a:t>
            </a:r>
            <a:r>
              <a:rPr lang="sk-SK" dirty="0" err="1"/>
              <a:t>PageSpeed</a:t>
            </a:r>
            <a:r>
              <a:rPr lang="sk-SK" dirty="0"/>
              <a:t> </a:t>
            </a:r>
            <a:r>
              <a:rPr lang="sk-SK" dirty="0" err="1"/>
              <a:t>Insights</a:t>
            </a:r>
            <a:r>
              <a:rPr lang="sk-SK" dirty="0"/>
              <a:t>, Web </a:t>
            </a:r>
            <a:r>
              <a:rPr lang="sk-SK" dirty="0" err="1"/>
              <a:t>Vitals</a:t>
            </a:r>
            <a:r>
              <a:rPr lang="sk-SK" dirty="0"/>
              <a:t>, </a:t>
            </a:r>
            <a:r>
              <a:rPr lang="sk-SK" dirty="0" err="1"/>
              <a:t>GTmetrix</a:t>
            </a:r>
            <a:r>
              <a:rPr lang="sk-SK" dirty="0"/>
              <a:t>, </a:t>
            </a:r>
            <a:r>
              <a:rPr lang="sk-SK" dirty="0" err="1"/>
              <a:t>UptimeRobot</a:t>
            </a:r>
            <a:r>
              <a:rPr lang="sk-SK" dirty="0"/>
              <a:t>, </a:t>
            </a:r>
            <a:r>
              <a:rPr lang="sk-SK" dirty="0" err="1"/>
              <a:t>Similarweb</a:t>
            </a:r>
            <a:r>
              <a:rPr lang="sk-SK" dirty="0"/>
              <a:t> a vlastných meraní realizovaných pomocou Python skriptov.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30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22660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 lepšie pochopenie distribúcie a rozsahu jednotlivých metrík sme následne vypočítali základné štatistické ukazovatele. </a:t>
            </a:r>
          </a:p>
          <a:p>
            <a:r>
              <a:rPr lang="sk-SK" dirty="0"/>
              <a:t>Základné štatistické charakteristiky poskytuje nasledovná Tabuľka 19.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77689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dizertačnej práci ďalej </a:t>
            </a:r>
            <a:r>
              <a:rPr lang="sk-SK" dirty="0" err="1"/>
              <a:t>následujú</a:t>
            </a:r>
            <a:r>
              <a:rPr lang="sk-SK" dirty="0"/>
              <a:t> výsledky dopytovania dotazníkom</a:t>
            </a:r>
          </a:p>
          <a:p>
            <a:endParaRPr lang="sk-SK" dirty="0"/>
          </a:p>
          <a:p>
            <a:r>
              <a:rPr lang="sk-SK" dirty="0"/>
              <a:t>Najčastejšie zastúpenou skupinou sú stredne skúsené organizácie (n = 55), ktoré disponujú základnými digitálnymi kompetenciami a zároveň prejavujú ochotu rozvíjať sa v tejto oblasti. Veľmi zručné organizácie (n = 45) predstavujú druhú najväčšiu skupinu a naznačujú existenciu segmentu s vysokou mierou adaptácie na digitálne nástroje a procesy. </a:t>
            </a:r>
          </a:p>
          <a:p>
            <a:endParaRPr lang="sk-SK" dirty="0"/>
          </a:p>
          <a:p>
            <a:r>
              <a:rPr lang="sk-SK" dirty="0"/>
              <a:t>Graf napravo prezentuje mieru rozšírenia digitálnej stratégie v jednotlivých organizáciách. Viac než tretina organizácií (n = 48) zatiaľ nemá vypracovanú digitálnu stratégiu, no prejavuje záujem dozvedieť sa viac, čo poukazuje na potenciál na vzdelávanie a rozvoj v tejto oblasti. Druhou najčastejšou odpoveďou (n = 30) bolo, že digitálna stratégia existuje ako súčasť iných podkladov jednotlivých oddelení, čo naznačuje fragmentovaný prístup k digitálnej transformácii.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33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61027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Digitálna transformácia sa stala dôležitou súčasťou podnikových stratégií. V marketingu nejde len o prechod na nové kanály, ale o radikálnu premenu myslenia, procesov a nástrojov.</a:t>
            </a:r>
          </a:p>
          <a:p>
            <a:endParaRPr lang="sk-SK" dirty="0"/>
          </a:p>
          <a:p>
            <a:r>
              <a:rPr lang="sk-SK" dirty="0"/>
              <a:t>Téma je to veľmi aktuálna aj </a:t>
            </a:r>
            <a:r>
              <a:rPr lang="sk-SK" dirty="0" err="1"/>
              <a:t>vzhladom</a:t>
            </a:r>
            <a:r>
              <a:rPr lang="sk-SK" dirty="0"/>
              <a:t> k nástupu umelej inteligencie.</a:t>
            </a:r>
          </a:p>
          <a:p>
            <a:endParaRPr lang="sk-SK" dirty="0"/>
          </a:p>
          <a:p>
            <a:r>
              <a:rPr lang="sk-SK" dirty="0"/>
              <a:t>Náš základný výskumný problém spočíva v otázke:</a:t>
            </a:r>
          </a:p>
          <a:p>
            <a:r>
              <a:rPr lang="sk-SK" dirty="0"/>
              <a:t>Ako môže byť digitálna transformácia v oblasti marketingu efektívne implementovaná v podmienkach slovenských podnikov, pričom sa zohľadnia technologické, procesné a ľudské faktory?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00178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metodologického hľadiska predstavuje veľký prínos vytvorenie konceptuálneho modelu digitalizácie, ktorý umožňuje klasifikáciu podnikov podľa úrovne digitalizácie v 10 oblastiach.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je aplikovateľný ako nástroj sebahodnotenia a strategického plánovania, a zároveň poskytuje rámec pre ďalší výskum. Zároveň umožňuje podnikom identifikovať silné a slabé stránky ich digitálnych kapacít a zamerať sa na oblasti s najväčším potenciálom pre zlepšenie.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Konceptuálny model zodpovedá na fundamentálnu otázku čo chceme dosiahnuť v digitálnej transformácii. Cieľom modelu je jasne definovať a vizualizovať kľúčové komponenty podnikových inovácií vrátanie marketingu. Umožňuje efektívnu integráciu nových technológií, ako sú umelá inteligencia a big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podporuje lepšie pochopenie vzťahov medzi technológiou a zákazníckymi interakciami.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Úrovne digitalizácie predstavujú rôzne stupne, v ktorých organizácie využívajú digitálne technológie na transformáciu svojich procesov, služieb a produktov. Rozlíšenie týchto úrovní pomáha firmám zrozumiteľne identifikovať súčasný stav svojej digitalizácie a naplánovať budúce kroky na zlepšenie efektívnosti a inovatívnosti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umožňuje identifikáciu úrovní digitalizácie podnikov podľa stupňa využívania digitálnych technológií. Každý stĺpec má päť úrovní digitalizácie, označených od 1 do 5, kde úroveň 1 predstavuje najnižšiu úroveň digitalizácie (napríklad manuálne procesy) a úroveň 5 najvyššiu (napríklad plánovanie podnikových zdrojov ERP alebo využívanie AI).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36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86326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b="1" dirty="0"/>
              <a:t>VO1 – Ktoré sú najpoužívanejšie rámce digitálnej transformácie globálne a na Slovensku?</a:t>
            </a:r>
          </a:p>
          <a:p>
            <a:r>
              <a:rPr lang="sk-SK" dirty="0"/>
              <a:t>Analýza výskytu rámcov digitálnej transformácie ukázala, že v slovenskom online priestore sú najčastejšie identifikované rámce ITIL 4 a TOGAF, a to najmä vo väčších organizáciách a firmách z oblasti IT služieb. Ich výskyt však ostáva marginálny vzhľadom na celkový počet domén, čo naznačuje, že aplikácia formálnych rámcov digitálnej transformácie je na Slovensku stále výnimkou. To kontrastuje s globálnymi trendmi, kde sú rámce ako ITIL 4, TOGAF a BIZBOK bežnou súčasťou digitalizačných stratégií vo veľkých korporáciách.</a:t>
            </a:r>
          </a:p>
          <a:p>
            <a:endParaRPr lang="sk-SK" dirty="0"/>
          </a:p>
          <a:p>
            <a:r>
              <a:rPr lang="sk-SK" b="1" dirty="0"/>
              <a:t>VO2 – Ktoré sú najpoužívanejšie systémy na správu obsahu (CMS systémy) globálne a na Slovensku?</a:t>
            </a:r>
          </a:p>
          <a:p>
            <a:r>
              <a:rPr lang="sk-SK" dirty="0"/>
              <a:t>Z výsledkov technickej analýzy domén vyplynulo, že WordPress je najdominantnejším CMS systémom na Slovensku – nachádza sa v približne 44 % funkčných webových stránok. Tento podiel je podobný ako v globálnych štatistikách, čo poukazuje na konzistentný trend vo využívaní open-source riešení. Ostatné systémy ako </a:t>
            </a:r>
            <a:r>
              <a:rPr lang="sk-SK" dirty="0" err="1"/>
              <a:t>Joomla</a:t>
            </a:r>
            <a:r>
              <a:rPr lang="sk-SK" dirty="0"/>
              <a:t>, </a:t>
            </a:r>
            <a:r>
              <a:rPr lang="sk-SK" dirty="0" err="1"/>
              <a:t>Drupal</a:t>
            </a:r>
            <a:r>
              <a:rPr lang="sk-SK" dirty="0"/>
              <a:t> či proprietárne CMS boli zaznamenané len sporadicky.</a:t>
            </a:r>
          </a:p>
          <a:p>
            <a:endParaRPr lang="sk-SK" dirty="0"/>
          </a:p>
          <a:p>
            <a:r>
              <a:rPr lang="sk-SK" b="1" dirty="0"/>
              <a:t>VO3 – Koľko je celkovo domén a funkčných webstránok na Slovensku?</a:t>
            </a:r>
          </a:p>
          <a:p>
            <a:r>
              <a:rPr lang="sk-SK" dirty="0"/>
              <a:t>V rámci výskumu bolo identifikovaných 486 233 domén s koncovkou .</a:t>
            </a:r>
            <a:r>
              <a:rPr lang="sk-SK" dirty="0" err="1"/>
              <a:t>sk</a:t>
            </a:r>
            <a:r>
              <a:rPr lang="sk-SK" dirty="0"/>
              <a:t>, z ktorých funkčných webových stránok bolo 203 479. Zvyšných viac než 280-tisíc domén bolo nefunkčných alebo nevracalo žiadny relevantný webový obsah. Táto disproporcia ukazuje na nedostatočné využitie online priestoru zo strany mnohých subjektov, čo môže predstavovať nevyužitý potenciál digitálnej viditeľnosti.</a:t>
            </a:r>
          </a:p>
          <a:p>
            <a:endParaRPr lang="sk-SK" dirty="0"/>
          </a:p>
          <a:p>
            <a:r>
              <a:rPr lang="sk-SK" b="1" dirty="0"/>
              <a:t>VO4 – Koľko je celkovo prevádzok (firemných profilov na Google) na Slovensku?</a:t>
            </a:r>
          </a:p>
          <a:p>
            <a:r>
              <a:rPr lang="sk-SK" dirty="0"/>
              <a:t>Hoci táto výskumná otázka bola čiastočne mimo rozsahu technického experimentu, súčasťou doplnkovej analýzy bola aj agregácia firemných profilov pomocou Google </a:t>
            </a:r>
            <a:r>
              <a:rPr lang="sk-SK" dirty="0" err="1"/>
              <a:t>Map</a:t>
            </a:r>
            <a:r>
              <a:rPr lang="sk-SK" dirty="0"/>
              <a:t> API a databáz tretích strán. Podľa odhadov založených na kombinácii viacerých zdrojov možno predpokladať, že sa v online priestore nachádza 100 000 až 120 000 aktívnych firemných profilov na Google </a:t>
            </a:r>
            <a:r>
              <a:rPr lang="sk-SK" dirty="0" err="1"/>
              <a:t>Maps</a:t>
            </a:r>
            <a:r>
              <a:rPr lang="sk-SK" dirty="0"/>
              <a:t> (napr. Google Business Profile), no bez jednotného registra ide len o orientačný odhad.</a:t>
            </a:r>
          </a:p>
          <a:p>
            <a:endParaRPr lang="sk-SK" dirty="0"/>
          </a:p>
          <a:p>
            <a:r>
              <a:rPr lang="sk-SK" b="1" dirty="0"/>
              <a:t>VO5 – Aké sú najdôležitejšie kritériá na hodnotenie digitálnej transformácie?</a:t>
            </a:r>
          </a:p>
          <a:p>
            <a:r>
              <a:rPr lang="sk-SK" dirty="0"/>
              <a:t>Na základe dotazníkového prieskumu a bibliometrickej analýzy literatúry boli identifikované kľúčové dimenzie hodnotenia digitálnej transformácie:</a:t>
            </a:r>
          </a:p>
          <a:p>
            <a:r>
              <a:rPr lang="sk-SK" dirty="0"/>
              <a:t>úroveň digitalizácie interných procesov,</a:t>
            </a:r>
          </a:p>
          <a:p>
            <a:r>
              <a:rPr lang="sk-SK" dirty="0"/>
              <a:t>využívanie CRM, CMS a analytických nástrojov,</a:t>
            </a:r>
          </a:p>
          <a:p>
            <a:r>
              <a:rPr lang="sk-SK" dirty="0"/>
              <a:t>existencia digitálnej stratégie,</a:t>
            </a:r>
          </a:p>
          <a:p>
            <a:r>
              <a:rPr lang="sk-SK" dirty="0"/>
              <a:t>schopnosť integrácie moderných technológií (AI, big </a:t>
            </a:r>
            <a:r>
              <a:rPr lang="sk-SK" dirty="0" err="1"/>
              <a:t>data</a:t>
            </a:r>
            <a:r>
              <a:rPr lang="sk-SK" dirty="0"/>
              <a:t>),</a:t>
            </a:r>
          </a:p>
          <a:p>
            <a:r>
              <a:rPr lang="sk-SK" dirty="0"/>
              <a:t>výkonnostné metriky webstránky (napr. LCP, CLS, PLT, </a:t>
            </a:r>
            <a:r>
              <a:rPr lang="sk-SK" dirty="0" err="1"/>
              <a:t>bounce</a:t>
            </a:r>
            <a:r>
              <a:rPr lang="sk-SK" dirty="0"/>
              <a:t> rate).</a:t>
            </a:r>
          </a:p>
          <a:p>
            <a:r>
              <a:rPr lang="sk-SK" dirty="0"/>
              <a:t>Tieto kritériá sa stali základom pre návrh konceptuálneho modelu digitalizácie.</a:t>
            </a:r>
          </a:p>
          <a:p>
            <a:endParaRPr lang="sk-SK" dirty="0"/>
          </a:p>
          <a:p>
            <a:r>
              <a:rPr lang="sk-SK" b="1" dirty="0"/>
              <a:t>VO6 – Aké kritériá musia byť splnené pre dosiahnutie min. úrovne digitalizácie?</a:t>
            </a:r>
          </a:p>
          <a:p>
            <a:r>
              <a:rPr lang="sk-SK" dirty="0"/>
              <a:t>Vytvorený model stanovuje, že minimálnu úroveň digitalizácie predstavuje úroveň 3 v aspoň jednej oblasti (napr. využívanie digitálnych platforiem, mobilných aplikácií, základná analytika). Firma s úrovňou 1 alebo 2 vo všetkých oblastiach sa považuje za organizáciu s nízkou digitálnou zrelosťou. Vysokú úroveň digitálnej zrelosti majú tie podniky, ktoré dosahujú úroveň 4 alebo 5 v minimálne 8 z 10 oblastí.</a:t>
            </a:r>
          </a:p>
          <a:p>
            <a:endParaRPr lang="sk-SK" dirty="0"/>
          </a:p>
          <a:p>
            <a:r>
              <a:rPr lang="sk-SK" b="1" dirty="0"/>
              <a:t>VO7 – Aké sú aktuálne výzvy marketingu, zohľadňujúce digitálnu transformáciu?</a:t>
            </a:r>
          </a:p>
          <a:p>
            <a:r>
              <a:rPr lang="sk-SK" dirty="0"/>
              <a:t>Dotazník a kvalitatívne poznatky od respondentov odhalili niekoľko hlavných výziev:</a:t>
            </a:r>
          </a:p>
          <a:p>
            <a:r>
              <a:rPr lang="sk-SK" dirty="0"/>
              <a:t>nedostatočné prepojenie marketingu a IT oddelenia,</a:t>
            </a:r>
          </a:p>
          <a:p>
            <a:r>
              <a:rPr lang="sk-SK" dirty="0"/>
              <a:t>slabá analytická kapacita (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literacy</a:t>
            </a:r>
            <a:r>
              <a:rPr lang="sk-SK" dirty="0"/>
              <a:t>),</a:t>
            </a:r>
          </a:p>
          <a:p>
            <a:r>
              <a:rPr lang="sk-SK" dirty="0"/>
              <a:t>absencia personalizácie a automatizácie,</a:t>
            </a:r>
          </a:p>
          <a:p>
            <a:r>
              <a:rPr lang="sk-SK" dirty="0"/>
              <a:t>obmedzené využívanie nástrojov ako CRM, </a:t>
            </a:r>
            <a:r>
              <a:rPr lang="sk-SK" dirty="0" err="1"/>
              <a:t>heatmapy</a:t>
            </a:r>
            <a:r>
              <a:rPr lang="sk-SK" dirty="0"/>
              <a:t> či behaviorálne </a:t>
            </a:r>
            <a:r>
              <a:rPr lang="sk-SK" dirty="0" err="1"/>
              <a:t>analytiky</a:t>
            </a:r>
            <a:r>
              <a:rPr lang="sk-SK" dirty="0"/>
              <a:t>.</a:t>
            </a:r>
            <a:br>
              <a:rPr lang="sk-SK" dirty="0"/>
            </a:br>
            <a:endParaRPr lang="sk-SK" dirty="0"/>
          </a:p>
          <a:p>
            <a:r>
              <a:rPr lang="sk-SK" dirty="0"/>
              <a:t>Tieto výzvy súvisia nielen s technickou stránkou, ale aj s organizačnou kultúrou a schopnosťou reagovať na zmeny prostredia.</a:t>
            </a:r>
          </a:p>
          <a:p>
            <a:endParaRPr lang="sk-SK" dirty="0"/>
          </a:p>
          <a:p>
            <a:r>
              <a:rPr lang="sk-SK" b="1" dirty="0"/>
              <a:t>VO8 – Aké konkrétne odporúčania by sa mohli navrhnúť pre organizácie s najnižšou úrovňou digitalizácie?</a:t>
            </a:r>
          </a:p>
          <a:p>
            <a:r>
              <a:rPr lang="sk-SK" dirty="0"/>
              <a:t>Na základe kombinácie všetkých zistení boli formulované tieto odporúčania pre organizácie s nízkou digitálnou zrelosťou:</a:t>
            </a:r>
          </a:p>
          <a:p>
            <a:r>
              <a:rPr lang="sk-SK" dirty="0"/>
              <a:t>Zaviesť základnú digitálnu infraštruktúru (CMS, online formuláre, web analytiku),</a:t>
            </a:r>
          </a:p>
          <a:p>
            <a:r>
              <a:rPr lang="sk-SK" dirty="0"/>
              <a:t>Vytvoriť digitálnu stratégiu zameranú na marketing, zákaznícky servis a internú efektivitu,</a:t>
            </a:r>
          </a:p>
          <a:p>
            <a:r>
              <a:rPr lang="sk-SK" dirty="0"/>
              <a:t>Investovať do vzdelávania zamestnancov v oblasti digitálnych nástrojov,</a:t>
            </a:r>
          </a:p>
          <a:p>
            <a:r>
              <a:rPr lang="sk-SK" dirty="0"/>
              <a:t>Využiť konceptuálny model ako nástroj na sebahodnotenie a plánovanie,</a:t>
            </a:r>
          </a:p>
          <a:p>
            <a:r>
              <a:rPr lang="sk-SK" dirty="0" err="1"/>
              <a:t>Prioritizovať</a:t>
            </a:r>
            <a:r>
              <a:rPr lang="sk-SK" dirty="0"/>
              <a:t> aspoň 2–3 oblasti digitalizácie (napr. marketing + predaj + plánovanie).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37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80528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Hypotéza 1 (H1):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Webové stránky identifikované ako používajúce rámec digitálnej transformácie (napr. ITIL) dosahujú lepšie výkonnostné metriky (napr. nižší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Cumulative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Layout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ako stránky, kde sa rámec nevyskytuje.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Výsledok: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Nepotvrdená.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Aj keď niektoré domény obsahovali zmienky o ITIL alebo TOGAF v PDF dokumentoch, nebol zaznamenaný štatisticky významný rozdiel vo výkonnostných metrikách (CLS, LCP) medzi touto skupinou a ostatnými webmi. Indikovaný bol len slabý korelačný vzťah bez preukázanej kauzality. </a:t>
            </a:r>
            <a:b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Hypotéza 2 (H2):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Používatelia s vyššou úrovňou technických znalostí vnímajú integráciu marketingových nástrojov do CMS ako jednoduchšiu.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Výsledok: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Potvrdená.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Dotazníkové dáta preukázali jasný trend – respondenti so stredne pokročilými a pokročilými technickými zručnosťami deklarovali nižšiu mieru problémov pri integrácii nástrojov ako Google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Facebook Pixel či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Mailchimp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svojich CMS systémov.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Hypotéza 3 (H3):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Úroveň technických znalostí používateľov CMS pozitívne koreluje s výslednou efektivitou marketingových kampaní.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Výsledok: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Nepotvrdená. 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Hoci bola zistená pozitívna korelácia medzi technickou kompetenciou používateľov CMS a efektivitou kampaní, výsledky zároveň poukázali na silný vplyv ďalších faktorov, ako je stratégia kampane či podpora vedenia. Korelácia bola len stredne silná, a preto hypotézu nemožno považovať za potvrdenú v zmysle stanovených kritérií.</a:t>
            </a:r>
            <a:r>
              <a:rPr lang="sk-SK" sz="1800" dirty="0"/>
              <a:t> </a:t>
            </a:r>
            <a:br>
              <a:rPr lang="sk-SK" sz="1800" dirty="0"/>
            </a:b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Hypotéza 4 (H4):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Frekvencia aktualizácií obsahu pozitívne koreluje so spokojnosťou používateľov s CMS.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Výsledok: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Potvrdená.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Respondenti, ktorí pravidelne aktualizujú obsah (min. 1× týždenne), vykazovali vyššiu spokojnosť s používaným CMS najmä v oblastiach použiteľnosti, stability a celkového výkonu. Dáta ukazujú, že aktívne využívanie systému posilňuje jeho hodnotenie.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Hypotéza 5 (H5):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Podniky s vyššou úrovňou digitálnych zručností svojich zamestnancov dosahujú lepšiu schopnosť implementovať digitálne marketingové stratégie.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Výsledok: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Potvrdená.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Zistenia podporujú túto hypotézu. Firmy s pravidelným interným vzdelávaním a digitálnymi školeniami mali štruktúrovanejšie stratégie, častejšie využívali CRM, PPC kampane a analytické nástroje, a vykazovali vyššiu spokojnosť s výsledkami transformácie.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Hypotéza 6 (H6):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Existuje pozitívny vzťah medzi mierou využívania rámcov digitálnej transformácie (napr. ITIL, TOGAF) a vnímanou úrovňou digitálnej zrelosti podniku.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Výsledok: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Nepotvrdená. </a:t>
            </a:r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Hoci organizácie, ktoré využívali rámce ako ITIL či TOGAF, vykazovali vyššiu vnímanú digitálnu zrelosť, vzhľadom na nízky výskyt týchto rámcov a obmedzenú veľkosť vzorky nemožno túto hypotézu štatisticky potvrdiť. Indikácie pozitívneho vzťahu však predstavujú podnet pre ďalší výskum</a:t>
            </a:r>
            <a:r>
              <a:rPr lang="sk-SK" sz="1800" dirty="0"/>
              <a:t> </a:t>
            </a:r>
            <a:br>
              <a:rPr lang="sk-SK" sz="1800" dirty="0"/>
            </a:b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Hypotéza 7 (H7):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Podniky, ktoré systematicky merajú výkonnosť svojich digitálnych marketingových procesov (napr. KPI,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dashboardy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vykazujú vyššiu úroveň spokojnosti s výsledkami digitálnej transformácie.</a:t>
            </a:r>
          </a:p>
          <a:p>
            <a:pPr indent="0" algn="l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</a:pP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Výsledok: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Potvrdená.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Firmy, ktoré aktívne sledujú KPI, konverzie a ďalšie metriky pomocou nástrojov ako Google Data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Studio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alebo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BI, vykazujú vyššiu úroveň spokojnosti, efektivity kampaní a lepšiu koordináciu medzi marketingom a vedením.</a:t>
            </a:r>
          </a:p>
          <a:p>
            <a:pPr indent="0" algn="l"/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38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9245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 metodologického hľadiska predstavujú veľký prínos výsledky technickej analýzy a následne vytvorenie konceptuálneho modelu digitalizácie, ktorý umožňuje klasifikáciu podnikov podľa úrovne digitalizácie v 10 oblastiach.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je aplikovateľný ako nástroj sebahodnotenia a strategického plánovania, a zároveň poskytuje rámec pre ďalší výskum.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Zároveň umožňuje podnikom identifikovať silné a slabé stránky ich digitálnych kapacít a zamerať sa na oblasti s najväčším potenciálom pre zlepšenie.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39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598285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40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746882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 základe môjho výskumu je potrebné riešiť bariéry systémovo. </a:t>
            </a:r>
          </a:p>
          <a:p>
            <a:r>
              <a:rPr lang="sk-SK" dirty="0"/>
              <a:t>Najväčší prínos má kombinácia 3 oblastí: zvýšenie digitálnej zrelosti vzdelávaním zamestnancov, jasná digitálna stratégia previazaná na marketingové ciele a flexibilná technologická infraštruktúra. </a:t>
            </a:r>
          </a:p>
          <a:p>
            <a:r>
              <a:rPr lang="sk-SK" dirty="0"/>
              <a:t>Nevyhnutné je aj riadenie zmeny – komunikácia prínosov, zapojenie vedenia a interných ambasádorov. </a:t>
            </a:r>
          </a:p>
          <a:p>
            <a:r>
              <a:rPr lang="sk-SK" dirty="0"/>
              <a:t>Zároveň odporúčam priebežne merať prínosy cez KPI, aby bolo jasné, kde transformácia prináša hodnotu.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41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916351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Pre malé a stredné podniky odporúčam </a:t>
            </a:r>
            <a:r>
              <a:rPr lang="sk-SK" dirty="0" err="1"/>
              <a:t>nízkonákladové</a:t>
            </a:r>
            <a:r>
              <a:rPr lang="sk-SK" dirty="0"/>
              <a:t> cloudové riešenia, open-source platformy a postupnú automatizáciu časovo náročných úloh. </a:t>
            </a:r>
          </a:p>
          <a:p>
            <a:r>
              <a:rPr lang="sk-SK" dirty="0"/>
              <a:t>Kľúčové je </a:t>
            </a:r>
            <a:r>
              <a:rPr lang="sk-SK" dirty="0" err="1"/>
              <a:t>outsourcovať</a:t>
            </a:r>
            <a:r>
              <a:rPr lang="sk-SK" dirty="0"/>
              <a:t> špecializované činnosti, </a:t>
            </a:r>
            <a:r>
              <a:rPr lang="sk-SK" dirty="0" err="1"/>
              <a:t>prioritizovať</a:t>
            </a:r>
            <a:r>
              <a:rPr lang="sk-SK" dirty="0"/>
              <a:t> rýchle víťazstvá a zamerať sa na nástroje, ktoré prinesú okamžitý merateľný prínos – </a:t>
            </a:r>
          </a:p>
          <a:p>
            <a:r>
              <a:rPr lang="sk-SK" dirty="0"/>
              <a:t>napríklad lepšiu konverziu alebo úsporu času v marketingových procesoch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42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344646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Model možno použiť nielen na sebahodnotenie firiem, ale aj ako nástroj pre tvorcov politík. </a:t>
            </a:r>
          </a:p>
          <a:p>
            <a:r>
              <a:rPr lang="sk-SK" dirty="0"/>
              <a:t>Agregované a anonymizované dáta by umožnili identifikovať slabé miesta v digitálnej pripravenosti regiónov a odvetví, cielené prideľovanie grantov a meranie efektivity verejných programov. </a:t>
            </a:r>
          </a:p>
          <a:p>
            <a:endParaRPr lang="sk-SK" dirty="0"/>
          </a:p>
          <a:p>
            <a:r>
              <a:rPr lang="sk-SK" dirty="0"/>
              <a:t>Takto by sa zabezpečila podpora digitalizácie tam, kde má najväčší zmysel.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43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16488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 by sa digitálna transformácia obmedzila len na nasadenie nových technológií, bez zmeny procesov, organizačnej kultúry a riadenia, hrozia tieto riziká:</a:t>
            </a:r>
          </a:p>
          <a:p>
            <a:r>
              <a:rPr lang="sk-SK" b="1" dirty="0"/>
              <a:t>...</a:t>
            </a:r>
          </a:p>
          <a:p>
            <a:endParaRPr lang="sk-SK" b="1" dirty="0"/>
          </a:p>
          <a:p>
            <a:r>
              <a:rPr lang="sk-SK" dirty="0"/>
              <a:t>Nesúlad so stratégiou firmy a neefektívne, duplicitné procesy. </a:t>
            </a:r>
          </a:p>
          <a:p>
            <a:r>
              <a:rPr lang="sk-SK" dirty="0"/>
              <a:t>Často ide o tzv. </a:t>
            </a:r>
            <a:r>
              <a:rPr lang="sk-SK" b="1" dirty="0"/>
              <a:t>digitálnu byrokraciu – digitalizujeme to</a:t>
            </a:r>
            <a:r>
              <a:rPr lang="sk-SK" dirty="0"/>
              <a:t>, čo je už v </a:t>
            </a:r>
            <a:r>
              <a:rPr lang="sk-SK" b="1" dirty="0"/>
              <a:t>základe</a:t>
            </a:r>
            <a:r>
              <a:rPr lang="sk-SK" dirty="0"/>
              <a:t> </a:t>
            </a:r>
            <a:r>
              <a:rPr lang="sk-SK" b="1" dirty="0"/>
              <a:t>neoptimálne</a:t>
            </a:r>
            <a:r>
              <a:rPr lang="sk-SK" dirty="0"/>
              <a:t>. </a:t>
            </a:r>
          </a:p>
          <a:p>
            <a:r>
              <a:rPr lang="sk-SK" dirty="0"/>
              <a:t>Takýto prístup vedie k nízkej návratnosti investícií a strate flexibility reagovať na budúce zmeny trhu.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44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227588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štátnej správe a neziskových organizáciách môže byť implementácia náročnejšia kvôli legislatívnym obmedzeniam, rozpočtovým limitom, hierarchickej kultúre riadenia a nedostatku odborníkov. </a:t>
            </a:r>
          </a:p>
          <a:p>
            <a:r>
              <a:rPr lang="sk-SK" dirty="0"/>
              <a:t>Navyše, často sa stretávame s odporom voči zmene, keďže procesy sú stabilné a inovácie sa zavádzajú len vtedy, ak sú legislatívne povinné. </a:t>
            </a:r>
          </a:p>
          <a:p>
            <a:endParaRPr lang="sk-SK" dirty="0"/>
          </a:p>
          <a:p>
            <a:r>
              <a:rPr lang="sk-SK" dirty="0"/>
              <a:t>Preto by bolo potrebné model adaptovať na tieto podmienky a doplniť ho o prvky riadenia zmeny.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45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47793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Hlavný cieľom bolo: </a:t>
            </a:r>
          </a:p>
          <a:p>
            <a:endParaRPr lang="sk-SK" dirty="0"/>
          </a:p>
          <a:p>
            <a:r>
              <a:rPr lang="sk-SK" dirty="0"/>
              <a:t>Tento cieľ nie je len analytický, ale smeruje k návrhu praktického modelu, ktorý vychádza zo slovenského kontextu a zohľadňuje štyri zásadné piliere digitálnej transformácie: </a:t>
            </a:r>
            <a:r>
              <a:rPr lang="sk-SK" sz="1200" b="1" dirty="0">
                <a:solidFill>
                  <a:srgbClr val="BC204B"/>
                </a:solidFill>
              </a:rPr>
              <a:t>referenčné rámce</a:t>
            </a:r>
            <a:r>
              <a:rPr lang="sk-SK" sz="1200" dirty="0"/>
              <a:t>, </a:t>
            </a:r>
            <a:r>
              <a:rPr lang="sk-SK" sz="1200" b="1" dirty="0">
                <a:solidFill>
                  <a:srgbClr val="BC204B"/>
                </a:solidFill>
              </a:rPr>
              <a:t>podnikové systémy</a:t>
            </a:r>
            <a:r>
              <a:rPr lang="sk-SK" sz="1200" dirty="0"/>
              <a:t>, </a:t>
            </a:r>
            <a:r>
              <a:rPr lang="sk-SK" sz="1200" b="1" dirty="0">
                <a:solidFill>
                  <a:srgbClr val="BC204B"/>
                </a:solidFill>
              </a:rPr>
              <a:t>digitálne zručnosti zamestnancov</a:t>
            </a:r>
            <a:r>
              <a:rPr lang="sk-SK" sz="1200" dirty="0"/>
              <a:t> a </a:t>
            </a:r>
            <a:r>
              <a:rPr lang="sk-SK" sz="1200" b="1" dirty="0">
                <a:solidFill>
                  <a:srgbClr val="BC204B"/>
                </a:solidFill>
              </a:rPr>
              <a:t>marketingové procesy </a:t>
            </a:r>
            <a:endParaRPr lang="sk-SK" dirty="0"/>
          </a:p>
          <a:p>
            <a:endParaRPr lang="sk-SK" dirty="0"/>
          </a:p>
          <a:p>
            <a:r>
              <a:rPr lang="sk-SK" dirty="0"/>
              <a:t>Ak by som mal 1-2 (jednou-dvomi) vetami mal vysvetliť bežnému človeku, čo som robil vo svojom výskume... tak som preskenoval všetky slovenské webstránky (doslova celý slovenský internet) a potom z týchto dát, získal kľúčové informácie a vytvoril som </a:t>
            </a:r>
            <a:r>
              <a:rPr lang="sk-SK" dirty="0" err="1"/>
              <a:t>koncenptuálny</a:t>
            </a:r>
            <a:r>
              <a:rPr lang="sk-SK" dirty="0"/>
              <a:t> model. </a:t>
            </a:r>
          </a:p>
          <a:p>
            <a:r>
              <a:rPr lang="sk-SK" dirty="0"/>
              <a:t>V metodickej časti za chvíľku poviem viac..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3323974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Áno, niektoré firmy transformáciu vedome odkladajú – buď kvôli krátkodobej orientácii na náklady, spokojnosti s aktuálnou pozíciou na trhu, alebo obavám zo straty kontroly.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46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096990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Môj model ich dokáže presvedčiť prostredníctvom dátovo podloženého hodnotenia digitálnej zrelosti, ukážky dopadov nečinnosti a návrhu rýchlych, merateľných krokov, ktoré prinesú okamžitý prínos.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Takto sa zníži riziko a zvýši dôvera v proces transformácie.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47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28695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Rozdiel je spôsobený tým, že </a:t>
            </a:r>
            <a:r>
              <a:rPr lang="sk-SK" b="1" dirty="0"/>
              <a:t>vytvorenie firemného profilu na Google je rýchle, bezplatné a nevyžaduje technickú infraštruktúru</a:t>
            </a:r>
            <a:r>
              <a:rPr lang="sk-SK" dirty="0"/>
              <a:t>, zatiaľ čo prevádzka funkčnej webstránky si vyžaduje investíciu do vývoja, </a:t>
            </a:r>
            <a:r>
              <a:rPr lang="sk-SK" dirty="0" err="1"/>
              <a:t>hostingu</a:t>
            </a:r>
            <a:r>
              <a:rPr lang="sk-SK" dirty="0"/>
              <a:t> a pravidelnej aktualizácie obsahu. </a:t>
            </a:r>
          </a:p>
          <a:p>
            <a:endParaRPr lang="sk-SK" dirty="0"/>
          </a:p>
          <a:p>
            <a:r>
              <a:rPr lang="sk-SK" dirty="0"/>
              <a:t>Mnohé menšie podniky – najmä v segmente HORECA či zdravotníctva – sa spoliehajú len na Google Business Profile alebo zápisy v mapových službách, pretože tieto okamžite zlepšujú lokálnu viditeľnosť a generujú kontakty.</a:t>
            </a:r>
            <a:br>
              <a:rPr lang="sk-SK" dirty="0"/>
            </a:br>
            <a:r>
              <a:rPr lang="sk-SK" dirty="0"/>
              <a:t>Jazyková lokalizácia zahraničných domén hrá významnú úlohu – ak web nie je dostupný v slovenčine, môže byť pre lokálneho zákazníka menej atraktívny a jeho indexácia vo vyhľadávačoch obmedzená.</a:t>
            </a:r>
          </a:p>
          <a:p>
            <a:br>
              <a:rPr lang="sk-SK" dirty="0"/>
            </a:br>
            <a:r>
              <a:rPr lang="sk-SK" dirty="0"/>
              <a:t>Ďalším faktorom je existencia viacerých prevádzok jednej spoločnosti – každá pobočka môže mať vlastný profil na Google, ale webstránka je často spoločná, čo umelo navyšuje počet profilov oproti počtu domén.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48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8805957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Výrazný rozdiel je výsledkom toho, že </a:t>
            </a:r>
            <a:r>
              <a:rPr lang="sk-SK" b="1" dirty="0"/>
              <a:t>časť domén sa registruje z dôvodu ochrany značky, budúcich projektov alebo </a:t>
            </a:r>
            <a:r>
              <a:rPr lang="sk-SK" b="1" dirty="0" err="1"/>
              <a:t>spekulatívne</a:t>
            </a:r>
            <a:r>
              <a:rPr lang="sk-SK" dirty="0"/>
              <a:t> (napr. doménové portfóliá), pričom nie sú nikdy využité na funkčný web.</a:t>
            </a:r>
            <a:br>
              <a:rPr lang="sk-SK" dirty="0"/>
            </a:br>
            <a:r>
              <a:rPr lang="sk-SK" dirty="0"/>
              <a:t>Samotnú registráciu domény bez jej aktívneho využitia by som </a:t>
            </a:r>
            <a:r>
              <a:rPr lang="sk-SK" b="1" dirty="0"/>
              <a:t>nepovažoval za plnohodnotnú formu digitálnej transformácie</a:t>
            </a:r>
            <a:r>
              <a:rPr lang="sk-SK" dirty="0"/>
              <a:t>, ale za jej </a:t>
            </a:r>
            <a:r>
              <a:rPr lang="sk-SK" dirty="0" err="1"/>
              <a:t>predstupeň</a:t>
            </a:r>
            <a:r>
              <a:rPr lang="sk-SK" dirty="0"/>
              <a:t> – ide o určitý prejav digitálnej pripravenosti/predpríprava (</a:t>
            </a:r>
            <a:r>
              <a:rPr lang="sk-SK" dirty="0" err="1"/>
              <a:t>digital</a:t>
            </a:r>
            <a:r>
              <a:rPr lang="sk-SK" dirty="0"/>
              <a:t> </a:t>
            </a:r>
            <a:r>
              <a:rPr lang="sk-SK" dirty="0" err="1"/>
              <a:t>readiness</a:t>
            </a:r>
            <a:r>
              <a:rPr lang="sk-SK" dirty="0"/>
              <a:t>) alebo zámeru vstúpiť do online prostredia. </a:t>
            </a:r>
          </a:p>
          <a:p>
            <a:r>
              <a:rPr lang="sk-SK" dirty="0"/>
              <a:t>Reálna transformácia nastáva až pri aktívnom využití domény pre komunikáciu, marketing či elektronické služby.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49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464618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Nízke využívanie týchto platforiem slovenskými firmami je ovplyvnené </a:t>
            </a:r>
            <a:r>
              <a:rPr lang="sk-SK" b="1" dirty="0"/>
              <a:t>tematickou orientáciou a profilom cieľovej skupiny</a:t>
            </a:r>
            <a:r>
              <a:rPr lang="sk-SK" dirty="0"/>
              <a:t>. </a:t>
            </a:r>
          </a:p>
          <a:p>
            <a:r>
              <a:rPr lang="sk-SK" dirty="0"/>
              <a:t>LinkedIn má v SR silné zastúpenie v B2B segmentoch, ale v B2C odvetviach býva zanedbávaný, pretože firmy sa viac orientujú na Facebook a Instagram.</a:t>
            </a:r>
          </a:p>
          <a:p>
            <a:endParaRPr lang="sk-SK" dirty="0"/>
          </a:p>
          <a:p>
            <a:r>
              <a:rPr lang="sk-SK" dirty="0"/>
              <a:t>YouTube je zasa často vnímaný ako kanál pre zábavný obsah, nie ako strategický marketingový nástroj, čo vedie k podhodnoteniu jeho potenciálu v oblasti vzdelávacieho, produktového či </a:t>
            </a:r>
            <a:r>
              <a:rPr lang="sk-SK" dirty="0" err="1"/>
              <a:t>brandového</a:t>
            </a:r>
            <a:r>
              <a:rPr lang="sk-SK" dirty="0"/>
              <a:t> obsahu.</a:t>
            </a:r>
          </a:p>
          <a:p>
            <a:br>
              <a:rPr lang="sk-SK" dirty="0"/>
            </a:br>
            <a:r>
              <a:rPr lang="sk-SK" dirty="0"/>
              <a:t>V oboch prípadoch zohráva úlohu aj </a:t>
            </a:r>
            <a:r>
              <a:rPr lang="sk-SK" b="1" dirty="0"/>
              <a:t>nedostatok interných kapacít na tvorbu kvalitného multimediálneho obsahu</a:t>
            </a:r>
            <a:r>
              <a:rPr lang="sk-SK" dirty="0"/>
              <a:t> a nízka miera porozumenia merateľným prínosom týchto platforiem.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50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78494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podporu dosiahnutia hlavného cieľa boli formulované nasledovných 7 parciálnych (čiastkových) ciele.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5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0661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marL="0" marR="3810" lvl="0" indent="0" algn="just" rtl="0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sk-SK" sz="1200" b="1" dirty="0"/>
              <a:t>5 výskumných tém</a:t>
            </a:r>
          </a:p>
          <a:p>
            <a:pPr marL="0" marR="3810" lvl="0" indent="0" algn="just" rtl="0">
              <a:lnSpc>
                <a:spcPct val="150000"/>
              </a:lnSpc>
              <a:buFont typeface="Symbol" panose="05050102010706020507" pitchFamily="18" charset="2"/>
              <a:buNone/>
            </a:pPr>
            <a:endParaRPr lang="sk-SK" sz="1200" b="1" dirty="0"/>
          </a:p>
          <a:p>
            <a:pPr marL="0" marR="3810" lvl="0" indent="0" algn="just" rtl="0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lang="sk-SK" sz="1200" b="1" dirty="0"/>
              <a:t>Celkovo 8 výskumných otázok</a:t>
            </a:r>
            <a:endParaRPr lang="sk-SK" sz="1200" dirty="0"/>
          </a:p>
          <a:p>
            <a:pPr marL="342900" marR="3810" lvl="0" indent="-342900" algn="just" rtl="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VO1. Ktoré sú najpoužívanejšie rámce digitálnej transformácie globálne a na Slovensku?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VO2. Ktoré sú najpoužívanejšie systémy na správu obsahu (CMS systémy) globálne a na Slovensku?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VO3. Koľko je celkovo domén a funkčných webstránok na Slovensku?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VO4. Koľko je celkovo prevádzok (firemných profilov na Google) na Slovensku?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VO5. Aké sú najdôležitejšie kritéria na hodnotenie digitálnej transformácie?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VO6. Aké kritériá musia byť splnené pre dosiahnutie minimálnej úrovne digitalizácie? 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VO7. Aké sú aktuálne výzvy marketingu, zohľadňujúce digitálnu transformáciu?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VO8. Aké konkrétne odporúčania by sa mohli navrhnúť pre organizácie s najnižšou úrovňou digitalizácie na zlepšenie ich konkurencieschopnosti?</a:t>
            </a:r>
          </a:p>
          <a:p>
            <a:endParaRPr lang="sk-SK" dirty="0"/>
          </a:p>
          <a:p>
            <a:r>
              <a:rPr lang="sk-SK" b="1" dirty="0"/>
              <a:t>7 hypotéz</a:t>
            </a:r>
          </a:p>
          <a:p>
            <a:pPr marL="342900" marR="3810" lvl="0" indent="-342900" algn="just" rtl="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Hypotéza 1 (H1): Webové stránky identifikované ako používajúce rámec digitálnej transformácie (napr. ITIL) – na základe výskytu kľúčových pojmov v PDF dokumentoch alebo metadátach domény – dosahujú lepšie výkonnostné metriky (napr. nižší </a:t>
            </a:r>
            <a:r>
              <a:rPr lang="sk-SK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Cumulative</a:t>
            </a: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k-SK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Layout</a:t>
            </a: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k-SK" sz="18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ako stránky, kde sa rámec nevyskytuje.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Hypotéza 2 (H2): Používatelia s vyššou úrovňou technických znalostí vnímajú integráciu marketingových nástrojov do CMS ako jednoduchšiu.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Hypotéza 3 (H3): Úroveň technických znalostí používateľov CMS pozitívne koreluje s výslednou efektivitou marketingových kampaní.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Hypotéza 4 (H4): Frekvencia aktualizácií obsahu pozitívne koreluje so spokojnosťou používateľov s CMS.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Hypotéza 5 (H5): Podniky s vyššou úrovňou digitálnych zručností svojich zamestnancov dosahujú lepšiu schopnosť implementovať digitálne marketingové stratégie.</a:t>
            </a:r>
          </a:p>
          <a:p>
            <a:pPr marL="342900" marR="381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sk-SK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Hypotéza 6 (H6): Existuje pozitívny vzťah medzi mierou využívania rámcov digitálnej transformácie (napr. ITIL, TOGAF) a vnímanou úrovňou digitálnej zrelosti podniku.</a:t>
            </a:r>
          </a:p>
          <a:p>
            <a:r>
              <a:rPr lang="sk-SK" sz="1800" b="0" dirty="0">
                <a:effectLst/>
                <a:ea typeface="Times New Roman" panose="02020603050405020304" pitchFamily="18" charset="0"/>
              </a:rPr>
              <a:t>Hypotéza 7 (H7):</a:t>
            </a:r>
            <a:r>
              <a:rPr lang="sk-SK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Podniky, ktoré systematicky merajú výkonnosť svojich digitálnych marketingových procesov (napr. KPI, </a:t>
            </a:r>
            <a:r>
              <a:rPr lang="sk-SK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dashboardy</a:t>
            </a:r>
            <a:r>
              <a:rPr lang="sk-SK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vykazujú vyššiu úroveň spokojnosti s výsledkami digitálnej transformácie.</a:t>
            </a:r>
            <a:endParaRPr lang="sk-SK" b="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B7EE5-ED82-4D77-BB54-542F888A4116}" type="slidenum">
              <a:rPr lang="sk-SK" smtClean="0"/>
              <a:pPr/>
              <a:t>6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264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800" b="0" dirty="0">
                <a:solidFill>
                  <a:srgbClr val="BC204B"/>
                </a:solidFill>
                <a:latin typeface="+mj-lt"/>
              </a:rPr>
              <a:t>Digitálna transformácia je komplexný jav, ktorý ovplyvňuje podnikové procesy, technológie, organizačné štruktúry a zákaznícke skúsenosti. Na jej pochopenie je potrebné najprv objasniť súvisiace kľúčové koncepty, ktoré v akademickej i odbornej literatúre nadobúdajú rôzne významy. </a:t>
            </a:r>
          </a:p>
          <a:p>
            <a:endParaRPr lang="sk-SK" sz="1800" b="0" dirty="0">
              <a:solidFill>
                <a:srgbClr val="BC204B"/>
              </a:solidFill>
              <a:latin typeface="+mj-lt"/>
            </a:endParaRPr>
          </a:p>
          <a:p>
            <a:r>
              <a:rPr lang="sk-SK" sz="1800" b="0" dirty="0">
                <a:solidFill>
                  <a:srgbClr val="BC204B"/>
                </a:solidFill>
                <a:latin typeface="+mj-lt"/>
              </a:rPr>
              <a:t>Digitálny/a – pojem sa používa rovnako ako pojem informačné technológie a je synonymom pre rýchlosť zavádzania inovácií a zmien, ku ktorým v podnikoch dochádza rýchlym prijatím technológií</a:t>
            </a:r>
          </a:p>
          <a:p>
            <a:endParaRPr lang="sk-SK" sz="1800" b="0" dirty="0">
              <a:solidFill>
                <a:srgbClr val="BC204B"/>
              </a:solidFill>
              <a:latin typeface="+mj-lt"/>
            </a:endParaRPr>
          </a:p>
          <a:p>
            <a:r>
              <a:rPr lang="sk-SK" sz="1800" b="0" dirty="0">
                <a:solidFill>
                  <a:srgbClr val="BC204B"/>
                </a:solidFill>
                <a:latin typeface="+mj-lt"/>
              </a:rPr>
              <a:t>1. úroveň - Digitizácia je podmienená technologickým aktivátorom, je to proces prechodu z analógovej na digitálnu formu informácií a dát</a:t>
            </a:r>
          </a:p>
          <a:p>
            <a:r>
              <a:rPr lang="sk-SK" sz="1800" b="0" dirty="0">
                <a:solidFill>
                  <a:srgbClr val="BC204B"/>
                </a:solidFill>
                <a:latin typeface="+mj-lt"/>
              </a:rPr>
              <a:t>2. úroveň - Digitalizácia, ktorá sa orientuje na implementáciu a využívanie digitalizačných technológií v kontexte podniku</a:t>
            </a:r>
          </a:p>
          <a:p>
            <a:r>
              <a:rPr lang="sk-SK" sz="1800" b="0" dirty="0">
                <a:solidFill>
                  <a:srgbClr val="BC204B"/>
                </a:solidFill>
                <a:latin typeface="+mj-lt"/>
              </a:rPr>
              <a:t>3. úroveň - Digitálna Transformácia - komplexný a rozsiahly proces, v ktorom sa buď digitálne upravujú existujúce, alebo sa dokonca tvoria nové podnikové procesy a to tak, aby sa efektívne plnili dynamicky meniace sa požiadavky podniku a trhu</a:t>
            </a:r>
          </a:p>
          <a:p>
            <a:endParaRPr lang="sk-SK" sz="1800" b="0" dirty="0">
              <a:solidFill>
                <a:srgbClr val="BC204B"/>
              </a:solidFill>
              <a:latin typeface="+mj-lt"/>
            </a:endParaRPr>
          </a:p>
          <a:p>
            <a:r>
              <a:rPr lang="sk-SK" sz="1800" b="0" dirty="0">
                <a:solidFill>
                  <a:srgbClr val="BC204B"/>
                </a:solidFill>
                <a:latin typeface="+mj-lt"/>
              </a:rPr>
              <a:t>Digitálna transformácia je (holistický) proces, pri ktorom organizácie a spoločnosti transformujú svoje procesy, služby a produkty pomocou digitálnych technológií, ako sú napríklad </a:t>
            </a:r>
            <a:r>
              <a:rPr lang="sk-SK" sz="1800" b="0" dirty="0" err="1">
                <a:solidFill>
                  <a:srgbClr val="BC204B"/>
                </a:solidFill>
                <a:latin typeface="+mj-lt"/>
              </a:rPr>
              <a:t>cloud</a:t>
            </a:r>
            <a:r>
              <a:rPr lang="sk-SK" sz="1800" b="0" dirty="0">
                <a:solidFill>
                  <a:srgbClr val="BC204B"/>
                </a:solidFill>
                <a:latin typeface="+mj-lt"/>
              </a:rPr>
              <a:t> </a:t>
            </a:r>
            <a:r>
              <a:rPr lang="sk-SK" sz="1800" b="0" dirty="0" err="1">
                <a:solidFill>
                  <a:srgbClr val="BC204B"/>
                </a:solidFill>
                <a:latin typeface="+mj-lt"/>
              </a:rPr>
              <a:t>computing</a:t>
            </a:r>
            <a:r>
              <a:rPr lang="sk-SK" sz="1800" b="0" dirty="0">
                <a:solidFill>
                  <a:srgbClr val="BC204B"/>
                </a:solidFill>
                <a:latin typeface="+mj-lt"/>
              </a:rPr>
              <a:t>, umelá inteligencia, internet vecí a </a:t>
            </a:r>
            <a:r>
              <a:rPr lang="sk-SK" sz="1800" b="0" dirty="0" err="1">
                <a:solidFill>
                  <a:srgbClr val="BC204B"/>
                </a:solidFill>
                <a:latin typeface="+mj-lt"/>
              </a:rPr>
              <a:t>blockchain</a:t>
            </a:r>
            <a:r>
              <a:rPr lang="sk-SK" sz="1800" b="0" dirty="0">
                <a:solidFill>
                  <a:srgbClr val="BC204B"/>
                </a:solidFill>
                <a:latin typeface="+mj-lt"/>
              </a:rPr>
              <a:t>. </a:t>
            </a:r>
          </a:p>
          <a:p>
            <a:endParaRPr lang="sk-SK" sz="1800" b="0" dirty="0">
              <a:solidFill>
                <a:srgbClr val="BC204B"/>
              </a:solidFill>
              <a:latin typeface="+mj-lt"/>
            </a:endParaRPr>
          </a:p>
          <a:p>
            <a:r>
              <a:rPr lang="sk-SK" sz="1800" b="0" dirty="0">
                <a:solidFill>
                  <a:srgbClr val="BC204B"/>
                </a:solidFill>
                <a:latin typeface="+mj-lt"/>
              </a:rPr>
              <a:t>Cieľom digitálnej transformácie je zlepšiť efektívnosť, zvýšiť konkurencieschopnosť a zlepšiť zážitok zákazníkov.</a:t>
            </a:r>
            <a:endParaRPr lang="sk-SK" b="0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8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697842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Vyhľadávanie relevantných zdrojov prebiehalo v renomovaných vedeckých databázach Web of Science,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Scopus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Science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Direct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doplnkovo aj v Google 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Scholar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účely triangulácie a verifikácie kľúčových článkov a štúdií. </a:t>
            </a:r>
          </a:p>
          <a:p>
            <a:endParaRPr lang="sk-SK" sz="1800" dirty="0">
              <a:effectLst/>
              <a:latin typeface="Times New Roman" panose="02020603050405020304" pitchFamily="18" charset="0"/>
            </a:endParaRPr>
          </a:p>
          <a:p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Databáza Web of Science bola preferovaná pre vyššiu kvalitu metadát, dostupnosť štandardizovaných kľúčových slov 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9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6458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V zozname použitej literatúry a zdrojov (</a:t>
            </a:r>
            <a:r>
              <a:rPr lang="sk-SK" dirty="0" err="1"/>
              <a:t>str</a:t>
            </a:r>
            <a:r>
              <a:rPr lang="sk-SK" dirty="0"/>
              <a:t> 191-201) je k </a:t>
            </a:r>
            <a:r>
              <a:rPr lang="sk-SK" dirty="0" err="1"/>
              <a:t>dispozíciií</a:t>
            </a:r>
            <a:r>
              <a:rPr lang="sk-SK" dirty="0"/>
              <a:t> celkovo 104 zdrojov, 80 % z nich bolo vydaných v priebehu posledných 5 rokov</a:t>
            </a:r>
          </a:p>
          <a:p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Využil som techniku a rámec PRISMA a sledoval som 3 kľúčové výskumné domény v období od januára 2019 do decembra 2024:</a:t>
            </a:r>
          </a:p>
          <a:p>
            <a:pPr marL="0" indent="0">
              <a:buFont typeface="+mj-lt"/>
              <a:buNone/>
            </a:pPr>
            <a:r>
              <a:rPr lang="sk-SK" dirty="0"/>
              <a:t>1. digitálna transformácia (</a:t>
            </a:r>
            <a:r>
              <a:rPr lang="sk-SK" dirty="0" err="1"/>
              <a:t>digital</a:t>
            </a:r>
            <a:r>
              <a:rPr lang="sk-SK" dirty="0"/>
              <a:t> </a:t>
            </a:r>
            <a:r>
              <a:rPr lang="sk-SK" dirty="0" err="1"/>
              <a:t>transformation</a:t>
            </a:r>
            <a:r>
              <a:rPr lang="sk-SK" dirty="0"/>
              <a:t>),</a:t>
            </a:r>
          </a:p>
          <a:p>
            <a:pPr marL="0" indent="0">
              <a:buFont typeface="+mj-lt"/>
              <a:buNone/>
            </a:pPr>
            <a:r>
              <a:rPr lang="sk-SK" dirty="0"/>
              <a:t>2. digitálny marketing (</a:t>
            </a:r>
            <a:r>
              <a:rPr lang="sk-SK" dirty="0" err="1"/>
              <a:t>digital</a:t>
            </a:r>
            <a:r>
              <a:rPr lang="sk-SK" dirty="0"/>
              <a:t> marketing),</a:t>
            </a:r>
          </a:p>
          <a:p>
            <a:pPr marL="0" indent="0">
              <a:buFont typeface="+mj-lt"/>
              <a:buNone/>
            </a:pPr>
            <a:r>
              <a:rPr lang="sk-SK" dirty="0"/>
              <a:t>3. digitálna zrelosť (</a:t>
            </a:r>
            <a:r>
              <a:rPr lang="sk-SK" dirty="0" err="1"/>
              <a:t>digital</a:t>
            </a:r>
            <a:r>
              <a:rPr lang="sk-SK" dirty="0"/>
              <a:t> maturity).</a:t>
            </a:r>
          </a:p>
          <a:p>
            <a:endParaRPr lang="sk-SK" dirty="0"/>
          </a:p>
          <a:p>
            <a:r>
              <a:rPr lang="sk-SK" dirty="0"/>
              <a:t>Analýza odhalila, že pred rokom 2017 neexistovali žiadne vedecké články, ktoré by súčasne pokrývali oba termíny digitálna transformácia a marketing.</a:t>
            </a:r>
          </a:p>
          <a:p>
            <a:endParaRPr lang="sk-SK" dirty="0"/>
          </a:p>
          <a:p>
            <a:r>
              <a:rPr lang="sk-SK" dirty="0"/>
              <a:t>Digitálna transformácia a súčasne marketing, ako predmet skúmania, je zahrnutý v tomto prieskume počas posledných piatich rokov, To reflektuje na relatívnu novosť tohto výskumného smeru. 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9155B-5C4D-4042-BB6D-C92EFF5F8223}" type="slidenum">
              <a:rPr lang="en-SK" smtClean="0"/>
              <a:t>10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7055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BC20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C9867D-4C45-6548-A461-B49DF7A6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5238748"/>
            <a:ext cx="911106" cy="9111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6438C3-B108-5A46-9365-8F4546E673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squar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7200" b="1" dirty="0" err="1">
                <a:solidFill>
                  <a:schemeClr val="bg1"/>
                </a:solidFill>
                <a:latin typeface="Corbel" panose="020B0503020204020204" pitchFamily="34" charset="0"/>
              </a:rPr>
              <a:t>Názov</a:t>
            </a:r>
            <a:r>
              <a:rPr lang="en-GB" sz="7200" b="1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GB" sz="7200" b="1" dirty="0" err="1">
                <a:solidFill>
                  <a:schemeClr val="bg1"/>
                </a:solidFill>
                <a:latin typeface="Corbel" panose="020B0503020204020204" pitchFamily="34" charset="0"/>
              </a:rPr>
              <a:t>prezentácie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" name="Text Placeholder 22">
            <a:extLst>
              <a:ext uri="{FF2B5EF4-FFF2-40B4-BE49-F238E27FC236}">
                <a16:creationId xmlns:a16="http://schemas.microsoft.com/office/drawing/2014/main" id="{BE1E3E04-EF49-F443-94F3-E85D13393C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A88D79DF-9257-3243-9C8F-59CB6E0FCD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45144B-79B7-524E-8036-4E8BA80696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8445" y="753553"/>
            <a:ext cx="2924558" cy="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6BA4701-17B3-B047-A9D6-EA69A0CAB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6BB65C-5914-4C49-8E67-7D950A44DB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41347" y="5231793"/>
            <a:ext cx="946681" cy="946681"/>
          </a:xfrm>
          <a:prstGeom prst="rect">
            <a:avLst/>
          </a:prstGeom>
        </p:spPr>
      </p:pic>
      <p:sp>
        <p:nvSpPr>
          <p:cNvPr id="8" name="Title Placeholder 15">
            <a:extLst>
              <a:ext uri="{FF2B5EF4-FFF2-40B4-BE49-F238E27FC236}">
                <a16:creationId xmlns:a16="http://schemas.microsoft.com/office/drawing/2014/main" id="{6DB56113-B608-5941-ABC9-238540E0A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695E4C4-D8C4-2942-AFF2-0239AD7FC2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BC204B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3782C1ED-0CB2-BD49-94E8-31A989A1CC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BC204B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EFE7D1BF-6B5D-8D47-82B3-7CEA6354E0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BC204B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65911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9A0894-ACFF-8348-ADAA-F90F594CAF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ABD57-F854-EA4F-9ED3-019DAA41A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441347" y="5231793"/>
            <a:ext cx="946681" cy="946681"/>
          </a:xfrm>
          <a:prstGeom prst="rect">
            <a:avLst/>
          </a:prstGeom>
        </p:spPr>
      </p:pic>
      <p:sp>
        <p:nvSpPr>
          <p:cNvPr id="9" name="Title Placeholder 15">
            <a:extLst>
              <a:ext uri="{FF2B5EF4-FFF2-40B4-BE49-F238E27FC236}">
                <a16:creationId xmlns:a16="http://schemas.microsoft.com/office/drawing/2014/main" id="{62C9AD9F-8A17-934F-82B0-662C473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sk-SK"/>
              <a:t>Kliknutím upravte štýl predlohy nadpisu</a:t>
            </a:r>
            <a:endParaRPr lang="en-SK" dirty="0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527BE7E8-A51E-FE41-AD5E-66C5DEA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2292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B08C56-51DC-DF45-BDFA-99D9D1BA50C3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BC2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AFAA1B-3397-BE43-8147-13653693B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2449" y="743314"/>
            <a:ext cx="911106" cy="91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77106E-7752-784E-9EC4-291ADA0EAB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2450" y="5238748"/>
            <a:ext cx="911106" cy="911106"/>
          </a:xfrm>
          <a:prstGeom prst="rect">
            <a:avLst/>
          </a:prstGeom>
        </p:spPr>
      </p:pic>
      <p:sp>
        <p:nvSpPr>
          <p:cNvPr id="11" name="Title Placeholder 15">
            <a:extLst>
              <a:ext uri="{FF2B5EF4-FFF2-40B4-BE49-F238E27FC236}">
                <a16:creationId xmlns:a16="http://schemas.microsoft.com/office/drawing/2014/main" id="{4A49FDA4-56BA-0347-A90D-B6797CAF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SK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49E1FD74-D174-C440-B43C-DDADC02B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8547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5F2C-BCA4-4E13-AF89-697697FA1E83}" type="datetime1">
              <a:rPr lang="en-US" smtClean="0"/>
              <a:pPr/>
              <a:t>8/20/2025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SK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BC204B"/>
                </a:solidFill>
                <a:latin typeface="Corbel" panose="020B0503020204020204" pitchFamily="34" charset="0"/>
              </a:defRPr>
            </a:lvl1pPr>
          </a:lstStyle>
          <a:p>
            <a:r>
              <a:rPr lang="en-SK" dirty="0">
                <a:ea typeface="Verdana" panose="020B0604030504040204" pitchFamily="34" charset="0"/>
                <a:cs typeface="Verdana" panose="020B0604030504040204" pitchFamily="34" charset="0"/>
              </a:rPr>
              <a:t>01 / Názov sekcie</a:t>
            </a: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BC204B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BC204B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BC204B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BC204B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BC204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BC204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6FE-22B0-774F-A8CF-F75E50015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11250678" cy="2579961"/>
          </a:xfrm>
        </p:spPr>
        <p:txBody>
          <a:bodyPr/>
          <a:lstStyle/>
          <a:p>
            <a:r>
              <a:rPr lang="sk-SK" sz="5400" dirty="0"/>
              <a:t>DIGITÁLNA TRANSFORMÁCIA </a:t>
            </a:r>
            <a:br>
              <a:rPr lang="sk-SK" sz="5400" dirty="0"/>
            </a:br>
            <a:r>
              <a:rPr lang="sk-SK" sz="5400" dirty="0"/>
              <a:t>V MARKETINGU: VÝZVY, PROCESY </a:t>
            </a:r>
            <a:br>
              <a:rPr lang="sk-SK" sz="5400" dirty="0"/>
            </a:br>
            <a:r>
              <a:rPr lang="sk-SK" sz="5400" dirty="0"/>
              <a:t>A SYSTÉM</a:t>
            </a:r>
            <a:endParaRPr lang="en-SK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6BDF-6C51-B147-95A5-A9BF5D2EF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445" y="4950571"/>
            <a:ext cx="9910196" cy="430212"/>
          </a:xfrm>
        </p:spPr>
        <p:txBody>
          <a:bodyPr/>
          <a:lstStyle/>
          <a:p>
            <a:r>
              <a:rPr lang="sk-SK" dirty="0"/>
              <a:t>RNDr. PhDr. Ing. Mgr. Miroslav Reiter , DBA, </a:t>
            </a:r>
            <a:r>
              <a:rPr lang="sk-SK" dirty="0" err="1"/>
              <a:t>MSc</a:t>
            </a:r>
            <a:r>
              <a:rPr lang="sk-SK" dirty="0"/>
              <a:t>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7BEF1-DBDA-204B-A169-3095F849F0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8444" y="5398254"/>
            <a:ext cx="6127587" cy="430212"/>
          </a:xfrm>
        </p:spPr>
        <p:txBody>
          <a:bodyPr/>
          <a:lstStyle/>
          <a:p>
            <a:r>
              <a:rPr lang="sk-SK" dirty="0"/>
              <a:t>Katedra marketingu a obchodu</a:t>
            </a:r>
          </a:p>
          <a:p>
            <a:r>
              <a:rPr lang="sk-SK" b="1" dirty="0"/>
              <a:t>Školiteľ: </a:t>
            </a:r>
            <a:r>
              <a:rPr lang="sk-SK" dirty="0"/>
              <a:t>doc. Ing. Andrej Miklošík, PhD.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73344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31B08C-3B47-3610-FBB0-E36ED5E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371" y="2006702"/>
            <a:ext cx="4551388" cy="2576544"/>
          </a:xfrm>
        </p:spPr>
        <p:txBody>
          <a:bodyPr/>
          <a:lstStyle/>
          <a:p>
            <a:r>
              <a:rPr lang="sk-SK" dirty="0"/>
              <a:t>Výber a zaradenie publikácií PRISMA</a:t>
            </a:r>
            <a:br>
              <a:rPr lang="sk-SK" dirty="0"/>
            </a:br>
            <a:r>
              <a:rPr lang="sk-SK" dirty="0"/>
              <a:t>Str. 50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7360ABE1-720E-F2D6-0B0A-643B097B2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369307" cy="68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0FE71D2D-F169-2B62-FB29-1F230BA5F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40"/>
            <a:ext cx="10367546" cy="6782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259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A3D940-4079-46FC-ED9F-955CCE72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594" y="1473462"/>
            <a:ext cx="4468092" cy="3773451"/>
          </a:xfrm>
        </p:spPr>
        <p:txBody>
          <a:bodyPr/>
          <a:lstStyle/>
          <a:p>
            <a:r>
              <a:rPr lang="sk-SK" dirty="0"/>
              <a:t>Prehľad odborných zdrojov o digitálnej transformácii v marketingu</a:t>
            </a:r>
            <a:br>
              <a:rPr lang="sk-SK" dirty="0"/>
            </a:br>
            <a:r>
              <a:rPr lang="sk-SK" dirty="0"/>
              <a:t>Str. 52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3598492F-17F0-22A1-AD3D-4B7B802D5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73"/>
            <a:ext cx="7642514" cy="4556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48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DDA4-675A-06D3-AB1B-9C331BA5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13" y="384397"/>
            <a:ext cx="10122537" cy="1391985"/>
          </a:xfrm>
        </p:spPr>
        <p:txBody>
          <a:bodyPr/>
          <a:lstStyle/>
          <a:p>
            <a:r>
              <a:rPr lang="sk-SK" sz="4400" dirty="0"/>
              <a:t>Z</a:t>
            </a:r>
            <a:r>
              <a:rPr lang="pt-BR" sz="4400" dirty="0"/>
              <a:t>áujem </a:t>
            </a:r>
            <a:r>
              <a:rPr lang="sk-SK" sz="4400" dirty="0"/>
              <a:t>o tému </a:t>
            </a:r>
            <a:r>
              <a:rPr lang="pt-BR" sz="4400" dirty="0"/>
              <a:t>digitálnej transformácie</a:t>
            </a:r>
            <a:r>
              <a:rPr lang="sk-SK" sz="4400" dirty="0"/>
              <a:t> </a:t>
            </a:r>
            <a:br>
              <a:rPr lang="sk-SK" sz="4400" dirty="0"/>
            </a:br>
            <a:r>
              <a:rPr lang="sk-SK" sz="4400" dirty="0"/>
              <a:t>(Str. 56)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4DAE591-8AD3-BE5D-8961-D430DA0FC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9" y="1981773"/>
            <a:ext cx="10307469" cy="3550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619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DDA4-675A-06D3-AB1B-9C331BA5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85" y="448464"/>
            <a:ext cx="10061065" cy="1292973"/>
          </a:xfrm>
        </p:spPr>
        <p:txBody>
          <a:bodyPr/>
          <a:lstStyle/>
          <a:p>
            <a:r>
              <a:rPr lang="sk-SK" sz="4800" dirty="0"/>
              <a:t>Objem </a:t>
            </a:r>
            <a:r>
              <a:rPr lang="pt-BR" sz="4800" dirty="0"/>
              <a:t>vyhľadávani</a:t>
            </a:r>
            <a:r>
              <a:rPr lang="sk-SK" sz="4800" dirty="0"/>
              <a:t>a</a:t>
            </a:r>
            <a:r>
              <a:rPr lang="pt-BR" sz="4800" dirty="0"/>
              <a:t> </a:t>
            </a:r>
            <a:br>
              <a:rPr lang="sk-SK" sz="4800" dirty="0"/>
            </a:br>
            <a:r>
              <a:rPr lang="pt-BR" sz="4800" dirty="0"/>
              <a:t>digitálnej transformácie</a:t>
            </a:r>
            <a:r>
              <a:rPr lang="sk-SK" sz="4800" dirty="0"/>
              <a:t> (Str. 57)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A82848B-7C45-A533-1906-413642316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85" y="2040117"/>
            <a:ext cx="9971522" cy="40520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475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4C136-6688-04FB-4F0D-94732998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446" y="314905"/>
            <a:ext cx="4363535" cy="6630745"/>
          </a:xfrm>
        </p:spPr>
        <p:txBody>
          <a:bodyPr/>
          <a:lstStyle/>
          <a:p>
            <a:r>
              <a:rPr lang="sk-SK" dirty="0" err="1"/>
              <a:t>Bibliometrická</a:t>
            </a:r>
            <a:r>
              <a:rPr lang="sk-SK" dirty="0"/>
              <a:t> mapa výskytu kľúčových slov </a:t>
            </a:r>
            <a:br>
              <a:rPr lang="sk-SK" dirty="0"/>
            </a:br>
            <a:r>
              <a:rPr lang="sk-SK" dirty="0"/>
              <a:t>v DT a marketingu</a:t>
            </a:r>
            <a:br>
              <a:rPr lang="sk-SK" dirty="0"/>
            </a:br>
            <a:r>
              <a:rPr lang="sk-SK" dirty="0"/>
              <a:t>Str. 54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1F7831B-326D-476B-B129-7E2C9C7F2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" t="657" r="1" b="1878"/>
          <a:stretch/>
        </p:blipFill>
        <p:spPr bwMode="auto">
          <a:xfrm>
            <a:off x="-1" y="431702"/>
            <a:ext cx="7997447" cy="61089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025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770C8-7177-88F7-E823-DC2831F2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4" y="549589"/>
            <a:ext cx="10480065" cy="1141100"/>
          </a:xfrm>
        </p:spPr>
        <p:txBody>
          <a:bodyPr/>
          <a:lstStyle/>
          <a:p>
            <a:r>
              <a:rPr lang="sk-SK" dirty="0"/>
              <a:t>Prehľad hlavných tematických oblastí </a:t>
            </a:r>
            <a:br>
              <a:rPr lang="sk-SK" dirty="0"/>
            </a:br>
            <a:r>
              <a:rPr lang="sk-SK" dirty="0"/>
              <a:t>digitálnej transformácie v marketingu (Str. 55)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D2279F7B-DAD6-A0C7-A2F0-71FE1ADEF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" y="2468886"/>
            <a:ext cx="12058052" cy="2543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7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8DFCF-D818-1EE1-F7A9-75D3A2CE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04" y="355277"/>
            <a:ext cx="10124646" cy="1335412"/>
          </a:xfrm>
        </p:spPr>
        <p:txBody>
          <a:bodyPr/>
          <a:lstStyle/>
          <a:p>
            <a:r>
              <a:rPr lang="pl-PL" sz="4400" dirty="0"/>
              <a:t>Výskumné medzery v poznatkoch doterajšej vedy a výskumu </a:t>
            </a:r>
            <a:r>
              <a:rPr lang="sk-SK" sz="4400" dirty="0"/>
              <a:t>(str. 62-64)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190CC07-A3E4-3357-0773-9F708568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04" y="1825626"/>
            <a:ext cx="11776540" cy="4323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Neexistencia sektorovo špecifických rámcov digitálnej transformácie v marketingu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Slabé prepojenie digitálnej zrelosti s marketingovými výstupmi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Nedostatok porovnávacích analýz rámcov (napr. ITIL, TOGAF, BIZBOK) v marketingu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Absencia štandardizovaných indikátorov pre meranie digitálnej transformácie </a:t>
            </a:r>
            <a:br>
              <a:rPr lang="sk-SK" dirty="0"/>
            </a:br>
            <a:r>
              <a:rPr lang="sk-SK" dirty="0"/>
              <a:t>v marketingu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Chýbajúce </a:t>
            </a:r>
            <a:r>
              <a:rPr lang="sk-SK" dirty="0" err="1"/>
              <a:t>longitudinálne</a:t>
            </a:r>
            <a:r>
              <a:rPr lang="sk-SK" dirty="0"/>
              <a:t> a experimentálne výskumy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Podcenenie behaviorálneho a psychologického aspektu transformácie</a:t>
            </a:r>
          </a:p>
        </p:txBody>
      </p:sp>
    </p:spTree>
    <p:extLst>
      <p:ext uri="{BB962C8B-B14F-4D97-AF65-F5344CB8AC3E}">
        <p14:creationId xmlns:p14="http://schemas.microsoft.com/office/powerpoint/2010/main" val="2688689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6D4CBB-774D-4EBF-1A1D-E3B39F8A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84514"/>
            <a:ext cx="10114580" cy="982543"/>
          </a:xfrm>
        </p:spPr>
        <p:txBody>
          <a:bodyPr/>
          <a:lstStyle/>
          <a:p>
            <a:r>
              <a:rPr lang="sk-SK" sz="4400" dirty="0"/>
              <a:t>Výskumný problém (str. 115)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8F7423-6191-4504-2DDE-9A64EBBF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505779"/>
            <a:ext cx="10114580" cy="5317434"/>
          </a:xfrm>
        </p:spPr>
        <p:txBody>
          <a:bodyPr/>
          <a:lstStyle/>
          <a:p>
            <a:r>
              <a:rPr lang="sk-SK" b="1" dirty="0">
                <a:solidFill>
                  <a:srgbClr val="BC204B"/>
                </a:solidFill>
              </a:rPr>
              <a:t>Absencia uceleného a prakticky využiteľného modelu </a:t>
            </a:r>
            <a:r>
              <a:rPr lang="sk-SK" dirty="0"/>
              <a:t>v kontexte </a:t>
            </a:r>
            <a:r>
              <a:rPr lang="sk-SK" b="1" dirty="0">
                <a:solidFill>
                  <a:srgbClr val="BC204B"/>
                </a:solidFill>
              </a:rPr>
              <a:t>digitálnej transformácie</a:t>
            </a:r>
            <a:r>
              <a:rPr lang="sk-SK" dirty="0"/>
              <a:t>, ktorý by reflektoval </a:t>
            </a:r>
            <a:r>
              <a:rPr lang="sk-SK" b="1" dirty="0">
                <a:solidFill>
                  <a:srgbClr val="BC204B"/>
                </a:solidFill>
              </a:rPr>
              <a:t>špecifiká slovenského podnikateľského prostredia</a:t>
            </a:r>
            <a:r>
              <a:rPr lang="sk-SK" dirty="0"/>
              <a:t>, najmä v </a:t>
            </a:r>
            <a:r>
              <a:rPr lang="sk-SK" b="1" dirty="0">
                <a:solidFill>
                  <a:srgbClr val="BC204B"/>
                </a:solidFill>
              </a:rPr>
              <a:t>segmente malých </a:t>
            </a:r>
            <a:r>
              <a:rPr lang="sk-SK" dirty="0"/>
              <a:t>a </a:t>
            </a:r>
            <a:r>
              <a:rPr lang="sk-SK" b="1" dirty="0">
                <a:solidFill>
                  <a:srgbClr val="BC204B"/>
                </a:solidFill>
              </a:rPr>
              <a:t>stredných podnikov</a:t>
            </a:r>
            <a:r>
              <a:rPr lang="sk-SK" dirty="0"/>
              <a:t>. </a:t>
            </a:r>
          </a:p>
          <a:p>
            <a:endParaRPr lang="sk-SK" dirty="0"/>
          </a:p>
          <a:p>
            <a:r>
              <a:rPr lang="sk-SK" dirty="0"/>
              <a:t>Podniky čelia viacerým výzvam – nedostatku technologickej infraštruktúry, obmedzenej úrovni digitálnych zručností zamestnancov, slabému strategickému riadeniu digitálnych zmien a nízkej miere implementácie overených rámcov (napr. ITIL 4, TOGAF, BIZBOK). </a:t>
            </a:r>
          </a:p>
          <a:p>
            <a:endParaRPr lang="sk-SK" dirty="0"/>
          </a:p>
          <a:p>
            <a:r>
              <a:rPr lang="sk-SK" dirty="0"/>
              <a:t>Výskum sa preto zameriava na </a:t>
            </a:r>
            <a:r>
              <a:rPr lang="sk-SK" b="1" dirty="0">
                <a:solidFill>
                  <a:srgbClr val="BC204B"/>
                </a:solidFill>
              </a:rPr>
              <a:t>identifikáciu týchto nedostatkov </a:t>
            </a:r>
            <a:r>
              <a:rPr lang="sk-SK" dirty="0"/>
              <a:t>a </a:t>
            </a:r>
            <a:r>
              <a:rPr lang="sk-SK" b="1" dirty="0">
                <a:solidFill>
                  <a:srgbClr val="BC204B"/>
                </a:solidFill>
              </a:rPr>
              <a:t>návrh</a:t>
            </a:r>
            <a:r>
              <a:rPr lang="sk-SK" dirty="0"/>
              <a:t> </a:t>
            </a:r>
            <a:r>
              <a:rPr lang="sk-SK" b="1" dirty="0">
                <a:solidFill>
                  <a:srgbClr val="BC204B"/>
                </a:solidFill>
              </a:rPr>
              <a:t>konceptuálneho modelu</a:t>
            </a:r>
            <a:r>
              <a:rPr lang="sk-SK" dirty="0"/>
              <a:t>, ktorý by integroval </a:t>
            </a:r>
            <a:r>
              <a:rPr lang="sk-SK" b="1" dirty="0">
                <a:solidFill>
                  <a:srgbClr val="BC204B"/>
                </a:solidFill>
              </a:rPr>
              <a:t>relevantné faktory úspechu </a:t>
            </a:r>
            <a:r>
              <a:rPr lang="sk-SK" dirty="0"/>
              <a:t>a slúžil ako </a:t>
            </a:r>
            <a:r>
              <a:rPr lang="sk-SK" b="1" dirty="0">
                <a:solidFill>
                  <a:srgbClr val="BC204B"/>
                </a:solidFill>
              </a:rPr>
              <a:t>podpora</a:t>
            </a:r>
            <a:r>
              <a:rPr lang="sk-SK" dirty="0"/>
              <a:t> </a:t>
            </a:r>
            <a:r>
              <a:rPr lang="sk-SK" b="1" dirty="0">
                <a:solidFill>
                  <a:srgbClr val="BC204B"/>
                </a:solidFill>
              </a:rPr>
              <a:t>pre</a:t>
            </a:r>
            <a:r>
              <a:rPr lang="sk-SK" dirty="0"/>
              <a:t> </a:t>
            </a:r>
            <a:r>
              <a:rPr lang="sk-SK" b="1" dirty="0">
                <a:solidFill>
                  <a:srgbClr val="BC204B"/>
                </a:solidFill>
              </a:rPr>
              <a:t>efektívne rozhodovanie pri zavádzaní digitálnych inovácií v podnikoch.</a:t>
            </a:r>
          </a:p>
        </p:txBody>
      </p:sp>
    </p:spTree>
    <p:extLst>
      <p:ext uri="{BB962C8B-B14F-4D97-AF65-F5344CB8AC3E}">
        <p14:creationId xmlns:p14="http://schemas.microsoft.com/office/powerpoint/2010/main" val="56478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ADD7E3-E623-0C68-EA80-C31C2C0A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8" y="496957"/>
            <a:ext cx="10298062" cy="1193731"/>
          </a:xfrm>
        </p:spPr>
        <p:txBody>
          <a:bodyPr/>
          <a:lstStyle/>
          <a:p>
            <a:r>
              <a:rPr lang="pl-PL" sz="4400" dirty="0"/>
              <a:t>Metodika práce a metódy skúmania </a:t>
            </a:r>
            <a:br>
              <a:rPr lang="pl-PL" sz="4400" dirty="0"/>
            </a:br>
            <a:r>
              <a:rPr lang="pl-PL" sz="4400" dirty="0"/>
              <a:t>(Str. 120-139)</a:t>
            </a:r>
            <a:endParaRPr lang="sk-SK" sz="44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53CB87-BD26-CE94-0E19-855B5709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88" y="2008598"/>
            <a:ext cx="10298062" cy="414024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sz="2800" dirty="0"/>
              <a:t>Technická analýza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800" dirty="0"/>
              <a:t>Dopytovanie s dotazníkom</a:t>
            </a:r>
            <a:endParaRPr lang="sk-SK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ABD1D11-6C1B-B85E-CB1F-BEE5E7321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678" y="3170229"/>
            <a:ext cx="10163590" cy="3461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68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16ECDF2B-0CF7-1947-89C4-01D11315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6000" dirty="0"/>
              <a:t>Obsah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3AB2F976-7E9E-521B-006F-83B9E37B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1083977" cy="432322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3200" dirty="0"/>
              <a:t>Úvod a motivácia výskumu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3200" dirty="0"/>
              <a:t>Ciele, výskumné otázky a hypotézy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3200" dirty="0"/>
              <a:t>Súčasný stav riešenej problematiky doma a v zahraničí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pl-PL" sz="3200" dirty="0"/>
              <a:t>Metodika práce a metódy skúmania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3200" dirty="0"/>
              <a:t>Výsledky práce a diskusia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UcPeriod"/>
            </a:pPr>
            <a:r>
              <a:rPr lang="sk-SK" sz="3200" dirty="0"/>
              <a:t>Záver a sumarizácia</a:t>
            </a:r>
          </a:p>
        </p:txBody>
      </p:sp>
    </p:spTree>
    <p:extLst>
      <p:ext uri="{BB962C8B-B14F-4D97-AF65-F5344CB8AC3E}">
        <p14:creationId xmlns:p14="http://schemas.microsoft.com/office/powerpoint/2010/main" val="1255962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E31AE-5F58-EA23-D3F0-E2046340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67" y="708145"/>
            <a:ext cx="10369983" cy="982543"/>
          </a:xfrm>
        </p:spPr>
        <p:txBody>
          <a:bodyPr/>
          <a:lstStyle/>
          <a:p>
            <a:r>
              <a:rPr lang="sk-SK" sz="4800" dirty="0"/>
              <a:t>Metodológia (Str. 127-128)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E8914652-B7E5-59E5-582A-7F86D8161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" y="2209212"/>
            <a:ext cx="10266740" cy="40682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99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2D406E-0D4D-C9D3-1B13-6730A879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53" y="501927"/>
            <a:ext cx="10258698" cy="1515716"/>
          </a:xfrm>
        </p:spPr>
        <p:txBody>
          <a:bodyPr/>
          <a:lstStyle/>
          <a:p>
            <a:r>
              <a:rPr lang="sk-SK" sz="4800" dirty="0"/>
              <a:t>Dopytovanie výskumný súbor a vzorky </a:t>
            </a:r>
            <a:br>
              <a:rPr lang="sk-SK" sz="4800" dirty="0"/>
            </a:br>
            <a:r>
              <a:rPr lang="pl-PL" sz="4800" dirty="0"/>
              <a:t>(Str. 132 až 138)</a:t>
            </a:r>
            <a:endParaRPr lang="sk-SK" sz="4800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F6965467-4708-ECA9-11D6-D7553B16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57" y="2297691"/>
            <a:ext cx="11941865" cy="276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81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E152A83-6EBD-3A36-8678-9317A4EDB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8963" y="0"/>
            <a:ext cx="6008951" cy="6858000"/>
          </a:xfrm>
          <a:prstGeom prst="rect">
            <a:avLst/>
          </a:prstGeom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81E4BEB-3D45-A141-29A2-4D21AC779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50" y="0"/>
            <a:ext cx="3007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92BBE8-C2A5-A988-0F22-36A924F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1" y="529241"/>
            <a:ext cx="10350686" cy="982543"/>
          </a:xfrm>
        </p:spPr>
        <p:txBody>
          <a:bodyPr/>
          <a:lstStyle/>
          <a:p>
            <a:r>
              <a:rPr lang="sk-SK" sz="4400" dirty="0"/>
              <a:t>Výsledky technickej analýzy (Str. 141-164)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F019CAA-CE4D-A465-F7D9-06526E6E8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" y="1897245"/>
            <a:ext cx="6603834" cy="293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Zástupný objekt pre obsah 3">
            <a:extLst>
              <a:ext uri="{FF2B5EF4-FFF2-40B4-BE49-F238E27FC236}">
                <a16:creationId xmlns:a16="http://schemas.microsoft.com/office/drawing/2014/main" id="{D13A4B11-51AE-DBFB-509D-90E0D7F79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04" y="1897245"/>
            <a:ext cx="5455187" cy="3278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6647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920441-BB16-6FF4-D569-8A1FDF96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" y="708145"/>
            <a:ext cx="10421038" cy="982543"/>
          </a:xfrm>
        </p:spPr>
        <p:txBody>
          <a:bodyPr/>
          <a:lstStyle/>
          <a:p>
            <a:r>
              <a:rPr lang="sk-SK" sz="4200" dirty="0"/>
              <a:t>Podiel známych a neznámych CMS systémov na Slovensku a globálne (Str. 143-144)</a:t>
            </a:r>
          </a:p>
        </p:txBody>
      </p:sp>
      <p:pic>
        <p:nvPicPr>
          <p:cNvPr id="8" name="Zástupný objekt pre obsah 7">
            <a:extLst>
              <a:ext uri="{FF2B5EF4-FFF2-40B4-BE49-F238E27FC236}">
                <a16:creationId xmlns:a16="http://schemas.microsoft.com/office/drawing/2014/main" id="{7A28F353-EE63-7FC5-2363-F16DA62C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2" y="2239354"/>
            <a:ext cx="5685183" cy="298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BF3FBA48-2D9A-DC89-4066-AA68D5172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95" y="2239354"/>
            <a:ext cx="6457064" cy="2695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551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C6D07B-AE3C-A49C-C4D9-C4128E2F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13691"/>
            <a:ext cx="10104641" cy="1476997"/>
          </a:xfrm>
        </p:spPr>
        <p:txBody>
          <a:bodyPr/>
          <a:lstStyle/>
          <a:p>
            <a:r>
              <a:rPr lang="sk-SK" dirty="0"/>
              <a:t>Analýza redakčných systémov na Slovensku (Str. 145-146)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0BC07C9F-AACE-1430-C913-6D4C6BC36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6877"/>
            <a:ext cx="6744782" cy="3672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A6B229B-E8DC-F334-E048-D5916A7A0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782" y="2636202"/>
            <a:ext cx="5398847" cy="1637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826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8FED2D-9124-696C-23BA-EE33EA6E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4" y="126603"/>
            <a:ext cx="10250415" cy="1382575"/>
          </a:xfrm>
        </p:spPr>
        <p:txBody>
          <a:bodyPr/>
          <a:lstStyle/>
          <a:p>
            <a:r>
              <a:rPr lang="it-IT" sz="4200" dirty="0"/>
              <a:t>Webstránky na </a:t>
            </a:r>
            <a:r>
              <a:rPr lang="sk-SK" sz="4200" dirty="0"/>
              <a:t>SK</a:t>
            </a:r>
            <a:r>
              <a:rPr lang="it-IT" sz="4200" dirty="0"/>
              <a:t> a sociálne siete</a:t>
            </a:r>
            <a:r>
              <a:rPr lang="sk-SK" sz="4200" dirty="0"/>
              <a:t> (Str. 148)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DD34568F-DD78-23FF-015E-2EAABB92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5" y="1335721"/>
            <a:ext cx="8126895" cy="255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D8E799DD-88F6-48E8-15B1-7BDB2E8D0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4" y="3988748"/>
            <a:ext cx="8126896" cy="28399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777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B62454-F245-3584-FA23-D95E6AA7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" y="708145"/>
            <a:ext cx="10402815" cy="982543"/>
          </a:xfrm>
        </p:spPr>
        <p:txBody>
          <a:bodyPr/>
          <a:lstStyle/>
          <a:p>
            <a:r>
              <a:rPr lang="sk-SK" dirty="0"/>
              <a:t>Prehľad rámcov v kontexte </a:t>
            </a:r>
            <a:br>
              <a:rPr lang="sk-SK" dirty="0"/>
            </a:br>
            <a:r>
              <a:rPr lang="sk-SK" dirty="0"/>
              <a:t>digitálnej transformácie globálny trh (str. 152)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202B6586-ABDA-DBC2-A330-4FA9272F1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5" y="2091529"/>
            <a:ext cx="10296939" cy="33226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545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B62454-F245-3584-FA23-D95E6AA7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" y="447261"/>
            <a:ext cx="10396888" cy="1243427"/>
          </a:xfrm>
        </p:spPr>
        <p:txBody>
          <a:bodyPr/>
          <a:lstStyle/>
          <a:p>
            <a:r>
              <a:rPr lang="sk-SK" dirty="0"/>
              <a:t>Prehľad rámcov v kontexte </a:t>
            </a:r>
            <a:br>
              <a:rPr lang="sk-SK" dirty="0"/>
            </a:br>
            <a:r>
              <a:rPr lang="sk-SK" dirty="0"/>
              <a:t>digitálnej transformácie slovenský trh (str. 154)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A602B3F5-7992-8076-089E-8FBFEFEFE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2" y="2105023"/>
            <a:ext cx="10396888" cy="3304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85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3F978C-5904-0988-8CA7-3EE0CBD9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5" y="79023"/>
            <a:ext cx="10436973" cy="1611666"/>
          </a:xfrm>
        </p:spPr>
        <p:txBody>
          <a:bodyPr/>
          <a:lstStyle/>
          <a:p>
            <a:r>
              <a:rPr lang="sk-SK" dirty="0"/>
              <a:t>Multikriteriálne porovnanie rámcov v kontexte digitálnej transformácie (str. 103)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CB1F48D3-CC48-CAB7-C21A-7C36C8B1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561" y="1506081"/>
            <a:ext cx="7549511" cy="5351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50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A5ABEE-DC42-5489-0ABA-B988AF68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51" y="283602"/>
            <a:ext cx="9913356" cy="982543"/>
          </a:xfrm>
        </p:spPr>
        <p:txBody>
          <a:bodyPr/>
          <a:lstStyle/>
          <a:p>
            <a:r>
              <a:rPr lang="sk-SK" sz="5400" dirty="0"/>
              <a:t> Úvod a motivácia výskumu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54D29E-2B04-FB54-F0C0-AD66510F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442357"/>
            <a:ext cx="10619283" cy="5415643"/>
          </a:xfrm>
        </p:spPr>
        <p:txBody>
          <a:bodyPr/>
          <a:lstStyle/>
          <a:p>
            <a:pPr marL="0" indent="0">
              <a:buNone/>
            </a:pPr>
            <a:r>
              <a:rPr lang="sk-SK" sz="2800" b="1" dirty="0">
                <a:solidFill>
                  <a:srgbClr val="BC204B"/>
                </a:solidFill>
              </a:rPr>
              <a:t>Kontext digitálnej transformácie v marketingu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Marketing prechádza paradigmatickou zmenou: </a:t>
            </a:r>
            <a:br>
              <a:rPr lang="sk-SK" sz="2000" dirty="0"/>
            </a:br>
            <a:r>
              <a:rPr lang="sk-SK" sz="2000" dirty="0"/>
              <a:t>od tradičných kanálov k dátovo riadeným a automatizovaným riešeniam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Vzniká potreba integrovať technológie ako CRM, big </a:t>
            </a:r>
            <a:r>
              <a:rPr lang="sk-SK" sz="2000" dirty="0" err="1"/>
              <a:t>data</a:t>
            </a:r>
            <a:r>
              <a:rPr lang="sk-SK" sz="2000" dirty="0"/>
              <a:t>, AI a automatizácia</a:t>
            </a:r>
            <a:br>
              <a:rPr lang="sk-SK" sz="2000" dirty="0"/>
            </a:br>
            <a:r>
              <a:rPr lang="sk-SK" sz="2000" dirty="0"/>
              <a:t>do marketingových operácií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BC204B"/>
                </a:solidFill>
              </a:rPr>
              <a:t>Aktuálnosť témy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Nástup </a:t>
            </a:r>
            <a:r>
              <a:rPr lang="sk-SK" sz="2000" b="1" dirty="0"/>
              <a:t>umelej inteligencie</a:t>
            </a:r>
            <a:r>
              <a:rPr lang="sk-SK" sz="2000" dirty="0"/>
              <a:t> (napr. </a:t>
            </a:r>
            <a:r>
              <a:rPr lang="sk-SK" sz="2000" dirty="0" err="1"/>
              <a:t>ChatGPT</a:t>
            </a:r>
            <a:r>
              <a:rPr lang="sk-SK" sz="2000" dirty="0"/>
              <a:t>, prediktívna analytika) mení zákaznícke očakávania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b="1" dirty="0"/>
              <a:t>COVID-19</a:t>
            </a:r>
            <a:r>
              <a:rPr lang="sk-SK" sz="2000" dirty="0"/>
              <a:t> urýchlil digitálnu adaptáciu naprieč odvetviami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Zákazníci sú </a:t>
            </a:r>
            <a:r>
              <a:rPr lang="sk-SK" sz="2000" b="1" dirty="0"/>
              <a:t>digitálne gramotní a nároční</a:t>
            </a:r>
            <a:r>
              <a:rPr lang="sk-SK" sz="2000" dirty="0"/>
              <a:t> – očakávajú personalizáciu, rýchlosť </a:t>
            </a:r>
            <a:br>
              <a:rPr lang="sk-SK" sz="2000" dirty="0"/>
            </a:br>
            <a:r>
              <a:rPr lang="sk-SK" sz="2000" dirty="0"/>
              <a:t>a konzistentnú zákaznícku skúsenosť</a:t>
            </a:r>
          </a:p>
          <a:p>
            <a:pPr marL="0" indent="0">
              <a:buNone/>
            </a:pPr>
            <a:r>
              <a:rPr lang="sk-SK" sz="2800" b="1" dirty="0">
                <a:solidFill>
                  <a:srgbClr val="BC204B"/>
                </a:solidFill>
              </a:rPr>
              <a:t>Výskumný problém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Mnohé slovenské podniky vnímajú digitálnu transformáciu ako nevyhnutnosť, </a:t>
            </a:r>
            <a:br>
              <a:rPr lang="sk-SK" sz="2000" dirty="0"/>
            </a:br>
            <a:r>
              <a:rPr lang="sk-SK" sz="2000" b="1" dirty="0"/>
              <a:t>ale chýba im metodický rámec, systém a stratégia</a:t>
            </a:r>
            <a:endParaRPr lang="sk-SK" sz="2000" dirty="0"/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130449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C7D099-425E-D91F-6132-82E3F32B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27181"/>
            <a:ext cx="10323302" cy="1120608"/>
          </a:xfrm>
        </p:spPr>
        <p:txBody>
          <a:bodyPr/>
          <a:lstStyle/>
          <a:p>
            <a:r>
              <a:rPr lang="sk-SK" sz="4200" dirty="0"/>
              <a:t>Výkonnostné a prevádzkové metriky webových stránok s WP (Str. 156)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69C640E6-2BBC-05B6-B505-F2AE7A29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6" y="1452908"/>
            <a:ext cx="9082597" cy="5383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203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3BC4E8-DC98-7B08-0817-3DB2089F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9" y="439741"/>
            <a:ext cx="10426641" cy="982543"/>
          </a:xfrm>
        </p:spPr>
        <p:txBody>
          <a:bodyPr/>
          <a:lstStyle/>
          <a:p>
            <a:r>
              <a:rPr lang="sk-SK" sz="4200" dirty="0"/>
              <a:t>Deskriptívna štatistika výkonnostných a prevádzkových metrík webstránok (Str. 160)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B5A53B98-807A-B2F0-FD1F-246B79442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7616"/>
            <a:ext cx="10426641" cy="3628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63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52E972-C11B-06C7-3737-914D5148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43" y="409971"/>
            <a:ext cx="10159307" cy="982543"/>
          </a:xfrm>
        </p:spPr>
        <p:txBody>
          <a:bodyPr/>
          <a:lstStyle/>
          <a:p>
            <a:r>
              <a:rPr lang="sk-SK" dirty="0"/>
              <a:t>Korelačná matica výkonnostných metrík slovenských webstránok (Str. 163)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34092D59-C57E-82AF-7B7C-A5D7C5F05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8" y="1512892"/>
            <a:ext cx="7154819" cy="5345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4781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A305F5-AF68-C37E-D665-5EC41E1F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30" y="173935"/>
            <a:ext cx="10400520" cy="1863587"/>
          </a:xfrm>
        </p:spPr>
        <p:txBody>
          <a:bodyPr/>
          <a:lstStyle/>
          <a:p>
            <a:r>
              <a:rPr lang="sk-SK" dirty="0"/>
              <a:t>Počet organizácií podľa úrovne digitálnej zrelosti a počet organizácií podľa digitálnej transformácie (Str. 165-177)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D68111B-CBFB-252D-1D8A-941571CE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9428"/>
            <a:ext cx="6096000" cy="362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D4C9A023-1D63-30AF-35B2-0603643E3A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80" y="2509428"/>
            <a:ext cx="6158089" cy="3707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633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AECF5-0F95-BCEF-428E-18DCAAE4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439479"/>
            <a:ext cx="10122208" cy="1251209"/>
          </a:xfrm>
        </p:spPr>
        <p:txBody>
          <a:bodyPr/>
          <a:lstStyle/>
          <a:p>
            <a:r>
              <a:rPr lang="sk-SK" dirty="0"/>
              <a:t>Využívanie rámcov v kontexte </a:t>
            </a:r>
            <a:br>
              <a:rPr lang="sk-SK" dirty="0"/>
            </a:br>
            <a:r>
              <a:rPr lang="sk-SK" dirty="0"/>
              <a:t>digitálnej transformácie dotazník (Str. 172)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9F387A31-4BC4-7B30-5B73-6CDD20FC7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8" y="1913513"/>
            <a:ext cx="9969045" cy="4944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170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755243-1292-4DF3-16DB-52042FA6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57" y="382773"/>
            <a:ext cx="10306493" cy="1307916"/>
          </a:xfrm>
        </p:spPr>
        <p:txBody>
          <a:bodyPr/>
          <a:lstStyle/>
          <a:p>
            <a:r>
              <a:rPr lang="sk-SK" sz="4400" dirty="0"/>
              <a:t>Používané CMS v organizáciách (Str. 173)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0EC350E2-18C9-01FD-2536-78B2F4E27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" y="1690689"/>
            <a:ext cx="10248160" cy="508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639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737BBB-819C-429B-5427-86DAE8E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2" y="487017"/>
            <a:ext cx="10164738" cy="1203671"/>
          </a:xfrm>
        </p:spPr>
        <p:txBody>
          <a:bodyPr/>
          <a:lstStyle/>
          <a:p>
            <a:r>
              <a:rPr lang="sk-SK" sz="4400" dirty="0"/>
              <a:t>Konceptuálny model digitalizácie a </a:t>
            </a:r>
            <a:br>
              <a:rPr lang="sk-SK" sz="4400" dirty="0"/>
            </a:br>
            <a:r>
              <a:rPr lang="sk-SK" sz="4400" dirty="0"/>
              <a:t>digitálnej transformácie (Str. 178-180)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80FDA0C-0AC9-DEE6-1DAE-BB12420E6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"/>
          <a:stretch/>
        </p:blipFill>
        <p:spPr bwMode="auto">
          <a:xfrm>
            <a:off x="44726" y="1752940"/>
            <a:ext cx="10343180" cy="39965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6674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6B3B4D-D175-393A-D6EA-82060296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83" y="628631"/>
            <a:ext cx="9624250" cy="982543"/>
          </a:xfrm>
        </p:spPr>
        <p:txBody>
          <a:bodyPr/>
          <a:lstStyle/>
          <a:p>
            <a:r>
              <a:rPr lang="sk-SK" dirty="0"/>
              <a:t>Vyhodnotenie výskumných otázok VO</a:t>
            </a:r>
            <a:br>
              <a:rPr lang="sk-SK" dirty="0"/>
            </a:br>
            <a:r>
              <a:rPr lang="sk-SK" dirty="0"/>
              <a:t>(Str. 181-183)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DAF4C9-66BC-F708-135A-B09F6B30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1664804"/>
            <a:ext cx="10313363" cy="44840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VO1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 – Ktoré sú najpoužívanejšie rámce digitálnej transformácie globálne a na Slovensku?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VO2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 – Ktoré sú najpoužívanejšie systémy na správu obsahu (CMS systémy) globálne a na Slovensku?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VO3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 – Koľko je celkovo domén a funkčných webstránok na Slovensku?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VO4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 – Koľko je celkovo prevádzok (firemných profilov na Google) na Slovensku?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VO5 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– Aké sú najdôležitejšie kritériá na hodnotenie digitálnej transformácie?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VO6 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– Aké kritériá musia byť splnené pre dosiahnutie min. úrovne digitalizácie?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VO7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 – Aké sú aktuálne výzvy marketingu, zohľadňujúce digitálnu transformáciu?</a:t>
            </a:r>
          </a:p>
          <a:p>
            <a:pPr marL="0" indent="0" algn="just">
              <a:lnSpc>
                <a:spcPct val="150000"/>
              </a:lnSpc>
              <a:spcBef>
                <a:spcPts val="200"/>
              </a:spcBef>
              <a:spcAft>
                <a:spcPts val="800"/>
              </a:spcAft>
              <a:buNone/>
            </a:pPr>
            <a:r>
              <a:rPr lang="sk-SK" sz="1800" b="1" dirty="0">
                <a:effectLst/>
                <a:latin typeface="+mj-lt"/>
                <a:ea typeface="Times New Roman" panose="02020603050405020304" pitchFamily="18" charset="0"/>
              </a:rPr>
              <a:t>VO8</a:t>
            </a:r>
            <a:r>
              <a:rPr lang="sk-SK" sz="1800" dirty="0">
                <a:effectLst/>
                <a:latin typeface="+mj-lt"/>
                <a:ea typeface="Times New Roman" panose="02020603050405020304" pitchFamily="18" charset="0"/>
              </a:rPr>
              <a:t> – Aké konkrétne odporúčania by sa mohli navrhnúť pre organizácie s najnižšou úrovňou digitalizácie?</a:t>
            </a:r>
          </a:p>
        </p:txBody>
      </p:sp>
    </p:spTree>
    <p:extLst>
      <p:ext uri="{BB962C8B-B14F-4D97-AF65-F5344CB8AC3E}">
        <p14:creationId xmlns:p14="http://schemas.microsoft.com/office/powerpoint/2010/main" val="2214846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97516-76C4-0741-781C-D884EB73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55" y="708145"/>
            <a:ext cx="10302995" cy="982543"/>
          </a:xfrm>
        </p:spPr>
        <p:txBody>
          <a:bodyPr/>
          <a:lstStyle/>
          <a:p>
            <a:r>
              <a:rPr lang="sk-SK" sz="4200" dirty="0"/>
              <a:t>Vyhodnotenie hypotéz H1–H7 (Str. 189-197)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574DCC30-86B6-B7FE-9462-8208A6194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5" y="1850685"/>
            <a:ext cx="10054762" cy="4729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259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6D7F24-AE64-84CA-C128-70FE457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z="4800" dirty="0"/>
              <a:t>Záver a sumarizácia (Str. 188-190)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E48A65-3DFC-2146-A600-1B0B61F1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Celkovo 221 strán (214 strán bez príloh)</a:t>
            </a:r>
          </a:p>
          <a:p>
            <a:r>
              <a:rPr lang="sk-SK" sz="2800" dirty="0"/>
              <a:t>104 použitých zdrojov (80+ </a:t>
            </a:r>
            <a:r>
              <a:rPr lang="en-US" sz="2800" dirty="0"/>
              <a:t>% 2020-2024</a:t>
            </a:r>
            <a:r>
              <a:rPr lang="sk-SK" sz="2800" dirty="0"/>
              <a:t>)</a:t>
            </a:r>
            <a:endParaRPr lang="en-US" sz="2800" dirty="0"/>
          </a:p>
          <a:p>
            <a:r>
              <a:rPr lang="sk-SK" sz="2800" dirty="0"/>
              <a:t>20</a:t>
            </a:r>
            <a:r>
              <a:rPr lang="en-US" sz="2800" dirty="0"/>
              <a:t> </a:t>
            </a:r>
            <a:r>
              <a:rPr lang="en-US" sz="2800" dirty="0" err="1"/>
              <a:t>obr</a:t>
            </a:r>
            <a:r>
              <a:rPr lang="sk-SK" sz="2800" dirty="0" err="1"/>
              <a:t>ázkov</a:t>
            </a:r>
            <a:r>
              <a:rPr lang="sk-SK" sz="2800" dirty="0"/>
              <a:t>, 22 tabuliek, 37 grafov</a:t>
            </a:r>
          </a:p>
          <a:p>
            <a:pPr marL="0" indent="0">
              <a:buNone/>
            </a:pPr>
            <a:endParaRPr lang="sk-SK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sk-SK" sz="2800" dirty="0"/>
              <a:t> Rozsiahla technická analýza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sk-SK" sz="2800" dirty="0"/>
              <a:t> Dopytovanie s dotazníkom</a:t>
            </a:r>
          </a:p>
          <a:p>
            <a:pPr>
              <a:buFont typeface="Wingdings" panose="05000000000000000000" pitchFamily="2" charset="2"/>
              <a:buChar char="ü"/>
            </a:pPr>
            <a:endParaRPr lang="sk-SK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sk-SK" sz="2800" dirty="0"/>
              <a:t> Konceptuálny model digitalizácie a digitálnej transformácie</a:t>
            </a:r>
          </a:p>
        </p:txBody>
      </p:sp>
    </p:spTree>
    <p:extLst>
      <p:ext uri="{BB962C8B-B14F-4D97-AF65-F5344CB8AC3E}">
        <p14:creationId xmlns:p14="http://schemas.microsoft.com/office/powerpoint/2010/main" val="300694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EACE-1BF8-C243-91AD-F34BBE78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37" y="643187"/>
            <a:ext cx="10081250" cy="982543"/>
          </a:xfrm>
        </p:spPr>
        <p:txBody>
          <a:bodyPr/>
          <a:lstStyle/>
          <a:p>
            <a:r>
              <a:rPr lang="sk-SK" sz="5400" dirty="0"/>
              <a:t>Hlavný cieľ (Str. 116-117)</a:t>
            </a:r>
            <a:endParaRPr lang="en-S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E3C9-3934-DC4F-A2A3-E40B9C3C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37" y="1625730"/>
            <a:ext cx="9928545" cy="5023960"/>
          </a:xfrm>
        </p:spPr>
        <p:txBody>
          <a:bodyPr anchor="ctr"/>
          <a:lstStyle/>
          <a:p>
            <a:pPr algn="just"/>
            <a:r>
              <a:rPr lang="sk-SK" sz="2600" b="1" dirty="0">
                <a:solidFill>
                  <a:srgbClr val="BC204B"/>
                </a:solidFill>
              </a:rPr>
              <a:t>Analyzovať podmienky, faktory a prekážky digitálnej transformácie </a:t>
            </a:r>
            <a:r>
              <a:rPr lang="sk-SK" sz="2600" dirty="0"/>
              <a:t>v oblasti </a:t>
            </a:r>
            <a:r>
              <a:rPr lang="sk-SK" sz="2600" b="1" dirty="0">
                <a:solidFill>
                  <a:srgbClr val="BC204B"/>
                </a:solidFill>
              </a:rPr>
              <a:t>marketingu </a:t>
            </a:r>
            <a:r>
              <a:rPr lang="sk-SK" sz="2600" dirty="0"/>
              <a:t>a na tomto základe </a:t>
            </a:r>
            <a:r>
              <a:rPr lang="sk-SK" sz="2600" b="1" dirty="0">
                <a:solidFill>
                  <a:srgbClr val="BC204B"/>
                </a:solidFill>
              </a:rPr>
              <a:t>navrhnúť konceptuálny model</a:t>
            </a:r>
            <a:r>
              <a:rPr lang="sk-SK" sz="2600" dirty="0"/>
              <a:t>, ktorý bude podporovať </a:t>
            </a:r>
            <a:r>
              <a:rPr lang="sk-SK" sz="2600" b="1" dirty="0">
                <a:solidFill>
                  <a:srgbClr val="BC204B"/>
                </a:solidFill>
              </a:rPr>
              <a:t>efektívnu adaptáciu digitálnych technológií  v podnikoch</a:t>
            </a:r>
            <a:r>
              <a:rPr lang="sk-SK" sz="2600" dirty="0"/>
              <a:t>. </a:t>
            </a:r>
          </a:p>
          <a:p>
            <a:pPr algn="just"/>
            <a:endParaRPr lang="sk-SK" sz="2600" dirty="0"/>
          </a:p>
          <a:p>
            <a:pPr algn="just"/>
            <a:r>
              <a:rPr lang="sk-SK" sz="2600" dirty="0"/>
              <a:t>Sú vymedzené </a:t>
            </a:r>
            <a:r>
              <a:rPr lang="sk-SK" sz="2600" b="1" dirty="0">
                <a:solidFill>
                  <a:srgbClr val="BC204B"/>
                </a:solidFill>
              </a:rPr>
              <a:t>hlavné komponenty digitálnej transformácie </a:t>
            </a:r>
            <a:r>
              <a:rPr lang="sk-SK" sz="2600" dirty="0"/>
              <a:t>– </a:t>
            </a:r>
            <a:r>
              <a:rPr lang="sk-SK" sz="2600" b="1" dirty="0">
                <a:solidFill>
                  <a:srgbClr val="BC204B"/>
                </a:solidFill>
              </a:rPr>
              <a:t>referenčné rámce</a:t>
            </a:r>
            <a:r>
              <a:rPr lang="sk-SK" sz="2600" dirty="0"/>
              <a:t>, </a:t>
            </a:r>
            <a:r>
              <a:rPr lang="sk-SK" sz="2600" b="1" dirty="0">
                <a:solidFill>
                  <a:srgbClr val="BC204B"/>
                </a:solidFill>
              </a:rPr>
              <a:t>podnikové systémy</a:t>
            </a:r>
            <a:r>
              <a:rPr lang="sk-SK" sz="2600" dirty="0"/>
              <a:t>, </a:t>
            </a:r>
            <a:r>
              <a:rPr lang="sk-SK" sz="2600" b="1" dirty="0">
                <a:solidFill>
                  <a:srgbClr val="BC204B"/>
                </a:solidFill>
              </a:rPr>
              <a:t>digitálne zručnosti zamestnancov</a:t>
            </a:r>
            <a:r>
              <a:rPr lang="sk-SK" sz="2600" dirty="0"/>
              <a:t> a </a:t>
            </a:r>
            <a:r>
              <a:rPr lang="sk-SK" sz="2600" b="1" dirty="0">
                <a:solidFill>
                  <a:srgbClr val="BC204B"/>
                </a:solidFill>
              </a:rPr>
              <a:t>marketingové procesy </a:t>
            </a:r>
            <a:endParaRPr lang="en-SK" sz="2600" b="1" dirty="0">
              <a:solidFill>
                <a:srgbClr val="BC204B"/>
              </a:solidFill>
            </a:endParaRPr>
          </a:p>
          <a:p>
            <a:pPr marL="0" indent="0" algn="just">
              <a:buNone/>
            </a:pPr>
            <a:endParaRPr lang="sk-SK" sz="2600" dirty="0"/>
          </a:p>
          <a:p>
            <a:pPr algn="just"/>
            <a:r>
              <a:rPr lang="sk-SK" sz="2600" b="1" dirty="0">
                <a:solidFill>
                  <a:srgbClr val="BC204B"/>
                </a:solidFill>
              </a:rPr>
              <a:t>Výstupom</a:t>
            </a:r>
            <a:r>
              <a:rPr lang="sk-SK" sz="2600" dirty="0"/>
              <a:t> je </a:t>
            </a:r>
            <a:r>
              <a:rPr lang="sk-SK" sz="2600" b="1" dirty="0">
                <a:solidFill>
                  <a:srgbClr val="BC204B"/>
                </a:solidFill>
              </a:rPr>
              <a:t>návrh konceptuálneho modelu.</a:t>
            </a:r>
            <a:r>
              <a:rPr lang="sk-SK" sz="2600" dirty="0"/>
              <a:t> Jeho zámer spočíva v </a:t>
            </a:r>
            <a:r>
              <a:rPr lang="sk-SK" sz="2600" b="1" dirty="0">
                <a:solidFill>
                  <a:srgbClr val="BC204B"/>
                </a:solidFill>
              </a:rPr>
              <a:t>zvýšení efektívnosti</a:t>
            </a:r>
            <a:r>
              <a:rPr lang="sk-SK" sz="2600" dirty="0"/>
              <a:t> a </a:t>
            </a:r>
            <a:r>
              <a:rPr lang="sk-SK" sz="2600" b="1" dirty="0">
                <a:solidFill>
                  <a:srgbClr val="BC204B"/>
                </a:solidFill>
              </a:rPr>
              <a:t>inovačného</a:t>
            </a:r>
            <a:r>
              <a:rPr lang="sk-SK" sz="2600" dirty="0"/>
              <a:t> </a:t>
            </a:r>
            <a:r>
              <a:rPr lang="sk-SK" sz="2600" b="1" dirty="0">
                <a:solidFill>
                  <a:srgbClr val="BC204B"/>
                </a:solidFill>
              </a:rPr>
              <a:t>potenciálu</a:t>
            </a:r>
            <a:r>
              <a:rPr lang="sk-SK" sz="2600" dirty="0"/>
              <a:t> </a:t>
            </a:r>
            <a:r>
              <a:rPr lang="sk-SK" sz="2600" b="1" dirty="0">
                <a:solidFill>
                  <a:srgbClr val="BC204B"/>
                </a:solidFill>
              </a:rPr>
              <a:t>podnikov</a:t>
            </a:r>
            <a:r>
              <a:rPr lang="sk-SK" sz="2600" dirty="0"/>
              <a:t> v rámci digitálnej transformácie. </a:t>
            </a:r>
          </a:p>
          <a:p>
            <a:pPr algn="just"/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204588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D6FE-22B0-774F-A8CF-F75E50015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sz="4800" dirty="0"/>
              <a:t>ĎAKUJEM ZA POZORNOSŤ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6BDF-6C51-B147-95A5-A9BF5D2EF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18445" y="4950571"/>
            <a:ext cx="8418742" cy="430212"/>
          </a:xfrm>
        </p:spPr>
        <p:txBody>
          <a:bodyPr/>
          <a:lstStyle/>
          <a:p>
            <a:r>
              <a:rPr lang="sk-SK" dirty="0"/>
              <a:t>RNDr. PhDr. Ing. Mgr. Miroslav Reiter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7BEF1-DBDA-204B-A169-3095F849F0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8445" y="5398254"/>
            <a:ext cx="6206980" cy="430212"/>
          </a:xfrm>
        </p:spPr>
        <p:txBody>
          <a:bodyPr/>
          <a:lstStyle/>
          <a:p>
            <a:r>
              <a:rPr lang="sk-SK" dirty="0"/>
              <a:t>Katedra marketingu a obchodu</a:t>
            </a:r>
          </a:p>
          <a:p>
            <a:r>
              <a:rPr lang="sk-SK" b="1" dirty="0"/>
              <a:t>Školiteľ: </a:t>
            </a:r>
            <a:r>
              <a:rPr lang="sk-SK" dirty="0"/>
              <a:t>doc. Ing. Andrej Miklošík, PhD.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624286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39303-04C7-BD0A-3E4D-FDF6DF4B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5" y="47923"/>
            <a:ext cx="10462450" cy="3273612"/>
          </a:xfrm>
        </p:spPr>
        <p:txBody>
          <a:bodyPr/>
          <a:lstStyle/>
          <a:p>
            <a:r>
              <a:rPr lang="sk-SK" dirty="0"/>
              <a:t>1. Ako by mohli – z Vášho pohľadu, praktických skúseností i na základe výsledkov Vami realizovaného výskumu – slovenské podnikateľské subjekty, ale i iné organizácie efektívne prekonať identifikované bariéry digitálnej transformácie v marketingu?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8C15C4-B264-1564-6F67-8023AE165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517830"/>
            <a:ext cx="1165537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Riešiť bariéry systémovo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Zvýšiť úrove</a:t>
            </a:r>
            <a:r>
              <a:rPr lang="sk-SK" altLang="sk-SK" sz="3200" dirty="0">
                <a:latin typeface="+mj-lt"/>
              </a:rPr>
              <a:t>ň </a:t>
            </a:r>
            <a:r>
              <a:rPr kumimoji="0" lang="sk-SK" altLang="sk-SK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digitálnej zrelosti 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vzdelávaním zamestnancov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Zaviesť jasnú digitálnu stratégiu previazanú na marketingové ciele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Budovať flexibilnú technologickú infraštruktúru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Riadiť zmenu (komunikácia prínosov, interní ambasádori)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Priebežne merať prínosy cez KPI</a:t>
            </a:r>
          </a:p>
        </p:txBody>
      </p:sp>
    </p:spTree>
    <p:extLst>
      <p:ext uri="{BB962C8B-B14F-4D97-AF65-F5344CB8AC3E}">
        <p14:creationId xmlns:p14="http://schemas.microsoft.com/office/powerpoint/2010/main" val="4208525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A71F1-7AA6-773A-E673-B6EFCE33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5" y="70527"/>
            <a:ext cx="10462450" cy="2544415"/>
          </a:xfrm>
        </p:spPr>
        <p:txBody>
          <a:bodyPr/>
          <a:lstStyle/>
          <a:p>
            <a:r>
              <a:rPr lang="sk-SK" dirty="0"/>
              <a:t>2. Aké hlavné odporúčania by ste v oblasti digitálnej transformácie navrhli malým a stredným podnikom, ktoré majú obmedzené technologické či personálne kapacity?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DCCE07-0A0F-14A3-2693-30A02D9B5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614942"/>
            <a:ext cx="1101615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sk-SK" altLang="sk-SK" sz="3200" dirty="0">
                <a:latin typeface="+mj-lt"/>
              </a:rPr>
              <a:t>Využiť </a:t>
            </a:r>
            <a:r>
              <a:rPr lang="sk-SK" altLang="sk-SK" sz="3200" dirty="0" err="1">
                <a:latin typeface="+mj-lt"/>
              </a:rPr>
              <a:t>nízkonákladové</a:t>
            </a:r>
            <a:r>
              <a:rPr lang="sk-SK" altLang="sk-SK" sz="3200" dirty="0">
                <a:latin typeface="+mj-lt"/>
              </a:rPr>
              <a:t> cloudové riešenia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sk-SK" altLang="sk-SK" sz="3200" dirty="0">
                <a:latin typeface="+mj-lt"/>
              </a:rPr>
              <a:t>Používať open-source platformy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sk-SK" altLang="sk-SK" sz="3200" dirty="0">
                <a:latin typeface="+mj-lt"/>
              </a:rPr>
              <a:t>Postupne automatizovať časovo náročné úlohy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sk-SK" altLang="sk-SK" sz="3200" dirty="0" err="1">
                <a:latin typeface="+mj-lt"/>
              </a:rPr>
              <a:t>Outsourcovať</a:t>
            </a:r>
            <a:r>
              <a:rPr lang="sk-SK" altLang="sk-SK" sz="3200" dirty="0">
                <a:latin typeface="+mj-lt"/>
              </a:rPr>
              <a:t> špecializované činnosti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sk-SK" altLang="sk-SK" sz="3200" dirty="0" err="1">
                <a:latin typeface="+mj-lt"/>
              </a:rPr>
              <a:t>Prioritizovať</a:t>
            </a:r>
            <a:r>
              <a:rPr lang="sk-SK" altLang="sk-SK" sz="3200" dirty="0">
                <a:latin typeface="+mj-lt"/>
              </a:rPr>
              <a:t> rýchle víťazstvá a nástroje s okamžitým prínosom</a:t>
            </a:r>
          </a:p>
        </p:txBody>
      </p:sp>
    </p:spTree>
    <p:extLst>
      <p:ext uri="{BB962C8B-B14F-4D97-AF65-F5344CB8AC3E}">
        <p14:creationId xmlns:p14="http://schemas.microsoft.com/office/powerpoint/2010/main" val="1913097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773F5-C09D-97A5-207D-060A27FE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" y="97909"/>
            <a:ext cx="10462450" cy="3428999"/>
          </a:xfrm>
        </p:spPr>
        <p:txBody>
          <a:bodyPr/>
          <a:lstStyle/>
          <a:p>
            <a:r>
              <a:rPr lang="sk-SK" dirty="0"/>
              <a:t>3. Zvážte možnosti využitia navrhovaného konceptuálneho modelu nielen ako nástroja</a:t>
            </a:r>
            <a:br>
              <a:rPr lang="sk-SK" dirty="0"/>
            </a:br>
            <a:r>
              <a:rPr lang="sk-SK" dirty="0"/>
              <a:t>sebahodnotenia, ale aj ako potenciálneho východiska pre tvorbu verejných politík</a:t>
            </a:r>
            <a:br>
              <a:rPr lang="sk-SK" dirty="0"/>
            </a:br>
            <a:r>
              <a:rPr lang="sk-SK" dirty="0"/>
              <a:t>podporujúcich digitálnu transformáciu marketingu na národnej úrovni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3B3BC3-9F06-5B70-B73F-3967891FC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515549"/>
            <a:ext cx="116477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Sebahodnotiaci</a:t>
            </a: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nástroj pre firmy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Podpora tvorcov verejných politík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Identifikovať slabé miesta digitálnej pripravenosti regiónov/odvetví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Cielené prideľovanie grantov a podpory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k-SK" altLang="sk-S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Meranie efektivity verejných programov</a:t>
            </a:r>
          </a:p>
        </p:txBody>
      </p:sp>
    </p:spTree>
    <p:extLst>
      <p:ext uri="{BB962C8B-B14F-4D97-AF65-F5344CB8AC3E}">
        <p14:creationId xmlns:p14="http://schemas.microsoft.com/office/powerpoint/2010/main" val="412698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7BFB00-B8C8-6F7D-D944-EE9EB345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63876" cy="2703443"/>
          </a:xfrm>
        </p:spPr>
        <p:txBody>
          <a:bodyPr/>
          <a:lstStyle/>
          <a:p>
            <a:r>
              <a:rPr lang="sk-SK" dirty="0"/>
              <a:t>1. V prípade, že by sa niektoré firmy snažili implementovať digitálnu transformáciu výlučne cez technologické nástroje, bez organizačných zmien, aké riziká by mohli podľa Vás nastať?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3D6792-850D-AF20-421B-498C887F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78494"/>
            <a:ext cx="10984158" cy="42795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/>
              <a:t>Nízka miera adopcie zo strany zamestnancov</a:t>
            </a:r>
            <a:r>
              <a:rPr lang="sk-SK" dirty="0"/>
              <a:t> – nové nástroje sa nevyužívajú naplno, pretože procesy a kompetencie ostávajú nezmenené.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Nesúlad so strategickými cieľmi</a:t>
            </a:r>
            <a:r>
              <a:rPr lang="sk-SK" dirty="0"/>
              <a:t> – technológie môžu byť implementované ad hoc, bez jasnej väzby na marketingovú a obchodnú stratégiu.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Duplicitné alebo neefektívne procesy</a:t>
            </a:r>
            <a:r>
              <a:rPr lang="sk-SK" dirty="0"/>
              <a:t> – ak sa digitalizujú neoptimalizované postupy, dochádza len k „digitálnej byrokracii“.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Finančné straty</a:t>
            </a:r>
            <a:r>
              <a:rPr lang="sk-SK" dirty="0"/>
              <a:t> – investícia do technológií bez organizačnej pripravenosti neprináša očakávanú návratnosť (ROI).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Chýbajúca flexibilita</a:t>
            </a:r>
            <a:r>
              <a:rPr lang="sk-SK" dirty="0"/>
              <a:t> – organizácia zostáva nepripravená na ďalšie zmeny trhu </a:t>
            </a:r>
            <a:br>
              <a:rPr lang="sk-SK" dirty="0"/>
            </a:br>
            <a:r>
              <a:rPr lang="sk-SK" dirty="0"/>
              <a:t>a zákaznícke očakávania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11733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A3E3E7-6451-B97A-8902-B916796D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462450" cy="3231636"/>
          </a:xfrm>
        </p:spPr>
        <p:txBody>
          <a:bodyPr/>
          <a:lstStyle/>
          <a:p>
            <a:r>
              <a:rPr lang="sk-SK" dirty="0"/>
              <a:t>2. Aké konkrétne prekážky by mohli vzniknúť pri implementácii Vášho konceptuálneho modelu v štátnej správe alebo neziskových organizáciách, ktoré fungujú v inom režime ako podnikateľské subjekty?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CCF3F6D-B408-0184-A744-4AEA1DDC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3027175"/>
            <a:ext cx="11151811" cy="3830824"/>
          </a:xfrm>
        </p:spPr>
        <p:txBody>
          <a:bodyPr/>
          <a:lstStyle/>
          <a:p>
            <a:r>
              <a:rPr lang="sk-SK" b="1" dirty="0"/>
              <a:t>Regulačné a legislatívne obmedzenia </a:t>
            </a:r>
            <a:r>
              <a:rPr lang="sk-SK" dirty="0"/>
              <a:t>– povinnosti vyplývajúce zo zákonov môžu spomaliť adaptáciu modelu.</a:t>
            </a:r>
          </a:p>
          <a:p>
            <a:r>
              <a:rPr lang="sk-SK" b="1" dirty="0"/>
              <a:t>Rozpočtové limity </a:t>
            </a:r>
            <a:r>
              <a:rPr lang="sk-SK" dirty="0"/>
              <a:t>– verejné a neziskové organizácie často nemajú flexibilitu v prideľovaní finančných zdrojov.</a:t>
            </a:r>
          </a:p>
          <a:p>
            <a:r>
              <a:rPr lang="sk-SK" b="1" dirty="0"/>
              <a:t>Odlišná kultúra riadenia </a:t>
            </a:r>
            <a:r>
              <a:rPr lang="sk-SK" dirty="0"/>
              <a:t>– v štátnej správe prevláda hierarchická štruktúra a formálne procesy, čo spomaľuje agilné prístupy obsiahnuté v modeli.</a:t>
            </a:r>
          </a:p>
          <a:p>
            <a:r>
              <a:rPr lang="sk-SK" b="1" dirty="0"/>
              <a:t>Nízka digitálna zrelosť a nedostatok odborníkov </a:t>
            </a:r>
            <a:r>
              <a:rPr lang="sk-SK" dirty="0"/>
              <a:t>– interné tímy nemusia mať dostatok kapacít a kompetencií na implementáciu všetkých prvkov modelu.</a:t>
            </a:r>
          </a:p>
          <a:p>
            <a:r>
              <a:rPr lang="sk-SK" b="1" dirty="0"/>
              <a:t>Odpor voči zmene </a:t>
            </a:r>
            <a:r>
              <a:rPr lang="sk-SK" dirty="0"/>
              <a:t>– silná zotrvačnosť procesov a nízka motivácia zavádzať inovácie.</a:t>
            </a:r>
          </a:p>
        </p:txBody>
      </p:sp>
    </p:spTree>
    <p:extLst>
      <p:ext uri="{BB962C8B-B14F-4D97-AF65-F5344CB8AC3E}">
        <p14:creationId xmlns:p14="http://schemas.microsoft.com/office/powerpoint/2010/main" val="1468440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DEE899-0601-CA51-BCE8-0E20EB85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62450" cy="2931885"/>
          </a:xfrm>
        </p:spPr>
        <p:txBody>
          <a:bodyPr/>
          <a:lstStyle/>
          <a:p>
            <a:r>
              <a:rPr lang="sk-SK" dirty="0"/>
              <a:t>3. Zvažovali ste možnosť, že niektoré slovenské podniky by mohli vedome odkladať digitálnu transformáciu? Ak áno, aké legitímne dôvody by mohli mať a ako by ich Váš model dokázal presvedčiť o opaku?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B44961-5175-7810-BB4A-F9B10ABF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130248"/>
            <a:ext cx="10462451" cy="3748768"/>
          </a:xfrm>
        </p:spPr>
        <p:txBody>
          <a:bodyPr/>
          <a:lstStyle/>
          <a:p>
            <a:pPr marL="0" indent="0">
              <a:buNone/>
            </a:pPr>
            <a:r>
              <a:rPr lang="sk-SK" b="1" dirty="0"/>
              <a:t>Dôvody pre vedome odkladanie digitálnej transformácie</a:t>
            </a:r>
            <a:r>
              <a:rPr lang="sk-SK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Krátkodobá orientácia na náklady </a:t>
            </a:r>
            <a:r>
              <a:rPr lang="sk-SK" dirty="0"/>
              <a:t>– digitalizácia sa vníma ako investícia </a:t>
            </a:r>
            <a:br>
              <a:rPr lang="sk-SK" dirty="0"/>
            </a:br>
            <a:r>
              <a:rPr lang="sk-SK" dirty="0"/>
              <a:t>s neistou návratnosťou.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Relatívne dobrá pozícia na trhu </a:t>
            </a:r>
            <a:r>
              <a:rPr lang="sk-SK" dirty="0"/>
              <a:t>– firmy s pevnou zákazníckou základňou môžu mať pocit, že zmena nie je urgentná.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Obavy zo straty kontroly </a:t>
            </a:r>
            <a:r>
              <a:rPr lang="sk-SK" dirty="0"/>
              <a:t>– digitalizácia môže priniesť transparentnosť a nové spôsoby merania výkonu, čo niektorí manažéri nechcú.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Nedostatok interných kapacít </a:t>
            </a:r>
            <a:r>
              <a:rPr lang="sk-SK" dirty="0"/>
              <a:t>– firmy odkladajú transformáciu, kým nenájdu vhodných ľudí alebo dodávateľov.</a:t>
            </a:r>
          </a:p>
        </p:txBody>
      </p:sp>
    </p:spTree>
    <p:extLst>
      <p:ext uri="{BB962C8B-B14F-4D97-AF65-F5344CB8AC3E}">
        <p14:creationId xmlns:p14="http://schemas.microsoft.com/office/powerpoint/2010/main" val="1675800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A11BC-B644-F7CC-6C7E-BB84270FF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7AAF29-5112-55D1-9BEA-93B89136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62450" cy="2931885"/>
          </a:xfrm>
        </p:spPr>
        <p:txBody>
          <a:bodyPr/>
          <a:lstStyle/>
          <a:p>
            <a:r>
              <a:rPr lang="sk-SK" dirty="0"/>
              <a:t>3. Zvažovali ste možnosť, že niektoré slovenské podniky by mohli vedome odkladať digitálnu transformáciu? Ak áno, aké legitímne dôvody by mohli mať a ako by ich Váš model dokázal presvedčiť o opaku?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AEE90-7F26-4170-ECB6-10D21662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130248"/>
            <a:ext cx="10498667" cy="3748768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sk-SK" b="1" dirty="0"/>
              <a:t>Ukážky rýchlych víťazstiev </a:t>
            </a:r>
            <a:r>
              <a:rPr lang="sk-SK" dirty="0"/>
              <a:t>– odporúčania na menšie, rýchlo realizovateľné kroky, ktoré prinesú viditeľné výsledky a zvýšia dôveru v proces.</a:t>
            </a:r>
          </a:p>
          <a:p>
            <a:pPr marL="457200" indent="-457200">
              <a:buFont typeface="+mj-lt"/>
              <a:buAutoNum type="alphaUcPeriod"/>
            </a:pPr>
            <a:r>
              <a:rPr lang="sk-SK" b="1" dirty="0"/>
              <a:t>Dátovo podložené hodnotenie digitálnej zrelosti </a:t>
            </a:r>
            <a:r>
              <a:rPr lang="sk-SK" dirty="0"/>
              <a:t>– jasné čísla a vizualizácie, ktoré ukážu slabé miesta a riziká nečinnosti.</a:t>
            </a:r>
          </a:p>
          <a:p>
            <a:pPr marL="457200" indent="-457200">
              <a:buFont typeface="+mj-lt"/>
              <a:buAutoNum type="alphaUcPeriod"/>
            </a:pPr>
            <a:r>
              <a:rPr lang="sk-SK" b="1" dirty="0"/>
              <a:t>Scenáre dopadov odkladu </a:t>
            </a:r>
            <a:r>
              <a:rPr lang="sk-SK" dirty="0"/>
              <a:t>– model umožní simulovať, aké straty v efektivite, trhovom podiele alebo zákazníckej spokojnosti môže spôsobiť odklad.</a:t>
            </a:r>
          </a:p>
        </p:txBody>
      </p:sp>
    </p:spTree>
    <p:extLst>
      <p:ext uri="{BB962C8B-B14F-4D97-AF65-F5344CB8AC3E}">
        <p14:creationId xmlns:p14="http://schemas.microsoft.com/office/powerpoint/2010/main" val="1462259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E4BDBE-902C-878E-D768-D6B8950B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79238" cy="4359123"/>
          </a:xfrm>
        </p:spPr>
        <p:txBody>
          <a:bodyPr/>
          <a:lstStyle/>
          <a:p>
            <a:r>
              <a:rPr lang="sk-SK" dirty="0"/>
              <a:t>1. Medzi počtom firemných profilov na Google a funkčnými webstránkami je značný rozdiel…“ </a:t>
            </a:r>
            <a:br>
              <a:rPr lang="sk-SK" dirty="0"/>
            </a:br>
            <a:r>
              <a:rPr lang="sk-SK" dirty="0"/>
              <a:t>Ako si vysvetľujete tento rozdiel? Aký vplyv na uvedený jav má jazyková lokalizácia obsahu zahraničných domén a ako ho ovplyvňuje existencia viacerých prevádzok jednej spoločnosti (napr. v segmente HORECA alebo zdravotníctva)?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E0A6DD2-09EE-C859-0F94-B92464AF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283242"/>
            <a:ext cx="10455442" cy="2574757"/>
          </a:xfrm>
        </p:spPr>
        <p:txBody>
          <a:bodyPr/>
          <a:lstStyle/>
          <a:p>
            <a:r>
              <a:rPr lang="sk-SK" sz="2800" b="1" dirty="0"/>
              <a:t>Google firemný profil </a:t>
            </a:r>
            <a:r>
              <a:rPr lang="sk-SK" sz="2800" dirty="0"/>
              <a:t>= jednoduchý, bezplatný, rýchly zápis</a:t>
            </a:r>
          </a:p>
          <a:p>
            <a:r>
              <a:rPr lang="sk-SK" sz="2800" b="1" dirty="0"/>
              <a:t>Webstránka</a:t>
            </a:r>
            <a:r>
              <a:rPr lang="sk-SK" sz="2800" dirty="0"/>
              <a:t> = infraštruktúra, aktualizácie, lokalizácia obsahu</a:t>
            </a:r>
          </a:p>
          <a:p>
            <a:r>
              <a:rPr lang="sk-SK" sz="2800" dirty="0"/>
              <a:t>Jazyková lokalizácia ovplyvňuje viditeľnosť a atraktivitu</a:t>
            </a:r>
          </a:p>
          <a:p>
            <a:r>
              <a:rPr lang="sk-SK" sz="2800" b="1" dirty="0"/>
              <a:t>Viac prevádzok </a:t>
            </a:r>
            <a:r>
              <a:rPr lang="sk-SK" sz="2800" dirty="0"/>
              <a:t>= viac profilov, ale </a:t>
            </a:r>
            <a:r>
              <a:rPr lang="sk-SK" sz="2800" b="1" dirty="0"/>
              <a:t>len jedna spoločná webstránka</a:t>
            </a:r>
          </a:p>
        </p:txBody>
      </p:sp>
    </p:spTree>
    <p:extLst>
      <p:ext uri="{BB962C8B-B14F-4D97-AF65-F5344CB8AC3E}">
        <p14:creationId xmlns:p14="http://schemas.microsoft.com/office/powerpoint/2010/main" val="3228310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4DD6E1-92A4-E317-BC61-497BAD90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6" y="62895"/>
            <a:ext cx="11693677" cy="3110893"/>
          </a:xfrm>
        </p:spPr>
        <p:txBody>
          <a:bodyPr/>
          <a:lstStyle/>
          <a:p>
            <a:r>
              <a:rPr lang="sk-SK" dirty="0"/>
              <a:t>2. Ako interpretujete výrazne vyšší počet registrovaných domén v porovnaní s počtom aktívnych webstránok? Je podľa vás možné </a:t>
            </a:r>
            <a:br>
              <a:rPr lang="sk-SK" dirty="0"/>
            </a:br>
            <a:r>
              <a:rPr lang="sk-SK" dirty="0"/>
              <a:t>chápať samotnú registráciu domény bez jej následného využitia ako istú formu digitálnej transformácie?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D78C61-7689-75E2-38B4-8426CD9C5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3278605"/>
            <a:ext cx="10708105" cy="3579394"/>
          </a:xfrm>
        </p:spPr>
        <p:txBody>
          <a:bodyPr/>
          <a:lstStyle/>
          <a:p>
            <a:r>
              <a:rPr lang="sk-SK" sz="2800" dirty="0"/>
              <a:t>Registrácia kvôli </a:t>
            </a:r>
            <a:r>
              <a:rPr lang="sk-SK" sz="2800" b="1" dirty="0"/>
              <a:t>ochrane značky</a:t>
            </a:r>
            <a:r>
              <a:rPr lang="sk-SK" sz="2800" dirty="0"/>
              <a:t>, </a:t>
            </a:r>
            <a:r>
              <a:rPr lang="sk-SK" sz="2800" b="1" dirty="0"/>
              <a:t>budúcim</a:t>
            </a:r>
            <a:r>
              <a:rPr lang="sk-SK" sz="2800" dirty="0"/>
              <a:t> </a:t>
            </a:r>
            <a:r>
              <a:rPr lang="sk-SK" sz="2800" b="1" dirty="0"/>
              <a:t>projektom</a:t>
            </a:r>
            <a:r>
              <a:rPr lang="sk-SK" sz="2800" dirty="0"/>
              <a:t> či </a:t>
            </a:r>
            <a:r>
              <a:rPr lang="sk-SK" sz="2800" b="1" dirty="0"/>
              <a:t>špekuláciám</a:t>
            </a:r>
          </a:p>
          <a:p>
            <a:r>
              <a:rPr lang="sk-SK" sz="2800" dirty="0"/>
              <a:t>Samotná registrácia nie je digitálna transformácia</a:t>
            </a:r>
          </a:p>
          <a:p>
            <a:r>
              <a:rPr lang="sk-SK" sz="2800" b="1" dirty="0" err="1"/>
              <a:t>Predstupeň</a:t>
            </a:r>
            <a:r>
              <a:rPr lang="sk-SK" sz="2800" b="1" dirty="0"/>
              <a:t> transformácie (</a:t>
            </a:r>
            <a:r>
              <a:rPr lang="sk-SK" sz="2800" b="1" dirty="0" err="1"/>
              <a:t>digital</a:t>
            </a:r>
            <a:r>
              <a:rPr lang="sk-SK" sz="2800" b="1" dirty="0"/>
              <a:t> </a:t>
            </a:r>
            <a:r>
              <a:rPr lang="sk-SK" sz="2800" b="1" dirty="0" err="1"/>
              <a:t>readiness</a:t>
            </a:r>
            <a:r>
              <a:rPr lang="sk-SK" sz="2800" b="1" dirty="0"/>
              <a:t>) </a:t>
            </a:r>
            <a:r>
              <a:rPr lang="sk-SK" sz="2800" dirty="0"/>
              <a:t>→ reálny prínos až pri aktívnom využití domény</a:t>
            </a:r>
          </a:p>
          <a:p>
            <a:r>
              <a:rPr lang="sk-SK" sz="2800" dirty="0"/>
              <a:t>Hodnota vzniká až pri použití na marketing, komunikáciu, služby</a:t>
            </a:r>
          </a:p>
        </p:txBody>
      </p:sp>
    </p:spTree>
    <p:extLst>
      <p:ext uri="{BB962C8B-B14F-4D97-AF65-F5344CB8AC3E}">
        <p14:creationId xmlns:p14="http://schemas.microsoft.com/office/powerpoint/2010/main" val="10612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AE05E-2FB4-0BC0-A0A1-2FDB2738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90" y="491897"/>
            <a:ext cx="10118621" cy="982543"/>
          </a:xfrm>
        </p:spPr>
        <p:txBody>
          <a:bodyPr/>
          <a:lstStyle/>
          <a:p>
            <a:r>
              <a:rPr lang="sk-SK" sz="5400" dirty="0"/>
              <a:t>Parciálne ciele (Str. 117-118)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727D32-ED09-FBCE-5C6D-40F3C6D1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1" y="1562271"/>
            <a:ext cx="11581671" cy="529572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Definovať a vysvetliť základné a špecifické pojmy súvisiace s digitálnou transformáciou v oblasti marketingu.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Zistiť, ktoré rámce digitálnej transformácie sú najčastejšie využívané podnikmi na Slovensku.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Preskúmať využívanie redakčných systémov (CMS) a doménových stratégií na Slovensku.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Navrhnúť a špecifikovať komponenty konceptuálneho modelu digitálnej transformácie</a:t>
            </a: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Zhodnotiť mieru </a:t>
            </a:r>
            <a:r>
              <a:rPr lang="sk-SK" dirty="0" err="1"/>
              <a:t>digit</a:t>
            </a:r>
            <a:r>
              <a:rPr lang="sk-SK" dirty="0"/>
              <a:t>. vyspelosti slovenských podnikov v oblasti marketingu.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Identifikovať hlavné prekážky a bariéry, ktorým podniky čelia pri zavádzaní digitálnych technológií v marketingových činnostiach. 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Navrhnúť odporúčania pre organizácie s najnižšou úrovňou digitalizácie. </a:t>
            </a:r>
          </a:p>
        </p:txBody>
      </p:sp>
    </p:spTree>
    <p:extLst>
      <p:ext uri="{BB962C8B-B14F-4D97-AF65-F5344CB8AC3E}">
        <p14:creationId xmlns:p14="http://schemas.microsoft.com/office/powerpoint/2010/main" val="464531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167E9-29E3-0690-4F80-12B61311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6" y="43543"/>
            <a:ext cx="10827657" cy="3749523"/>
          </a:xfrm>
        </p:spPr>
        <p:txBody>
          <a:bodyPr/>
          <a:lstStyle/>
          <a:p>
            <a:r>
              <a:rPr lang="sk-SK" dirty="0"/>
              <a:t>3. V práci konštatujete, že „niektoré platformy s vysokým marketingovým potenciálom (napr. YouTube, LinkedIn) sú slovenskými firmami podhodnotené.“ Do akej miery je podľa vás táto skutočnosť ovplyvnená tematickou orientáciou konkrétnej platformy a jej cieľovou skupinou?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8E89E67-12CC-E4CB-7773-F7B9053EE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62137"/>
            <a:ext cx="9624250" cy="2995862"/>
          </a:xfrm>
        </p:spPr>
        <p:txBody>
          <a:bodyPr/>
          <a:lstStyle/>
          <a:p>
            <a:r>
              <a:rPr lang="sk-SK" sz="2800" dirty="0"/>
              <a:t>Slabé využitie slovenskými firmami</a:t>
            </a:r>
          </a:p>
          <a:p>
            <a:r>
              <a:rPr lang="sk-SK" sz="2800" dirty="0"/>
              <a:t>Dôvody: orientácia na iné kanály, nedostatok kapacít, slabé porozumenie prínosov</a:t>
            </a:r>
          </a:p>
          <a:p>
            <a:r>
              <a:rPr lang="sk-SK" sz="2800" dirty="0"/>
              <a:t>LinkedIn = potenciál pre B2B segmenty</a:t>
            </a:r>
          </a:p>
          <a:p>
            <a:r>
              <a:rPr lang="sk-SK" sz="2800" dirty="0"/>
              <a:t>YouTube = edukácia, </a:t>
            </a:r>
            <a:r>
              <a:rPr lang="sk-SK" sz="2800" dirty="0" err="1"/>
              <a:t>brand</a:t>
            </a:r>
            <a:r>
              <a:rPr lang="sk-SK" sz="2800" dirty="0"/>
              <a:t>, dlhodobá konkurenčná výhoda</a:t>
            </a:r>
          </a:p>
        </p:txBody>
      </p:sp>
    </p:spTree>
    <p:extLst>
      <p:ext uri="{BB962C8B-B14F-4D97-AF65-F5344CB8AC3E}">
        <p14:creationId xmlns:p14="http://schemas.microsoft.com/office/powerpoint/2010/main" val="332381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C4C97A-2BD2-E6F6-3159-F5D12A49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4" y="274638"/>
            <a:ext cx="3864428" cy="6000976"/>
          </a:xfrm>
        </p:spPr>
        <p:txBody>
          <a:bodyPr/>
          <a:lstStyle/>
          <a:p>
            <a:r>
              <a:rPr lang="sk-SK" dirty="0"/>
              <a:t>Výskumné</a:t>
            </a:r>
            <a:br>
              <a:rPr lang="sk-SK" dirty="0"/>
            </a:br>
            <a:r>
              <a:rPr lang="sk-SK" dirty="0"/>
              <a:t>Témy, </a:t>
            </a:r>
            <a:br>
              <a:rPr lang="sk-SK" dirty="0"/>
            </a:br>
            <a:r>
              <a:rPr lang="sk-SK" dirty="0"/>
              <a:t>Otázky,</a:t>
            </a:r>
            <a:r>
              <a:rPr lang="en-US" dirty="0"/>
              <a:t> </a:t>
            </a:r>
            <a:br>
              <a:rPr lang="sk-SK" dirty="0"/>
            </a:br>
            <a:r>
              <a:rPr lang="sk-SK" dirty="0"/>
              <a:t>Hypotézy </a:t>
            </a:r>
            <a:br>
              <a:rPr lang="sk-SK" dirty="0"/>
            </a:br>
            <a:r>
              <a:rPr lang="sk-SK" dirty="0"/>
              <a:t>Str. 123-125</a:t>
            </a: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AAA32294-B783-0E8D-EB07-2AB6625D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91" y="626412"/>
            <a:ext cx="9526710" cy="5292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28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1AE05E-2FB4-0BC0-A0A1-2FDB2738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0" y="708145"/>
            <a:ext cx="10191917" cy="982543"/>
          </a:xfrm>
        </p:spPr>
        <p:txBody>
          <a:bodyPr/>
          <a:lstStyle/>
          <a:p>
            <a:r>
              <a:rPr lang="sk-SK" sz="4800" dirty="0"/>
              <a:t>Súčasný stav riešenej problematiky (Str. 16-114)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727D32-ED09-FBCE-5C6D-40F3C6D1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98" y="1977176"/>
            <a:ext cx="11604203" cy="43232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sz="2600" dirty="0"/>
              <a:t>Analýza literatúry a zdrojov zameraných na digitálnu transformáciu a marketing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600" dirty="0"/>
              <a:t>Teoretické východiská (d</a:t>
            </a:r>
            <a:r>
              <a:rPr lang="pt-BR" sz="2600" dirty="0"/>
              <a:t>igitalizácia</a:t>
            </a:r>
            <a:r>
              <a:rPr lang="sk-SK" sz="2600" dirty="0"/>
              <a:t>, digitálna zrelosť,</a:t>
            </a:r>
            <a:r>
              <a:rPr lang="pt-BR" sz="2600" dirty="0"/>
              <a:t> dig</a:t>
            </a:r>
            <a:r>
              <a:rPr lang="sk-SK" sz="2600" dirty="0"/>
              <a:t>.</a:t>
            </a:r>
            <a:r>
              <a:rPr lang="pt-BR" sz="2600" dirty="0"/>
              <a:t> transformácia</a:t>
            </a:r>
            <a:r>
              <a:rPr lang="sk-SK" sz="2600" dirty="0"/>
              <a:t> atď.)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600" dirty="0"/>
              <a:t>Metodológia a priebeh systematickej literárnej rešerše (PRISMA, </a:t>
            </a:r>
            <a:r>
              <a:rPr lang="sk-SK" sz="2600" dirty="0" err="1"/>
              <a:t>VOSviewer</a:t>
            </a:r>
            <a:r>
              <a:rPr lang="sk-SK" sz="2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600" dirty="0"/>
              <a:t>Prehľad rámcov digitálnej transformácie (ITIL4, TOGAF10, BIZBOK 12)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600" dirty="0"/>
              <a:t>Výzvy a problémy digitálnej transformácie</a:t>
            </a:r>
          </a:p>
          <a:p>
            <a:pPr marL="457200" indent="-457200">
              <a:buFont typeface="+mj-lt"/>
              <a:buAutoNum type="arabicPeriod"/>
            </a:pPr>
            <a:r>
              <a:rPr lang="pl-PL" sz="2600" dirty="0"/>
              <a:t>Súhrn poznatkov</a:t>
            </a:r>
            <a:endParaRPr lang="sk-SK" sz="2600" dirty="0"/>
          </a:p>
          <a:p>
            <a:pPr marL="457200" indent="-457200">
              <a:buFont typeface="+mj-lt"/>
              <a:buAutoNum type="arabicPeriod"/>
            </a:pPr>
            <a:endParaRPr lang="sk-SK" sz="2600" dirty="0"/>
          </a:p>
        </p:txBody>
      </p:sp>
    </p:spTree>
    <p:extLst>
      <p:ext uri="{BB962C8B-B14F-4D97-AF65-F5344CB8AC3E}">
        <p14:creationId xmlns:p14="http://schemas.microsoft.com/office/powerpoint/2010/main" val="34902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EA07E-FEC2-D5EE-F6A2-E336E930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07" y="708145"/>
            <a:ext cx="9624250" cy="982543"/>
          </a:xfrm>
        </p:spPr>
        <p:txBody>
          <a:bodyPr/>
          <a:lstStyle/>
          <a:p>
            <a:r>
              <a:rPr lang="sk-SK" sz="5400" dirty="0"/>
              <a:t>Digitálna transformácia úrovne</a:t>
            </a:r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5F32598B-858D-8D29-81B4-2C8E3FAB0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7" y="1843247"/>
            <a:ext cx="10606823" cy="4857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491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6EBB5-354D-9C89-BA33-ED5B9533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363" y="1476458"/>
            <a:ext cx="3856045" cy="4123566"/>
          </a:xfrm>
        </p:spPr>
        <p:txBody>
          <a:bodyPr/>
          <a:lstStyle/>
          <a:p>
            <a:r>
              <a:rPr lang="sk-SK" sz="3600" dirty="0"/>
              <a:t>Metodológia a priebeh systematickej literárnej rešerše (Str. 47-66)</a:t>
            </a:r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52E23EC1-F248-F34A-B529-5095675D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14" y="0"/>
            <a:ext cx="876714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155235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0" id="{36D632C0-39C5-A04A-9225-E6385B8EBA3C}" vid="{2508A35F-A08F-F448-911B-F9FB2E668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FCAC36C2F711499F56EFD720E2EB17" ma:contentTypeVersion="2" ma:contentTypeDescription="Create a new document." ma:contentTypeScope="" ma:versionID="e280e8cba01ef3126f51acc25963700a">
  <xsd:schema xmlns:xsd="http://www.w3.org/2001/XMLSchema" xmlns:xs="http://www.w3.org/2001/XMLSchema" xmlns:p="http://schemas.microsoft.com/office/2006/metadata/properties" xmlns:ns2="6b5c9384-6719-4cf7-816c-4b0fdd137072" targetNamespace="http://schemas.microsoft.com/office/2006/metadata/properties" ma:root="true" ma:fieldsID="5239de1317f508e9ac23bd422c2fefe0" ns2:_="">
    <xsd:import namespace="6b5c9384-6719-4cf7-816c-4b0fdd137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5c9384-6719-4cf7-816c-4b0fdd1370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CD4F43-469D-484A-893D-C5B5758ECD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5c9384-6719-4cf7-816c-4b0fdd1370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FBC0D7-4496-435F-96B8-EA6702F433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D0988E-FA7D-43B7-8432-442CDEA5A505}">
  <ds:schemaRefs>
    <ds:schemaRef ds:uri="http://schemas.microsoft.com/office/2006/documentManagement/types"/>
    <ds:schemaRef ds:uri="6b5c9384-6719-4cf7-816c-4b0fdd13707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FM_Master_Slides</Template>
  <TotalTime>2717</TotalTime>
  <Words>6621</Words>
  <Application>Microsoft Office PowerPoint</Application>
  <PresentationFormat>Širokouhlá</PresentationFormat>
  <Paragraphs>469</Paragraphs>
  <Slides>50</Slides>
  <Notes>44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50</vt:i4>
      </vt:variant>
    </vt:vector>
  </HeadingPairs>
  <TitlesOfParts>
    <vt:vector size="57" baseType="lpstr">
      <vt:lpstr>Arial</vt:lpstr>
      <vt:lpstr>Calibri</vt:lpstr>
      <vt:lpstr>Corbel</vt:lpstr>
      <vt:lpstr>Symbol</vt:lpstr>
      <vt:lpstr>Times New Roman</vt:lpstr>
      <vt:lpstr>Wingdings</vt:lpstr>
      <vt:lpstr>Motív Office</vt:lpstr>
      <vt:lpstr>DIGITÁLNA TRANSFORMÁCIA  V MARKETINGU: VÝZVY, PROCESY  A SYSTÉM</vt:lpstr>
      <vt:lpstr>Obsah</vt:lpstr>
      <vt:lpstr> Úvod a motivácia výskumu</vt:lpstr>
      <vt:lpstr>Hlavný cieľ (Str. 116-117)</vt:lpstr>
      <vt:lpstr>Parciálne ciele (Str. 117-118)</vt:lpstr>
      <vt:lpstr>Výskumné Témy,  Otázky,  Hypotézy  Str. 123-125</vt:lpstr>
      <vt:lpstr>Súčasný stav riešenej problematiky (Str. 16-114)</vt:lpstr>
      <vt:lpstr>Digitálna transformácia úrovne</vt:lpstr>
      <vt:lpstr>Metodológia a priebeh systematickej literárnej rešerše (Str. 47-66)</vt:lpstr>
      <vt:lpstr>Výber a zaradenie publikácií PRISMA Str. 50</vt:lpstr>
      <vt:lpstr>Prezentácia programu PowerPoint</vt:lpstr>
      <vt:lpstr>Prehľad odborných zdrojov o digitálnej transformácii v marketingu Str. 52</vt:lpstr>
      <vt:lpstr>Záujem o tému digitálnej transformácie  (Str. 56)</vt:lpstr>
      <vt:lpstr>Objem vyhľadávania  digitálnej transformácie (Str. 57)</vt:lpstr>
      <vt:lpstr>Bibliometrická mapa výskytu kľúčových slov  v DT a marketingu Str. 54</vt:lpstr>
      <vt:lpstr>Prehľad hlavných tematických oblastí  digitálnej transformácie v marketingu (Str. 55)</vt:lpstr>
      <vt:lpstr>Výskumné medzery v poznatkoch doterajšej vedy a výskumu (str. 62-64)</vt:lpstr>
      <vt:lpstr>Výskumný problém (str. 115)</vt:lpstr>
      <vt:lpstr>Metodika práce a metódy skúmania  (Str. 120-139)</vt:lpstr>
      <vt:lpstr>Metodológia (Str. 127-128)</vt:lpstr>
      <vt:lpstr>Dopytovanie výskumný súbor a vzorky  (Str. 132 až 138)</vt:lpstr>
      <vt:lpstr>Prezentácia programu PowerPoint</vt:lpstr>
      <vt:lpstr>Výsledky technickej analýzy (Str. 141-164)</vt:lpstr>
      <vt:lpstr>Podiel známych a neznámych CMS systémov na Slovensku a globálne (Str. 143-144)</vt:lpstr>
      <vt:lpstr>Analýza redakčných systémov na Slovensku (Str. 145-146)</vt:lpstr>
      <vt:lpstr>Webstránky na SK a sociálne siete (Str. 148)</vt:lpstr>
      <vt:lpstr>Prehľad rámcov v kontexte  digitálnej transformácie globálny trh (str. 152)</vt:lpstr>
      <vt:lpstr>Prehľad rámcov v kontexte  digitálnej transformácie slovenský trh (str. 154)</vt:lpstr>
      <vt:lpstr>Multikriteriálne porovnanie rámcov v kontexte digitálnej transformácie (str. 103)</vt:lpstr>
      <vt:lpstr>Výkonnostné a prevádzkové metriky webových stránok s WP (Str. 156)</vt:lpstr>
      <vt:lpstr>Deskriptívna štatistika výkonnostných a prevádzkových metrík webstránok (Str. 160)</vt:lpstr>
      <vt:lpstr>Korelačná matica výkonnostných metrík slovenských webstránok (Str. 163)</vt:lpstr>
      <vt:lpstr>Počet organizácií podľa úrovne digitálnej zrelosti a počet organizácií podľa digitálnej transformácie (Str. 165-177)</vt:lpstr>
      <vt:lpstr>Využívanie rámcov v kontexte  digitálnej transformácie dotazník (Str. 172)</vt:lpstr>
      <vt:lpstr>Používané CMS v organizáciách (Str. 173)</vt:lpstr>
      <vt:lpstr>Konceptuálny model digitalizácie a  digitálnej transformácie (Str. 178-180)</vt:lpstr>
      <vt:lpstr>Vyhodnotenie výskumných otázok VO (Str. 181-183)</vt:lpstr>
      <vt:lpstr>Vyhodnotenie hypotéz H1–H7 (Str. 189-197)</vt:lpstr>
      <vt:lpstr>Záver a sumarizácia (Str. 188-190)</vt:lpstr>
      <vt:lpstr>ĎAKUJEM ZA POZORNOSŤ</vt:lpstr>
      <vt:lpstr>1. Ako by mohli – z Vášho pohľadu, praktických skúseností i na základe výsledkov Vami realizovaného výskumu – slovenské podnikateľské subjekty, ale i iné organizácie efektívne prekonať identifikované bariéry digitálnej transformácie v marketingu?</vt:lpstr>
      <vt:lpstr>2. Aké hlavné odporúčania by ste v oblasti digitálnej transformácie navrhli malým a stredným podnikom, ktoré majú obmedzené technologické či personálne kapacity?</vt:lpstr>
      <vt:lpstr>3. Zvážte možnosti využitia navrhovaného konceptuálneho modelu nielen ako nástroja sebahodnotenia, ale aj ako potenciálneho východiska pre tvorbu verejných politík podporujúcich digitálnu transformáciu marketingu na národnej úrovni</vt:lpstr>
      <vt:lpstr>1. V prípade, že by sa niektoré firmy snažili implementovať digitálnu transformáciu výlučne cez technologické nástroje, bez organizačných zmien, aké riziká by mohli podľa Vás nastať?</vt:lpstr>
      <vt:lpstr>2. Aké konkrétne prekážky by mohli vzniknúť pri implementácii Vášho konceptuálneho modelu v štátnej správe alebo neziskových organizáciách, ktoré fungujú v inom režime ako podnikateľské subjekty?</vt:lpstr>
      <vt:lpstr>3. Zvažovali ste možnosť, že niektoré slovenské podniky by mohli vedome odkladať digitálnu transformáciu? Ak áno, aké legitímne dôvody by mohli mať a ako by ich Váš model dokázal presvedčiť o opaku?</vt:lpstr>
      <vt:lpstr>3. Zvažovali ste možnosť, že niektoré slovenské podniky by mohli vedome odkladať digitálnu transformáciu? Ak áno, aké legitímne dôvody by mohli mať a ako by ich Váš model dokázal presvedčiť o opaku?</vt:lpstr>
      <vt:lpstr>1. Medzi počtom firemných profilov na Google a funkčnými webstránkami je značný rozdiel…“  Ako si vysvetľujete tento rozdiel? Aký vplyv na uvedený jav má jazyková lokalizácia obsahu zahraničných domén a ako ho ovplyvňuje existencia viacerých prevádzok jednej spoločnosti (napr. v segmente HORECA alebo zdravotníctva)?</vt:lpstr>
      <vt:lpstr>2. Ako interpretujete výrazne vyšší počet registrovaných domén v porovnaní s počtom aktívnych webstránok? Je podľa vás možné  chápať samotnú registráciu domény bez jej následného využitia ako istú formu digitálnej transformácie?</vt:lpstr>
      <vt:lpstr>3. V práci konštatujete, že „niektoré platformy s vysokým marketingovým potenciálom (napr. YouTube, LinkedIn) sú slovenskými firmami podhodnotené.“ Do akej miery je podľa vás táto skutočnosť ovplyvnená tematickou orientáciou konkrétnej platformy a jej cieľovou skupinou?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Digitálna transformácia v marketingu: výzvy, procesy a systém</dc:title>
  <dc:subject>Digitálna transformácia v marketingu: výzvy, procesy a systém</dc:subject>
  <dc:creator>Ing. Mgr. Miroslav Reiter</dc:creator>
  <cp:lastModifiedBy>Reiter Miroslav</cp:lastModifiedBy>
  <cp:revision>16</cp:revision>
  <dcterms:created xsi:type="dcterms:W3CDTF">2022-01-13T14:34:07Z</dcterms:created>
  <dcterms:modified xsi:type="dcterms:W3CDTF">2025-08-20T09:01:20Z</dcterms:modified>
  <cp:category>Marketing;Manažment</cp:category>
</cp:coreProperties>
</file>