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4015" r:id="rId2"/>
  </p:sldMasterIdLst>
  <p:notesMasterIdLst>
    <p:notesMasterId r:id="rId23"/>
  </p:notesMasterIdLst>
  <p:sldIdLst>
    <p:sldId id="2068" r:id="rId3"/>
    <p:sldId id="2157" r:id="rId4"/>
    <p:sldId id="876" r:id="rId5"/>
    <p:sldId id="2158" r:id="rId6"/>
    <p:sldId id="2167" r:id="rId7"/>
    <p:sldId id="901" r:id="rId8"/>
    <p:sldId id="2159" r:id="rId9"/>
    <p:sldId id="2160" r:id="rId10"/>
    <p:sldId id="2162" r:id="rId11"/>
    <p:sldId id="2163" r:id="rId12"/>
    <p:sldId id="2161" r:id="rId13"/>
    <p:sldId id="2169" r:id="rId14"/>
    <p:sldId id="2165" r:id="rId15"/>
    <p:sldId id="2166" r:id="rId16"/>
    <p:sldId id="2164" r:id="rId17"/>
    <p:sldId id="2168" r:id="rId18"/>
    <p:sldId id="2170" r:id="rId19"/>
    <p:sldId id="2171" r:id="rId20"/>
    <p:sldId id="2172" r:id="rId21"/>
    <p:sldId id="21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2B1702E1-B550-406C-ABFA-E730FE8C7931}">
          <p14:sldIdLst>
            <p14:sldId id="2068"/>
            <p14:sldId id="2157"/>
            <p14:sldId id="876"/>
            <p14:sldId id="2158"/>
            <p14:sldId id="2167"/>
            <p14:sldId id="901"/>
            <p14:sldId id="2159"/>
            <p14:sldId id="2160"/>
            <p14:sldId id="2162"/>
            <p14:sldId id="2163"/>
            <p14:sldId id="2161"/>
            <p14:sldId id="2169"/>
            <p14:sldId id="2165"/>
            <p14:sldId id="2166"/>
            <p14:sldId id="2164"/>
            <p14:sldId id="2168"/>
            <p14:sldId id="2170"/>
            <p14:sldId id="2171"/>
            <p14:sldId id="2172"/>
            <p14:sldId id="21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DEDE"/>
    <a:srgbClr val="66B945"/>
    <a:srgbClr val="808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A30C8-5313-436E-9090-72144853E709}" v="4" dt="2022-12-05T18:10:18.670"/>
    <p1510:client id="{2EDFE063-6687-47EE-BA64-1920C81FCF3A}" v="6" dt="2022-12-05T19:44:47.081"/>
    <p1510:client id="{DD9E696E-12FF-4B9C-A7B3-C4CD76E8920F}" v="6" dt="2022-12-05T17:59:29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9" autoAdjust="0"/>
    <p:restoredTop sz="79292" autoAdjust="0"/>
  </p:normalViewPr>
  <p:slideViewPr>
    <p:cSldViewPr snapToGrid="0">
      <p:cViewPr varScale="1">
        <p:scale>
          <a:sx n="76" d="100"/>
          <a:sy n="76" d="100"/>
        </p:scale>
        <p:origin x="1024" y="3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Reiter" userId="5a0d4d1b27afcb5a" providerId="LiveId" clId="{0B0A30C8-5313-436E-9090-72144853E709}"/>
    <pc:docChg chg="undo custSel addSld modSld modSection">
      <pc:chgData name="Miroslav Reiter" userId="5a0d4d1b27afcb5a" providerId="LiveId" clId="{0B0A30C8-5313-436E-9090-72144853E709}" dt="2022-12-05T18:12:15.887" v="390" actId="20577"/>
      <pc:docMkLst>
        <pc:docMk/>
      </pc:docMkLst>
      <pc:sldChg chg="modNotesTx">
        <pc:chgData name="Miroslav Reiter" userId="5a0d4d1b27afcb5a" providerId="LiveId" clId="{0B0A30C8-5313-436E-9090-72144853E709}" dt="2022-12-05T18:03:50.970" v="5"/>
        <pc:sldMkLst>
          <pc:docMk/>
          <pc:sldMk cId="108620972" sldId="2161"/>
        </pc:sldMkLst>
      </pc:sldChg>
      <pc:sldChg chg="modSp mod">
        <pc:chgData name="Miroslav Reiter" userId="5a0d4d1b27afcb5a" providerId="LiveId" clId="{0B0A30C8-5313-436E-9090-72144853E709}" dt="2022-12-05T18:07:26.974" v="58" actId="20577"/>
        <pc:sldMkLst>
          <pc:docMk/>
          <pc:sldMk cId="705945014" sldId="2165"/>
        </pc:sldMkLst>
        <pc:spChg chg="mod">
          <ac:chgData name="Miroslav Reiter" userId="5a0d4d1b27afcb5a" providerId="LiveId" clId="{0B0A30C8-5313-436E-9090-72144853E709}" dt="2022-12-05T18:07:23.774" v="56" actId="12"/>
          <ac:spMkLst>
            <pc:docMk/>
            <pc:sldMk cId="705945014" sldId="2165"/>
            <ac:spMk id="3" creationId="{2A4E111F-3180-4DED-901E-FAB6DE3E5E78}"/>
          </ac:spMkLst>
        </pc:spChg>
        <pc:spChg chg="mod">
          <ac:chgData name="Miroslav Reiter" userId="5a0d4d1b27afcb5a" providerId="LiveId" clId="{0B0A30C8-5313-436E-9090-72144853E709}" dt="2022-12-05T18:07:26.974" v="58" actId="20577"/>
          <ac:spMkLst>
            <pc:docMk/>
            <pc:sldMk cId="705945014" sldId="2165"/>
            <ac:spMk id="4" creationId="{5811875C-9213-4989-9E7B-41475A82E200}"/>
          </ac:spMkLst>
        </pc:spChg>
      </pc:sldChg>
      <pc:sldChg chg="modSp mod">
        <pc:chgData name="Miroslav Reiter" userId="5a0d4d1b27afcb5a" providerId="LiveId" clId="{0B0A30C8-5313-436E-9090-72144853E709}" dt="2022-12-05T18:07:48.219" v="59" actId="20577"/>
        <pc:sldMkLst>
          <pc:docMk/>
          <pc:sldMk cId="458558425" sldId="2167"/>
        </pc:sldMkLst>
        <pc:spChg chg="mod">
          <ac:chgData name="Miroslav Reiter" userId="5a0d4d1b27afcb5a" providerId="LiveId" clId="{0B0A30C8-5313-436E-9090-72144853E709}" dt="2022-12-05T18:07:48.219" v="59" actId="20577"/>
          <ac:spMkLst>
            <pc:docMk/>
            <pc:sldMk cId="458558425" sldId="2167"/>
            <ac:spMk id="3" creationId="{3A423C9C-5B75-45E7-A309-DD01B113B229}"/>
          </ac:spMkLst>
        </pc:spChg>
      </pc:sldChg>
      <pc:sldChg chg="addSp modSp mod modNotesTx">
        <pc:chgData name="Miroslav Reiter" userId="5a0d4d1b27afcb5a" providerId="LiveId" clId="{0B0A30C8-5313-436E-9090-72144853E709}" dt="2022-12-05T18:06:39.921" v="43" actId="20577"/>
        <pc:sldMkLst>
          <pc:docMk/>
          <pc:sldMk cId="1048861533" sldId="2169"/>
        </pc:sldMkLst>
        <pc:spChg chg="add mod">
          <ac:chgData name="Miroslav Reiter" userId="5a0d4d1b27afcb5a" providerId="LiveId" clId="{0B0A30C8-5313-436E-9090-72144853E709}" dt="2022-12-05T18:06:39.921" v="43" actId="20577"/>
          <ac:spMkLst>
            <pc:docMk/>
            <pc:sldMk cId="1048861533" sldId="2169"/>
            <ac:spMk id="5" creationId="{7ABFAE11-D722-4CA2-8F81-8BAB8CDE793E}"/>
          </ac:spMkLst>
        </pc:spChg>
        <pc:picChg chg="mod">
          <ac:chgData name="Miroslav Reiter" userId="5a0d4d1b27afcb5a" providerId="LiveId" clId="{0B0A30C8-5313-436E-9090-72144853E709}" dt="2022-12-05T18:06:19.968" v="6" actId="1076"/>
          <ac:picMkLst>
            <pc:docMk/>
            <pc:sldMk cId="1048861533" sldId="2169"/>
            <ac:picMk id="7" creationId="{7EFBFD65-4F88-4155-B26D-6514B2255D8F}"/>
          </ac:picMkLst>
        </pc:picChg>
      </pc:sldChg>
      <pc:sldChg chg="addSp delSp modSp new mod modClrScheme chgLayout">
        <pc:chgData name="Miroslav Reiter" userId="5a0d4d1b27afcb5a" providerId="LiveId" clId="{0B0A30C8-5313-436E-9090-72144853E709}" dt="2022-12-05T18:11:10.243" v="197" actId="14100"/>
        <pc:sldMkLst>
          <pc:docMk/>
          <pc:sldMk cId="3714327880" sldId="2170"/>
        </pc:sldMkLst>
        <pc:spChg chg="mod ord">
          <ac:chgData name="Miroslav Reiter" userId="5a0d4d1b27afcb5a" providerId="LiveId" clId="{0B0A30C8-5313-436E-9090-72144853E709}" dt="2022-12-05T18:10:57.690" v="195" actId="700"/>
          <ac:spMkLst>
            <pc:docMk/>
            <pc:sldMk cId="3714327880" sldId="2170"/>
            <ac:spMk id="2" creationId="{B633C146-53AF-4046-AA1B-DB690C562DA3}"/>
          </ac:spMkLst>
        </pc:spChg>
        <pc:spChg chg="mod ord">
          <ac:chgData name="Miroslav Reiter" userId="5a0d4d1b27afcb5a" providerId="LiveId" clId="{0B0A30C8-5313-436E-9090-72144853E709}" dt="2022-12-05T18:11:10.243" v="197" actId="14100"/>
          <ac:spMkLst>
            <pc:docMk/>
            <pc:sldMk cId="3714327880" sldId="2170"/>
            <ac:spMk id="3" creationId="{E8EB3605-5D6F-4483-B994-66344104A804}"/>
          </ac:spMkLst>
        </pc:spChg>
        <pc:spChg chg="add del">
          <ac:chgData name="Miroslav Reiter" userId="5a0d4d1b27afcb5a" providerId="LiveId" clId="{0B0A30C8-5313-436E-9090-72144853E709}" dt="2022-12-05T18:11:04.504" v="196" actId="478"/>
          <ac:spMkLst>
            <pc:docMk/>
            <pc:sldMk cId="3714327880" sldId="2170"/>
            <ac:spMk id="4" creationId="{E8D01E22-ADCA-4456-A489-03F62F715CB4}"/>
          </ac:spMkLst>
        </pc:spChg>
        <pc:spChg chg="mod ord">
          <ac:chgData name="Miroslav Reiter" userId="5a0d4d1b27afcb5a" providerId="LiveId" clId="{0B0A30C8-5313-436E-9090-72144853E709}" dt="2022-12-05T18:10:57.690" v="195" actId="700"/>
          <ac:spMkLst>
            <pc:docMk/>
            <pc:sldMk cId="3714327880" sldId="2170"/>
            <ac:spMk id="5" creationId="{1D64AB21-C205-4B4C-9EF3-E1C12ADA480D}"/>
          </ac:spMkLst>
        </pc:spChg>
      </pc:sldChg>
      <pc:sldChg chg="modSp add mod">
        <pc:chgData name="Miroslav Reiter" userId="5a0d4d1b27afcb5a" providerId="LiveId" clId="{0B0A30C8-5313-436E-9090-72144853E709}" dt="2022-12-05T18:12:15.887" v="390" actId="20577"/>
        <pc:sldMkLst>
          <pc:docMk/>
          <pc:sldMk cId="3125435611" sldId="2171"/>
        </pc:sldMkLst>
        <pc:spChg chg="mod">
          <ac:chgData name="Miroslav Reiter" userId="5a0d4d1b27afcb5a" providerId="LiveId" clId="{0B0A30C8-5313-436E-9090-72144853E709}" dt="2022-12-05T18:11:20.697" v="199" actId="20577"/>
          <ac:spMkLst>
            <pc:docMk/>
            <pc:sldMk cId="3125435611" sldId="2171"/>
            <ac:spMk id="2" creationId="{B633C146-53AF-4046-AA1B-DB690C562DA3}"/>
          </ac:spMkLst>
        </pc:spChg>
        <pc:spChg chg="mod">
          <ac:chgData name="Miroslav Reiter" userId="5a0d4d1b27afcb5a" providerId="LiveId" clId="{0B0A30C8-5313-436E-9090-72144853E709}" dt="2022-12-05T18:12:15.887" v="390" actId="20577"/>
          <ac:spMkLst>
            <pc:docMk/>
            <pc:sldMk cId="3125435611" sldId="2171"/>
            <ac:spMk id="3" creationId="{E8EB3605-5D6F-4483-B994-66344104A804}"/>
          </ac:spMkLst>
        </pc:spChg>
      </pc:sldChg>
    </pc:docChg>
  </pc:docChgLst>
  <pc:docChgLst>
    <pc:chgData name="Miroslav Reiter" userId="5a0d4d1b27afcb5a" providerId="LiveId" clId="{2EDFE063-6687-47EE-BA64-1920C81FCF3A}"/>
    <pc:docChg chg="custSel addSld delSld modSld modSection">
      <pc:chgData name="Miroslav Reiter" userId="5a0d4d1b27afcb5a" providerId="LiveId" clId="{2EDFE063-6687-47EE-BA64-1920C81FCF3A}" dt="2022-12-05T19:45:58.628" v="75" actId="14100"/>
      <pc:docMkLst>
        <pc:docMk/>
      </pc:docMkLst>
      <pc:sldChg chg="addSp modSp add del mod setBg">
        <pc:chgData name="Miroslav Reiter" userId="5a0d4d1b27afcb5a" providerId="LiveId" clId="{2EDFE063-6687-47EE-BA64-1920C81FCF3A}" dt="2022-12-05T19:41:26.669" v="13" actId="47"/>
        <pc:sldMkLst>
          <pc:docMk/>
          <pc:sldMk cId="1063693333" sldId="591"/>
        </pc:sldMkLst>
        <pc:spChg chg="mod">
          <ac:chgData name="Miroslav Reiter" userId="5a0d4d1b27afcb5a" providerId="LiveId" clId="{2EDFE063-6687-47EE-BA64-1920C81FCF3A}" dt="2022-12-05T19:40:32.828" v="10"/>
          <ac:spMkLst>
            <pc:docMk/>
            <pc:sldMk cId="1063693333" sldId="591"/>
            <ac:spMk id="5" creationId="{9CBD73E8-220C-4302-BA5E-56B005BE0B84}"/>
          </ac:spMkLst>
        </pc:spChg>
        <pc:picChg chg="add mod">
          <ac:chgData name="Miroslav Reiter" userId="5a0d4d1b27afcb5a" providerId="LiveId" clId="{2EDFE063-6687-47EE-BA64-1920C81FCF3A}" dt="2022-12-05T19:40:04.459" v="7"/>
          <ac:picMkLst>
            <pc:docMk/>
            <pc:sldMk cId="1063693333" sldId="591"/>
            <ac:picMk id="6" creationId="{FC7DB148-5BEA-5110-19AC-C391F28772EF}"/>
          </ac:picMkLst>
        </pc:picChg>
      </pc:sldChg>
      <pc:sldChg chg="addSp modSp mod">
        <pc:chgData name="Miroslav Reiter" userId="5a0d4d1b27afcb5a" providerId="LiveId" clId="{2EDFE063-6687-47EE-BA64-1920C81FCF3A}" dt="2022-12-05T19:45:58.628" v="75" actId="14100"/>
        <pc:sldMkLst>
          <pc:docMk/>
          <pc:sldMk cId="3714327880" sldId="2170"/>
        </pc:sldMkLst>
        <pc:picChg chg="add mod">
          <ac:chgData name="Miroslav Reiter" userId="5a0d4d1b27afcb5a" providerId="LiveId" clId="{2EDFE063-6687-47EE-BA64-1920C81FCF3A}" dt="2022-12-05T19:45:58.628" v="75" actId="14100"/>
          <ac:picMkLst>
            <pc:docMk/>
            <pc:sldMk cId="3714327880" sldId="2170"/>
            <ac:picMk id="4" creationId="{AA02E29E-E50C-05FB-1F70-BCF927A4BAD3}"/>
          </ac:picMkLst>
        </pc:picChg>
      </pc:sldChg>
      <pc:sldChg chg="addSp delSp modSp add mod setBg">
        <pc:chgData name="Miroslav Reiter" userId="5a0d4d1b27afcb5a" providerId="LiveId" clId="{2EDFE063-6687-47EE-BA64-1920C81FCF3A}" dt="2022-12-05T19:45:23.366" v="72" actId="14100"/>
        <pc:sldMkLst>
          <pc:docMk/>
          <pc:sldMk cId="1380305579" sldId="2172"/>
        </pc:sldMkLst>
        <pc:spChg chg="del mod">
          <ac:chgData name="Miroslav Reiter" userId="5a0d4d1b27afcb5a" providerId="LiveId" clId="{2EDFE063-6687-47EE-BA64-1920C81FCF3A}" dt="2022-12-05T19:45:09.975" v="69" actId="478"/>
          <ac:spMkLst>
            <pc:docMk/>
            <pc:sldMk cId="1380305579" sldId="2172"/>
            <ac:spMk id="2" creationId="{87C08570-F919-4EFC-9414-58FE73A54E9B}"/>
          </ac:spMkLst>
        </pc:spChg>
        <pc:spChg chg="mod ord">
          <ac:chgData name="Miroslav Reiter" userId="5a0d4d1b27afcb5a" providerId="LiveId" clId="{2EDFE063-6687-47EE-BA64-1920C81FCF3A}" dt="2022-12-05T19:40:26.491" v="9" actId="26606"/>
          <ac:spMkLst>
            <pc:docMk/>
            <pc:sldMk cId="1380305579" sldId="2172"/>
            <ac:spMk id="3" creationId="{72236E10-DF3C-4DA2-B150-230E330EF916}"/>
          </ac:spMkLst>
        </pc:spChg>
        <pc:spChg chg="mod">
          <ac:chgData name="Miroslav Reiter" userId="5a0d4d1b27afcb5a" providerId="LiveId" clId="{2EDFE063-6687-47EE-BA64-1920C81FCF3A}" dt="2022-12-05T19:45:17.704" v="71" actId="403"/>
          <ac:spMkLst>
            <pc:docMk/>
            <pc:sldMk cId="1380305579" sldId="2172"/>
            <ac:spMk id="4" creationId="{4CC6CC57-15F7-4324-88F5-BB80680A88C3}"/>
          </ac:spMkLst>
        </pc:spChg>
        <pc:spChg chg="mod ord">
          <ac:chgData name="Miroslav Reiter" userId="5a0d4d1b27afcb5a" providerId="LiveId" clId="{2EDFE063-6687-47EE-BA64-1920C81FCF3A}" dt="2022-12-05T19:45:23.366" v="72" actId="14100"/>
          <ac:spMkLst>
            <pc:docMk/>
            <pc:sldMk cId="1380305579" sldId="2172"/>
            <ac:spMk id="5" creationId="{9CBD73E8-220C-4302-BA5E-56B005BE0B84}"/>
          </ac:spMkLst>
        </pc:spChg>
        <pc:spChg chg="add">
          <ac:chgData name="Miroslav Reiter" userId="5a0d4d1b27afcb5a" providerId="LiveId" clId="{2EDFE063-6687-47EE-BA64-1920C81FCF3A}" dt="2022-12-05T19:40:26.491" v="9" actId="26606"/>
          <ac:spMkLst>
            <pc:docMk/>
            <pc:sldMk cId="1380305579" sldId="2172"/>
            <ac:spMk id="11" creationId="{46708FAB-3898-47A9-B05A-AB9ECBD9E796}"/>
          </ac:spMkLst>
        </pc:spChg>
        <pc:spChg chg="add">
          <ac:chgData name="Miroslav Reiter" userId="5a0d4d1b27afcb5a" providerId="LiveId" clId="{2EDFE063-6687-47EE-BA64-1920C81FCF3A}" dt="2022-12-05T19:40:26.491" v="9" actId="26606"/>
          <ac:spMkLst>
            <pc:docMk/>
            <pc:sldMk cId="1380305579" sldId="2172"/>
            <ac:spMk id="13" creationId="{2E438CA0-CB4D-4C94-8C39-9C7FC9BBEE68}"/>
          </ac:spMkLst>
        </pc:spChg>
        <pc:spChg chg="add">
          <ac:chgData name="Miroslav Reiter" userId="5a0d4d1b27afcb5a" providerId="LiveId" clId="{2EDFE063-6687-47EE-BA64-1920C81FCF3A}" dt="2022-12-05T19:40:26.491" v="9" actId="26606"/>
          <ac:spMkLst>
            <pc:docMk/>
            <pc:sldMk cId="1380305579" sldId="2172"/>
            <ac:spMk id="15" creationId="{6B2C05E3-84E7-4957-95EF-B471CBF71C69}"/>
          </ac:spMkLst>
        </pc:spChg>
        <pc:picChg chg="mod ord modCrop">
          <ac:chgData name="Miroslav Reiter" userId="5a0d4d1b27afcb5a" providerId="LiveId" clId="{2EDFE063-6687-47EE-BA64-1920C81FCF3A}" dt="2022-12-05T19:44:47.080" v="67" actId="11530"/>
          <ac:picMkLst>
            <pc:docMk/>
            <pc:sldMk cId="1380305579" sldId="2172"/>
            <ac:picMk id="6" creationId="{FC7DB148-5BEA-5110-19AC-C391F28772EF}"/>
          </ac:picMkLst>
        </pc:picChg>
      </pc:sldChg>
      <pc:sldChg chg="addSp delSp modSp new mod setBg">
        <pc:chgData name="Miroslav Reiter" userId="5a0d4d1b27afcb5a" providerId="LiveId" clId="{2EDFE063-6687-47EE-BA64-1920C81FCF3A}" dt="2022-12-05T19:43:47.020" v="55" actId="14100"/>
        <pc:sldMkLst>
          <pc:docMk/>
          <pc:sldMk cId="1323245908" sldId="2173"/>
        </pc:sldMkLst>
        <pc:spChg chg="mod">
          <ac:chgData name="Miroslav Reiter" userId="5a0d4d1b27afcb5a" providerId="LiveId" clId="{2EDFE063-6687-47EE-BA64-1920C81FCF3A}" dt="2022-12-05T19:43:26.974" v="50" actId="20577"/>
          <ac:spMkLst>
            <pc:docMk/>
            <pc:sldMk cId="1323245908" sldId="2173"/>
            <ac:spMk id="2" creationId="{4B8091C4-6ACE-A2E4-BF2B-F78B2834BAD7}"/>
          </ac:spMkLst>
        </pc:spChg>
        <pc:spChg chg="del">
          <ac:chgData name="Miroslav Reiter" userId="5a0d4d1b27afcb5a" providerId="LiveId" clId="{2EDFE063-6687-47EE-BA64-1920C81FCF3A}" dt="2022-12-05T19:41:40.477" v="15"/>
          <ac:spMkLst>
            <pc:docMk/>
            <pc:sldMk cId="1323245908" sldId="2173"/>
            <ac:spMk id="3" creationId="{EEA4D584-E935-16E3-0709-40776513B6BC}"/>
          </ac:spMkLst>
        </pc:spChg>
        <pc:spChg chg="mod ord">
          <ac:chgData name="Miroslav Reiter" userId="5a0d4d1b27afcb5a" providerId="LiveId" clId="{2EDFE063-6687-47EE-BA64-1920C81FCF3A}" dt="2022-12-05T19:43:03.999" v="17" actId="26606"/>
          <ac:spMkLst>
            <pc:docMk/>
            <pc:sldMk cId="1323245908" sldId="2173"/>
            <ac:spMk id="4" creationId="{F503C602-D8CB-9767-2758-065EB040D64B}"/>
          </ac:spMkLst>
        </pc:spChg>
        <pc:spChg chg="add">
          <ac:chgData name="Miroslav Reiter" userId="5a0d4d1b27afcb5a" providerId="LiveId" clId="{2EDFE063-6687-47EE-BA64-1920C81FCF3A}" dt="2022-12-05T19:43:03.999" v="17" actId="26606"/>
          <ac:spMkLst>
            <pc:docMk/>
            <pc:sldMk cId="1323245908" sldId="2173"/>
            <ac:spMk id="11" creationId="{823AC064-BC96-4F32-8AE1-B2FD38754823}"/>
          </ac:spMkLst>
        </pc:spChg>
        <pc:picChg chg="add mod ord">
          <ac:chgData name="Miroslav Reiter" userId="5a0d4d1b27afcb5a" providerId="LiveId" clId="{2EDFE063-6687-47EE-BA64-1920C81FCF3A}" dt="2022-12-05T19:43:47.020" v="55" actId="14100"/>
          <ac:picMkLst>
            <pc:docMk/>
            <pc:sldMk cId="1323245908" sldId="2173"/>
            <ac:picMk id="5" creationId="{81F5C7C3-E803-0E1D-35D7-4D8658625B80}"/>
          </ac:picMkLst>
        </pc:picChg>
        <pc:picChg chg="add mod">
          <ac:chgData name="Miroslav Reiter" userId="5a0d4d1b27afcb5a" providerId="LiveId" clId="{2EDFE063-6687-47EE-BA64-1920C81FCF3A}" dt="2022-12-05T19:43:37.422" v="52" actId="14100"/>
          <ac:picMkLst>
            <pc:docMk/>
            <pc:sldMk cId="1323245908" sldId="2173"/>
            <ac:picMk id="6" creationId="{9653EBA3-A633-DEC0-229A-E8D41E435733}"/>
          </ac:picMkLst>
        </pc:picChg>
        <pc:cxnChg chg="add">
          <ac:chgData name="Miroslav Reiter" userId="5a0d4d1b27afcb5a" providerId="LiveId" clId="{2EDFE063-6687-47EE-BA64-1920C81FCF3A}" dt="2022-12-05T19:43:03.999" v="17" actId="26606"/>
          <ac:cxnSpMkLst>
            <pc:docMk/>
            <pc:sldMk cId="1323245908" sldId="2173"/>
            <ac:cxnSpMk id="13" creationId="{7E7C77BC-7138-40B1-A15B-20F57A494629}"/>
          </ac:cxnSpMkLst>
        </pc:cxnChg>
        <pc:cxnChg chg="add">
          <ac:chgData name="Miroslav Reiter" userId="5a0d4d1b27afcb5a" providerId="LiveId" clId="{2EDFE063-6687-47EE-BA64-1920C81FCF3A}" dt="2022-12-05T19:43:03.999" v="17" actId="26606"/>
          <ac:cxnSpMkLst>
            <pc:docMk/>
            <pc:sldMk cId="1323245908" sldId="2173"/>
            <ac:cxnSpMk id="15" creationId="{DB146403-F3D6-484B-B2ED-97F9565D037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CF1DF-3AF5-45CA-B911-AF1F4DFF11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k-SK"/>
        </a:p>
      </dgm:t>
    </dgm:pt>
    <dgm:pt modelId="{D7025E5B-FA48-4437-BFBA-54B4FDE7C4E0}">
      <dgm:prSet/>
      <dgm:spPr/>
      <dgm:t>
        <a:bodyPr/>
        <a:lstStyle/>
        <a:p>
          <a:pPr algn="ctr"/>
          <a:r>
            <a:rPr lang="sk-SK" b="1" dirty="0">
              <a:latin typeface="+mj-lt"/>
            </a:rPr>
            <a:t>Téma</a:t>
          </a:r>
          <a:endParaRPr lang="sk-SK" dirty="0">
            <a:latin typeface="+mj-lt"/>
          </a:endParaRPr>
        </a:p>
      </dgm:t>
    </dgm:pt>
    <dgm:pt modelId="{72693364-97B0-4ED9-8BD2-8DF492059395}" type="parTrans" cxnId="{4E37483A-BC18-4C6F-B3B9-DDB8090F9D71}">
      <dgm:prSet/>
      <dgm:spPr/>
      <dgm:t>
        <a:bodyPr/>
        <a:lstStyle/>
        <a:p>
          <a:endParaRPr lang="sk-SK"/>
        </a:p>
      </dgm:t>
    </dgm:pt>
    <dgm:pt modelId="{6C439CE6-E69B-4E21-97D0-8D9D2139EE33}" type="sibTrans" cxnId="{4E37483A-BC18-4C6F-B3B9-DDB8090F9D71}">
      <dgm:prSet/>
      <dgm:spPr/>
      <dgm:t>
        <a:bodyPr/>
        <a:lstStyle/>
        <a:p>
          <a:endParaRPr lang="sk-SK"/>
        </a:p>
      </dgm:t>
    </dgm:pt>
    <dgm:pt modelId="{B3A61E22-91A3-46B4-92D5-6F81ACB0EBD6}" type="pres">
      <dgm:prSet presAssocID="{0FBCF1DF-3AF5-45CA-B911-AF1F4DFF11F1}" presName="linear" presStyleCnt="0">
        <dgm:presLayoutVars>
          <dgm:animLvl val="lvl"/>
          <dgm:resizeHandles val="exact"/>
        </dgm:presLayoutVars>
      </dgm:prSet>
      <dgm:spPr/>
    </dgm:pt>
    <dgm:pt modelId="{0AA4EB38-0C99-4745-A40F-4C34EFD3CAF7}" type="pres">
      <dgm:prSet presAssocID="{D7025E5B-FA48-4437-BFBA-54B4FDE7C4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E37483A-BC18-4C6F-B3B9-DDB8090F9D71}" srcId="{0FBCF1DF-3AF5-45CA-B911-AF1F4DFF11F1}" destId="{D7025E5B-FA48-4437-BFBA-54B4FDE7C4E0}" srcOrd="0" destOrd="0" parTransId="{72693364-97B0-4ED9-8BD2-8DF492059395}" sibTransId="{6C439CE6-E69B-4E21-97D0-8D9D2139EE33}"/>
    <dgm:cxn modelId="{33AF29A9-B6F1-46BF-9AA6-CABB6AED5C70}" type="presOf" srcId="{0FBCF1DF-3AF5-45CA-B911-AF1F4DFF11F1}" destId="{B3A61E22-91A3-46B4-92D5-6F81ACB0EBD6}" srcOrd="0" destOrd="0" presId="urn:microsoft.com/office/officeart/2005/8/layout/vList2"/>
    <dgm:cxn modelId="{A45149D2-C267-4D43-A2B4-E7F4D3451E7E}" type="presOf" srcId="{D7025E5B-FA48-4437-BFBA-54B4FDE7C4E0}" destId="{0AA4EB38-0C99-4745-A40F-4C34EFD3CAF7}" srcOrd="0" destOrd="0" presId="urn:microsoft.com/office/officeart/2005/8/layout/vList2"/>
    <dgm:cxn modelId="{F117332C-15D4-4E9C-A621-F5C7244B22B8}" type="presParOf" srcId="{B3A61E22-91A3-46B4-92D5-6F81ACB0EBD6}" destId="{0AA4EB38-0C99-4745-A40F-4C34EFD3CA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F4F76-F9B3-42EB-96B0-204A50DD137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sk-SK"/>
        </a:p>
      </dgm:t>
    </dgm:pt>
    <dgm:pt modelId="{75AB858D-38A9-4C74-857F-864A7E81019A}">
      <dgm:prSet/>
      <dgm:spPr/>
      <dgm:t>
        <a:bodyPr/>
        <a:lstStyle/>
        <a:p>
          <a:pPr algn="ctr"/>
          <a:r>
            <a:rPr lang="sk-SK" b="1" dirty="0">
              <a:latin typeface="+mj-lt"/>
            </a:rPr>
            <a:t>Osnova</a:t>
          </a:r>
          <a:endParaRPr lang="sk-SK" dirty="0">
            <a:latin typeface="+mj-lt"/>
          </a:endParaRPr>
        </a:p>
      </dgm:t>
    </dgm:pt>
    <dgm:pt modelId="{F3A04E71-7F96-4609-A989-B743F1B07959}" type="parTrans" cxnId="{65F3B30A-6F2D-4BF6-85E9-BD7A8F74C14A}">
      <dgm:prSet/>
      <dgm:spPr/>
      <dgm:t>
        <a:bodyPr/>
        <a:lstStyle/>
        <a:p>
          <a:endParaRPr lang="sk-SK"/>
        </a:p>
      </dgm:t>
    </dgm:pt>
    <dgm:pt modelId="{642717FB-9AC0-4BD7-86F0-7B8467CA4C83}" type="sibTrans" cxnId="{65F3B30A-6F2D-4BF6-85E9-BD7A8F74C14A}">
      <dgm:prSet/>
      <dgm:spPr/>
      <dgm:t>
        <a:bodyPr/>
        <a:lstStyle/>
        <a:p>
          <a:endParaRPr lang="sk-SK"/>
        </a:p>
      </dgm:t>
    </dgm:pt>
    <dgm:pt modelId="{471C6584-38A8-45A0-A579-84436FD5E08C}" type="pres">
      <dgm:prSet presAssocID="{801F4F76-F9B3-42EB-96B0-204A50DD1370}" presName="linear" presStyleCnt="0">
        <dgm:presLayoutVars>
          <dgm:animLvl val="lvl"/>
          <dgm:resizeHandles val="exact"/>
        </dgm:presLayoutVars>
      </dgm:prSet>
      <dgm:spPr/>
    </dgm:pt>
    <dgm:pt modelId="{C820B4E2-6819-4810-BA47-60ADA690FBFB}" type="pres">
      <dgm:prSet presAssocID="{75AB858D-38A9-4C74-857F-864A7E8101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5F3B30A-6F2D-4BF6-85E9-BD7A8F74C14A}" srcId="{801F4F76-F9B3-42EB-96B0-204A50DD1370}" destId="{75AB858D-38A9-4C74-857F-864A7E81019A}" srcOrd="0" destOrd="0" parTransId="{F3A04E71-7F96-4609-A989-B743F1B07959}" sibTransId="{642717FB-9AC0-4BD7-86F0-7B8467CA4C83}"/>
    <dgm:cxn modelId="{E1A7C50A-6091-462A-BB04-7A9C71F90366}" type="presOf" srcId="{75AB858D-38A9-4C74-857F-864A7E81019A}" destId="{C820B4E2-6819-4810-BA47-60ADA690FBFB}" srcOrd="0" destOrd="0" presId="urn:microsoft.com/office/officeart/2005/8/layout/vList2"/>
    <dgm:cxn modelId="{36FF0B5F-B982-41EE-9ACE-5BB1836F19FC}" type="presOf" srcId="{801F4F76-F9B3-42EB-96B0-204A50DD1370}" destId="{471C6584-38A8-45A0-A579-84436FD5E08C}" srcOrd="0" destOrd="0" presId="urn:microsoft.com/office/officeart/2005/8/layout/vList2"/>
    <dgm:cxn modelId="{32E590BA-39DE-476C-9D87-AE5FA0A4E92A}" type="presParOf" srcId="{471C6584-38A8-45A0-A579-84436FD5E08C}" destId="{C820B4E2-6819-4810-BA47-60ADA690FB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76B61B-878E-4580-B7A5-247BF53D492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sk-SK"/>
        </a:p>
      </dgm:t>
    </dgm:pt>
    <dgm:pt modelId="{FC87B15D-DEDE-4847-8168-7801B071A63C}">
      <dgm:prSet/>
      <dgm:spPr/>
      <dgm:t>
        <a:bodyPr/>
        <a:lstStyle/>
        <a:p>
          <a:r>
            <a:rPr lang="sk-SK" b="1">
              <a:latin typeface="+mj-lt"/>
            </a:rPr>
            <a:t>Náklady</a:t>
          </a:r>
        </a:p>
      </dgm:t>
    </dgm:pt>
    <dgm:pt modelId="{0BD5484C-03E6-4B40-A912-9488D1E9A322}" type="parTrans" cxnId="{8A7302D4-299D-4591-B45A-0F0525482D3B}">
      <dgm:prSet/>
      <dgm:spPr/>
      <dgm:t>
        <a:bodyPr/>
        <a:lstStyle/>
        <a:p>
          <a:endParaRPr lang="sk-SK"/>
        </a:p>
      </dgm:t>
    </dgm:pt>
    <dgm:pt modelId="{D3171CA5-53A7-4D68-8233-FDFE09C945B1}" type="sibTrans" cxnId="{8A7302D4-299D-4591-B45A-0F0525482D3B}">
      <dgm:prSet/>
      <dgm:spPr/>
      <dgm:t>
        <a:bodyPr/>
        <a:lstStyle/>
        <a:p>
          <a:endParaRPr lang="sk-SK"/>
        </a:p>
      </dgm:t>
    </dgm:pt>
    <dgm:pt modelId="{83CEA015-1CC2-4918-A231-BC8FD2523310}">
      <dgm:prSet/>
      <dgm:spPr/>
      <dgm:t>
        <a:bodyPr/>
        <a:lstStyle/>
        <a:p>
          <a:r>
            <a:rPr lang="sk-SK" b="1">
              <a:latin typeface="+mj-lt"/>
            </a:rPr>
            <a:t>Čas</a:t>
          </a:r>
        </a:p>
      </dgm:t>
    </dgm:pt>
    <dgm:pt modelId="{5629C724-BAB4-4E1D-9E69-BFE15B066A9A}" type="parTrans" cxnId="{2F6AFD2D-F5AC-4D72-8A20-EF5E602A0B2D}">
      <dgm:prSet/>
      <dgm:spPr/>
      <dgm:t>
        <a:bodyPr/>
        <a:lstStyle/>
        <a:p>
          <a:endParaRPr lang="sk-SK"/>
        </a:p>
      </dgm:t>
    </dgm:pt>
    <dgm:pt modelId="{3E5D0706-D623-42F5-B4D9-EECFFDED9F6D}" type="sibTrans" cxnId="{2F6AFD2D-F5AC-4D72-8A20-EF5E602A0B2D}">
      <dgm:prSet/>
      <dgm:spPr/>
      <dgm:t>
        <a:bodyPr/>
        <a:lstStyle/>
        <a:p>
          <a:endParaRPr lang="sk-SK"/>
        </a:p>
      </dgm:t>
    </dgm:pt>
    <dgm:pt modelId="{80206710-E36C-4E12-98F5-0343A95DA79A}">
      <dgm:prSet/>
      <dgm:spPr/>
      <dgm:t>
        <a:bodyPr/>
        <a:lstStyle/>
        <a:p>
          <a:r>
            <a:rPr lang="sk-SK" b="1">
              <a:latin typeface="+mj-lt"/>
            </a:rPr>
            <a:t>Rozsah</a:t>
          </a:r>
        </a:p>
      </dgm:t>
    </dgm:pt>
    <dgm:pt modelId="{6DD6341A-42D6-45BF-A310-7FB2B4D97CA1}" type="parTrans" cxnId="{F8C263A6-EF47-4DFD-95EF-81E1B46C41A3}">
      <dgm:prSet/>
      <dgm:spPr/>
      <dgm:t>
        <a:bodyPr/>
        <a:lstStyle/>
        <a:p>
          <a:endParaRPr lang="sk-SK"/>
        </a:p>
      </dgm:t>
    </dgm:pt>
    <dgm:pt modelId="{DAF6D827-E294-40B7-B222-F6A3BE67F6D4}" type="sibTrans" cxnId="{F8C263A6-EF47-4DFD-95EF-81E1B46C41A3}">
      <dgm:prSet/>
      <dgm:spPr/>
      <dgm:t>
        <a:bodyPr/>
        <a:lstStyle/>
        <a:p>
          <a:endParaRPr lang="sk-SK"/>
        </a:p>
      </dgm:t>
    </dgm:pt>
    <dgm:pt modelId="{D1534F95-BC19-4B29-9B38-C7CD3887030E}">
      <dgm:prSet/>
      <dgm:spPr/>
      <dgm:t>
        <a:bodyPr/>
        <a:lstStyle/>
        <a:p>
          <a:r>
            <a:rPr lang="sk-SK" b="1" dirty="0">
              <a:latin typeface="+mj-lt"/>
            </a:rPr>
            <a:t>Kvalita</a:t>
          </a:r>
        </a:p>
      </dgm:t>
    </dgm:pt>
    <dgm:pt modelId="{34C6A406-C302-42E5-BA68-52DB3C10728E}" type="parTrans" cxnId="{9B772818-F3C1-44CA-8B0D-535B3C347881}">
      <dgm:prSet/>
      <dgm:spPr/>
      <dgm:t>
        <a:bodyPr/>
        <a:lstStyle/>
        <a:p>
          <a:endParaRPr lang="sk-SK"/>
        </a:p>
      </dgm:t>
    </dgm:pt>
    <dgm:pt modelId="{052CCAA3-40BE-4F44-AE59-71594620C148}" type="sibTrans" cxnId="{9B772818-F3C1-44CA-8B0D-535B3C347881}">
      <dgm:prSet/>
      <dgm:spPr/>
      <dgm:t>
        <a:bodyPr/>
        <a:lstStyle/>
        <a:p>
          <a:endParaRPr lang="sk-SK"/>
        </a:p>
      </dgm:t>
    </dgm:pt>
    <dgm:pt modelId="{D270A26D-62FB-467B-A433-B35C7A4D1558}">
      <dgm:prSet/>
      <dgm:spPr/>
      <dgm:t>
        <a:bodyPr/>
        <a:lstStyle/>
        <a:p>
          <a:r>
            <a:rPr lang="sk-SK" b="1">
              <a:latin typeface="+mj-lt"/>
            </a:rPr>
            <a:t>Riziko</a:t>
          </a:r>
        </a:p>
      </dgm:t>
    </dgm:pt>
    <dgm:pt modelId="{B2AFE2C7-3BE0-43B9-825D-2448AD5B90C0}" type="parTrans" cxnId="{073F83BB-9379-444A-971A-79DD9ADEBFFE}">
      <dgm:prSet/>
      <dgm:spPr/>
      <dgm:t>
        <a:bodyPr/>
        <a:lstStyle/>
        <a:p>
          <a:endParaRPr lang="sk-SK"/>
        </a:p>
      </dgm:t>
    </dgm:pt>
    <dgm:pt modelId="{0EE5503F-7A87-4330-ABA9-EF5DC39A16C0}" type="sibTrans" cxnId="{073F83BB-9379-444A-971A-79DD9ADEBFFE}">
      <dgm:prSet/>
      <dgm:spPr/>
      <dgm:t>
        <a:bodyPr/>
        <a:lstStyle/>
        <a:p>
          <a:endParaRPr lang="sk-SK"/>
        </a:p>
      </dgm:t>
    </dgm:pt>
    <dgm:pt modelId="{39DD376E-2F46-4E90-AAAB-2310C5386D67}">
      <dgm:prSet/>
      <dgm:spPr/>
      <dgm:t>
        <a:bodyPr/>
        <a:lstStyle/>
        <a:p>
          <a:r>
            <a:rPr lang="sk-SK" b="1" dirty="0">
              <a:latin typeface="+mj-lt"/>
            </a:rPr>
            <a:t>Prínosy</a:t>
          </a:r>
        </a:p>
      </dgm:t>
    </dgm:pt>
    <dgm:pt modelId="{E8D881B8-0255-4638-9C54-81A2EFDEE396}" type="parTrans" cxnId="{56254AE0-2955-4340-B7EA-E3AB6E356099}">
      <dgm:prSet/>
      <dgm:spPr/>
      <dgm:t>
        <a:bodyPr/>
        <a:lstStyle/>
        <a:p>
          <a:endParaRPr lang="sk-SK"/>
        </a:p>
      </dgm:t>
    </dgm:pt>
    <dgm:pt modelId="{392A87E4-D2BE-4BB4-9765-838882C07183}" type="sibTrans" cxnId="{56254AE0-2955-4340-B7EA-E3AB6E356099}">
      <dgm:prSet/>
      <dgm:spPr/>
      <dgm:t>
        <a:bodyPr/>
        <a:lstStyle/>
        <a:p>
          <a:endParaRPr lang="sk-SK"/>
        </a:p>
      </dgm:t>
    </dgm:pt>
    <dgm:pt modelId="{32BC106E-1F67-458C-898C-33496E48D58D}" type="pres">
      <dgm:prSet presAssocID="{1676B61B-878E-4580-B7A5-247BF53D492D}" presName="diagram" presStyleCnt="0">
        <dgm:presLayoutVars>
          <dgm:dir/>
          <dgm:resizeHandles val="exact"/>
        </dgm:presLayoutVars>
      </dgm:prSet>
      <dgm:spPr/>
    </dgm:pt>
    <dgm:pt modelId="{93CD502C-5250-4CC8-8067-CBEC4471DCD7}" type="pres">
      <dgm:prSet presAssocID="{FC87B15D-DEDE-4847-8168-7801B071A63C}" presName="node" presStyleLbl="node1" presStyleIdx="0" presStyleCnt="6">
        <dgm:presLayoutVars>
          <dgm:bulletEnabled val="1"/>
        </dgm:presLayoutVars>
      </dgm:prSet>
      <dgm:spPr/>
    </dgm:pt>
    <dgm:pt modelId="{4FF57C69-8AFF-41E8-83BB-D4B76692E2CD}" type="pres">
      <dgm:prSet presAssocID="{D3171CA5-53A7-4D68-8233-FDFE09C945B1}" presName="sibTrans" presStyleCnt="0"/>
      <dgm:spPr/>
    </dgm:pt>
    <dgm:pt modelId="{5F72D39E-379C-4EE6-9E03-06064BF648AA}" type="pres">
      <dgm:prSet presAssocID="{83CEA015-1CC2-4918-A231-BC8FD2523310}" presName="node" presStyleLbl="node1" presStyleIdx="1" presStyleCnt="6">
        <dgm:presLayoutVars>
          <dgm:bulletEnabled val="1"/>
        </dgm:presLayoutVars>
      </dgm:prSet>
      <dgm:spPr/>
    </dgm:pt>
    <dgm:pt modelId="{A491A317-B72E-4052-86BD-FECAFEA69A1C}" type="pres">
      <dgm:prSet presAssocID="{3E5D0706-D623-42F5-B4D9-EECFFDED9F6D}" presName="sibTrans" presStyleCnt="0"/>
      <dgm:spPr/>
    </dgm:pt>
    <dgm:pt modelId="{F5313FA5-D3C0-4F94-A1D7-AC4C83CAE55D}" type="pres">
      <dgm:prSet presAssocID="{80206710-E36C-4E12-98F5-0343A95DA79A}" presName="node" presStyleLbl="node1" presStyleIdx="2" presStyleCnt="6">
        <dgm:presLayoutVars>
          <dgm:bulletEnabled val="1"/>
        </dgm:presLayoutVars>
      </dgm:prSet>
      <dgm:spPr/>
    </dgm:pt>
    <dgm:pt modelId="{88D038A1-4E33-4A9B-841B-9E424C11EE67}" type="pres">
      <dgm:prSet presAssocID="{DAF6D827-E294-40B7-B222-F6A3BE67F6D4}" presName="sibTrans" presStyleCnt="0"/>
      <dgm:spPr/>
    </dgm:pt>
    <dgm:pt modelId="{6698B57C-9BCF-4149-B8B6-3D6E885960E0}" type="pres">
      <dgm:prSet presAssocID="{D1534F95-BC19-4B29-9B38-C7CD3887030E}" presName="node" presStyleLbl="node1" presStyleIdx="3" presStyleCnt="6">
        <dgm:presLayoutVars>
          <dgm:bulletEnabled val="1"/>
        </dgm:presLayoutVars>
      </dgm:prSet>
      <dgm:spPr/>
    </dgm:pt>
    <dgm:pt modelId="{14F694ED-FC4F-4C44-B4D0-E16BFF25CFA2}" type="pres">
      <dgm:prSet presAssocID="{052CCAA3-40BE-4F44-AE59-71594620C148}" presName="sibTrans" presStyleCnt="0"/>
      <dgm:spPr/>
    </dgm:pt>
    <dgm:pt modelId="{49D1652C-0E45-44A5-9DCF-76189698E5A7}" type="pres">
      <dgm:prSet presAssocID="{D270A26D-62FB-467B-A433-B35C7A4D1558}" presName="node" presStyleLbl="node1" presStyleIdx="4" presStyleCnt="6">
        <dgm:presLayoutVars>
          <dgm:bulletEnabled val="1"/>
        </dgm:presLayoutVars>
      </dgm:prSet>
      <dgm:spPr/>
    </dgm:pt>
    <dgm:pt modelId="{BD308824-E553-4FF0-983C-F8D288B9B826}" type="pres">
      <dgm:prSet presAssocID="{0EE5503F-7A87-4330-ABA9-EF5DC39A16C0}" presName="sibTrans" presStyleCnt="0"/>
      <dgm:spPr/>
    </dgm:pt>
    <dgm:pt modelId="{1E68E37F-FEFD-4ED2-931D-0D700A72191F}" type="pres">
      <dgm:prSet presAssocID="{39DD376E-2F46-4E90-AAAB-2310C5386D67}" presName="node" presStyleLbl="node1" presStyleIdx="5" presStyleCnt="6">
        <dgm:presLayoutVars>
          <dgm:bulletEnabled val="1"/>
        </dgm:presLayoutVars>
      </dgm:prSet>
      <dgm:spPr/>
    </dgm:pt>
  </dgm:ptLst>
  <dgm:cxnLst>
    <dgm:cxn modelId="{F24B8603-0384-48A3-9218-4DAE00D723E1}" type="presOf" srcId="{D1534F95-BC19-4B29-9B38-C7CD3887030E}" destId="{6698B57C-9BCF-4149-B8B6-3D6E885960E0}" srcOrd="0" destOrd="0" presId="urn:microsoft.com/office/officeart/2005/8/layout/default"/>
    <dgm:cxn modelId="{61464E04-7F2E-4103-83C9-427213DC86F4}" type="presOf" srcId="{83CEA015-1CC2-4918-A231-BC8FD2523310}" destId="{5F72D39E-379C-4EE6-9E03-06064BF648AA}" srcOrd="0" destOrd="0" presId="urn:microsoft.com/office/officeart/2005/8/layout/default"/>
    <dgm:cxn modelId="{9B772818-F3C1-44CA-8B0D-535B3C347881}" srcId="{1676B61B-878E-4580-B7A5-247BF53D492D}" destId="{D1534F95-BC19-4B29-9B38-C7CD3887030E}" srcOrd="3" destOrd="0" parTransId="{34C6A406-C302-42E5-BA68-52DB3C10728E}" sibTransId="{052CCAA3-40BE-4F44-AE59-71594620C148}"/>
    <dgm:cxn modelId="{CC338827-C906-475F-A91E-C687A5F13D04}" type="presOf" srcId="{39DD376E-2F46-4E90-AAAB-2310C5386D67}" destId="{1E68E37F-FEFD-4ED2-931D-0D700A72191F}" srcOrd="0" destOrd="0" presId="urn:microsoft.com/office/officeart/2005/8/layout/default"/>
    <dgm:cxn modelId="{0BBA6E2D-C63A-4089-8B29-CA1A74579810}" type="presOf" srcId="{1676B61B-878E-4580-B7A5-247BF53D492D}" destId="{32BC106E-1F67-458C-898C-33496E48D58D}" srcOrd="0" destOrd="0" presId="urn:microsoft.com/office/officeart/2005/8/layout/default"/>
    <dgm:cxn modelId="{2F6AFD2D-F5AC-4D72-8A20-EF5E602A0B2D}" srcId="{1676B61B-878E-4580-B7A5-247BF53D492D}" destId="{83CEA015-1CC2-4918-A231-BC8FD2523310}" srcOrd="1" destOrd="0" parTransId="{5629C724-BAB4-4E1D-9E69-BFE15B066A9A}" sibTransId="{3E5D0706-D623-42F5-B4D9-EECFFDED9F6D}"/>
    <dgm:cxn modelId="{2DB4E466-32CF-4634-B860-EB6E3CD53AAE}" type="presOf" srcId="{D270A26D-62FB-467B-A433-B35C7A4D1558}" destId="{49D1652C-0E45-44A5-9DCF-76189698E5A7}" srcOrd="0" destOrd="0" presId="urn:microsoft.com/office/officeart/2005/8/layout/default"/>
    <dgm:cxn modelId="{4C518978-87A6-444A-AAE5-479F1F399BFA}" type="presOf" srcId="{FC87B15D-DEDE-4847-8168-7801B071A63C}" destId="{93CD502C-5250-4CC8-8067-CBEC4471DCD7}" srcOrd="0" destOrd="0" presId="urn:microsoft.com/office/officeart/2005/8/layout/default"/>
    <dgm:cxn modelId="{E9401999-0149-485A-BEAD-F676998407F4}" type="presOf" srcId="{80206710-E36C-4E12-98F5-0343A95DA79A}" destId="{F5313FA5-D3C0-4F94-A1D7-AC4C83CAE55D}" srcOrd="0" destOrd="0" presId="urn:microsoft.com/office/officeart/2005/8/layout/default"/>
    <dgm:cxn modelId="{F8C263A6-EF47-4DFD-95EF-81E1B46C41A3}" srcId="{1676B61B-878E-4580-B7A5-247BF53D492D}" destId="{80206710-E36C-4E12-98F5-0343A95DA79A}" srcOrd="2" destOrd="0" parTransId="{6DD6341A-42D6-45BF-A310-7FB2B4D97CA1}" sibTransId="{DAF6D827-E294-40B7-B222-F6A3BE67F6D4}"/>
    <dgm:cxn modelId="{073F83BB-9379-444A-971A-79DD9ADEBFFE}" srcId="{1676B61B-878E-4580-B7A5-247BF53D492D}" destId="{D270A26D-62FB-467B-A433-B35C7A4D1558}" srcOrd="4" destOrd="0" parTransId="{B2AFE2C7-3BE0-43B9-825D-2448AD5B90C0}" sibTransId="{0EE5503F-7A87-4330-ABA9-EF5DC39A16C0}"/>
    <dgm:cxn modelId="{8A7302D4-299D-4591-B45A-0F0525482D3B}" srcId="{1676B61B-878E-4580-B7A5-247BF53D492D}" destId="{FC87B15D-DEDE-4847-8168-7801B071A63C}" srcOrd="0" destOrd="0" parTransId="{0BD5484C-03E6-4B40-A912-9488D1E9A322}" sibTransId="{D3171CA5-53A7-4D68-8233-FDFE09C945B1}"/>
    <dgm:cxn modelId="{56254AE0-2955-4340-B7EA-E3AB6E356099}" srcId="{1676B61B-878E-4580-B7A5-247BF53D492D}" destId="{39DD376E-2F46-4E90-AAAB-2310C5386D67}" srcOrd="5" destOrd="0" parTransId="{E8D881B8-0255-4638-9C54-81A2EFDEE396}" sibTransId="{392A87E4-D2BE-4BB4-9765-838882C07183}"/>
    <dgm:cxn modelId="{4394C67D-9AC1-49B0-B75D-6FACC0EA996F}" type="presParOf" srcId="{32BC106E-1F67-458C-898C-33496E48D58D}" destId="{93CD502C-5250-4CC8-8067-CBEC4471DCD7}" srcOrd="0" destOrd="0" presId="urn:microsoft.com/office/officeart/2005/8/layout/default"/>
    <dgm:cxn modelId="{76B3FA46-3F05-4CA0-AADF-A919D712BCF9}" type="presParOf" srcId="{32BC106E-1F67-458C-898C-33496E48D58D}" destId="{4FF57C69-8AFF-41E8-83BB-D4B76692E2CD}" srcOrd="1" destOrd="0" presId="urn:microsoft.com/office/officeart/2005/8/layout/default"/>
    <dgm:cxn modelId="{DE253977-E51E-409C-B31A-A27CE5C8BF4C}" type="presParOf" srcId="{32BC106E-1F67-458C-898C-33496E48D58D}" destId="{5F72D39E-379C-4EE6-9E03-06064BF648AA}" srcOrd="2" destOrd="0" presId="urn:microsoft.com/office/officeart/2005/8/layout/default"/>
    <dgm:cxn modelId="{E468C2C4-2F1D-4159-B805-FA5FD32EEFF4}" type="presParOf" srcId="{32BC106E-1F67-458C-898C-33496E48D58D}" destId="{A491A317-B72E-4052-86BD-FECAFEA69A1C}" srcOrd="3" destOrd="0" presId="urn:microsoft.com/office/officeart/2005/8/layout/default"/>
    <dgm:cxn modelId="{D0F75559-BBB5-4084-88A5-45DD790FDEB0}" type="presParOf" srcId="{32BC106E-1F67-458C-898C-33496E48D58D}" destId="{F5313FA5-D3C0-4F94-A1D7-AC4C83CAE55D}" srcOrd="4" destOrd="0" presId="urn:microsoft.com/office/officeart/2005/8/layout/default"/>
    <dgm:cxn modelId="{06EB512F-1B91-4A65-A9DD-DE5E8CDC4ABF}" type="presParOf" srcId="{32BC106E-1F67-458C-898C-33496E48D58D}" destId="{88D038A1-4E33-4A9B-841B-9E424C11EE67}" srcOrd="5" destOrd="0" presId="urn:microsoft.com/office/officeart/2005/8/layout/default"/>
    <dgm:cxn modelId="{813D54C1-F13C-4DA2-9F60-CB70221501C3}" type="presParOf" srcId="{32BC106E-1F67-458C-898C-33496E48D58D}" destId="{6698B57C-9BCF-4149-B8B6-3D6E885960E0}" srcOrd="6" destOrd="0" presId="urn:microsoft.com/office/officeart/2005/8/layout/default"/>
    <dgm:cxn modelId="{71ADC00C-824F-420A-B472-7A3476764766}" type="presParOf" srcId="{32BC106E-1F67-458C-898C-33496E48D58D}" destId="{14F694ED-FC4F-4C44-B4D0-E16BFF25CFA2}" srcOrd="7" destOrd="0" presId="urn:microsoft.com/office/officeart/2005/8/layout/default"/>
    <dgm:cxn modelId="{186F1C33-8F63-4EFC-8F38-A87A18089283}" type="presParOf" srcId="{32BC106E-1F67-458C-898C-33496E48D58D}" destId="{49D1652C-0E45-44A5-9DCF-76189698E5A7}" srcOrd="8" destOrd="0" presId="urn:microsoft.com/office/officeart/2005/8/layout/default"/>
    <dgm:cxn modelId="{ECB93C54-3020-4CFD-BE02-95BDB8395AE9}" type="presParOf" srcId="{32BC106E-1F67-458C-898C-33496E48D58D}" destId="{BD308824-E553-4FF0-983C-F8D288B9B826}" srcOrd="9" destOrd="0" presId="urn:microsoft.com/office/officeart/2005/8/layout/default"/>
    <dgm:cxn modelId="{0CE2BF0D-C9B0-489F-863F-2609B509D6E8}" type="presParOf" srcId="{32BC106E-1F67-458C-898C-33496E48D58D}" destId="{1E68E37F-FEFD-4ED2-931D-0D700A72191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8F2E17-5149-4BAA-8398-917B1655F9A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sk-SK"/>
        </a:p>
      </dgm:t>
    </dgm:pt>
    <dgm:pt modelId="{30A15F8F-74A5-4C25-8712-20B5AC45CE92}">
      <dgm:prSet/>
      <dgm:spPr/>
      <dgm:t>
        <a:bodyPr/>
        <a:lstStyle/>
        <a:p>
          <a:pPr algn="ctr"/>
          <a:r>
            <a:rPr lang="sk-SK" b="1" dirty="0">
              <a:latin typeface="+mj-lt"/>
            </a:rPr>
            <a:t>QA/IT Architekt/Programátor/Znalec SW</a:t>
          </a:r>
          <a:endParaRPr lang="sk-SK" dirty="0">
            <a:latin typeface="+mj-lt"/>
          </a:endParaRPr>
        </a:p>
      </dgm:t>
    </dgm:pt>
    <dgm:pt modelId="{3E0E4011-B6D4-4745-BFAD-3A85D755ADFE}" type="parTrans" cxnId="{DCA65D9D-8CA3-4058-881B-DECC30B57AD8}">
      <dgm:prSet/>
      <dgm:spPr/>
      <dgm:t>
        <a:bodyPr/>
        <a:lstStyle/>
        <a:p>
          <a:endParaRPr lang="sk-SK"/>
        </a:p>
      </dgm:t>
    </dgm:pt>
    <dgm:pt modelId="{14549646-AC46-4ED0-A340-BAE131476F0A}" type="sibTrans" cxnId="{DCA65D9D-8CA3-4058-881B-DECC30B57AD8}">
      <dgm:prSet/>
      <dgm:spPr/>
      <dgm:t>
        <a:bodyPr/>
        <a:lstStyle/>
        <a:p>
          <a:endParaRPr lang="sk-SK"/>
        </a:p>
      </dgm:t>
    </dgm:pt>
    <dgm:pt modelId="{E753A1E7-51FD-4E73-8F03-2CA51A55D2E5}" type="pres">
      <dgm:prSet presAssocID="{1E8F2E17-5149-4BAA-8398-917B1655F9AD}" presName="linear" presStyleCnt="0">
        <dgm:presLayoutVars>
          <dgm:animLvl val="lvl"/>
          <dgm:resizeHandles val="exact"/>
        </dgm:presLayoutVars>
      </dgm:prSet>
      <dgm:spPr/>
    </dgm:pt>
    <dgm:pt modelId="{57554C5B-12B8-4B21-B99C-716E97C029E1}" type="pres">
      <dgm:prSet presAssocID="{30A15F8F-74A5-4C25-8712-20B5AC45CE9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6A8119-7E32-4B92-93AB-CA49EA488094}" type="presOf" srcId="{30A15F8F-74A5-4C25-8712-20B5AC45CE92}" destId="{57554C5B-12B8-4B21-B99C-716E97C029E1}" srcOrd="0" destOrd="0" presId="urn:microsoft.com/office/officeart/2005/8/layout/vList2"/>
    <dgm:cxn modelId="{DCA65D9D-8CA3-4058-881B-DECC30B57AD8}" srcId="{1E8F2E17-5149-4BAA-8398-917B1655F9AD}" destId="{30A15F8F-74A5-4C25-8712-20B5AC45CE92}" srcOrd="0" destOrd="0" parTransId="{3E0E4011-B6D4-4745-BFAD-3A85D755ADFE}" sibTransId="{14549646-AC46-4ED0-A340-BAE131476F0A}"/>
    <dgm:cxn modelId="{5D4AB5B8-9ADC-4A62-A68B-973DF958C1B4}" type="presOf" srcId="{1E8F2E17-5149-4BAA-8398-917B1655F9AD}" destId="{E753A1E7-51FD-4E73-8F03-2CA51A55D2E5}" srcOrd="0" destOrd="0" presId="urn:microsoft.com/office/officeart/2005/8/layout/vList2"/>
    <dgm:cxn modelId="{05FEC530-0877-4806-B833-E8A8DC2D3EAF}" type="presParOf" srcId="{E753A1E7-51FD-4E73-8F03-2CA51A55D2E5}" destId="{57554C5B-12B8-4B21-B99C-716E97C029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38C2C5-8734-450A-9D65-B00602B79E9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sk-SK"/>
        </a:p>
      </dgm:t>
    </dgm:pt>
    <dgm:pt modelId="{34089A19-97C3-4876-ACE5-98A3EBDECAE4}">
      <dgm:prSet/>
      <dgm:spPr/>
      <dgm:t>
        <a:bodyPr/>
        <a:lstStyle/>
        <a:p>
          <a:pPr algn="ctr"/>
          <a:r>
            <a:rPr lang="sk-SK" b="1" dirty="0">
              <a:latin typeface="+mj-lt"/>
            </a:rPr>
            <a:t>Externé Zdroje/Odborná pomoc Znalca</a:t>
          </a:r>
          <a:endParaRPr lang="sk-SK" dirty="0">
            <a:latin typeface="+mj-lt"/>
          </a:endParaRPr>
        </a:p>
      </dgm:t>
    </dgm:pt>
    <dgm:pt modelId="{A6C9A934-9382-462D-8979-06868A754FEF}" type="parTrans" cxnId="{FD07E668-624D-48C8-8318-384A90F16B63}">
      <dgm:prSet/>
      <dgm:spPr/>
      <dgm:t>
        <a:bodyPr/>
        <a:lstStyle/>
        <a:p>
          <a:endParaRPr lang="sk-SK"/>
        </a:p>
      </dgm:t>
    </dgm:pt>
    <dgm:pt modelId="{DA78FC75-0C98-44D8-AC9B-E7F83D57EFB5}" type="sibTrans" cxnId="{FD07E668-624D-48C8-8318-384A90F16B63}">
      <dgm:prSet/>
      <dgm:spPr/>
      <dgm:t>
        <a:bodyPr/>
        <a:lstStyle/>
        <a:p>
          <a:endParaRPr lang="sk-SK"/>
        </a:p>
      </dgm:t>
    </dgm:pt>
    <dgm:pt modelId="{0C426C10-C325-454C-9263-FD1D86B37219}" type="pres">
      <dgm:prSet presAssocID="{8338C2C5-8734-450A-9D65-B00602B79E91}" presName="linear" presStyleCnt="0">
        <dgm:presLayoutVars>
          <dgm:animLvl val="lvl"/>
          <dgm:resizeHandles val="exact"/>
        </dgm:presLayoutVars>
      </dgm:prSet>
      <dgm:spPr/>
    </dgm:pt>
    <dgm:pt modelId="{82E6338B-91BB-4A44-812A-7A8816C4735D}" type="pres">
      <dgm:prSet presAssocID="{34089A19-97C3-4876-ACE5-98A3EBDECA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C78E603-569F-427B-8B0F-757C48B390F8}" type="presOf" srcId="{34089A19-97C3-4876-ACE5-98A3EBDECAE4}" destId="{82E6338B-91BB-4A44-812A-7A8816C4735D}" srcOrd="0" destOrd="0" presId="urn:microsoft.com/office/officeart/2005/8/layout/vList2"/>
    <dgm:cxn modelId="{72FCCA5B-FE38-4938-AA98-C4B687E1D54C}" type="presOf" srcId="{8338C2C5-8734-450A-9D65-B00602B79E91}" destId="{0C426C10-C325-454C-9263-FD1D86B37219}" srcOrd="0" destOrd="0" presId="urn:microsoft.com/office/officeart/2005/8/layout/vList2"/>
    <dgm:cxn modelId="{FD07E668-624D-48C8-8318-384A90F16B63}" srcId="{8338C2C5-8734-450A-9D65-B00602B79E91}" destId="{34089A19-97C3-4876-ACE5-98A3EBDECAE4}" srcOrd="0" destOrd="0" parTransId="{A6C9A934-9382-462D-8979-06868A754FEF}" sibTransId="{DA78FC75-0C98-44D8-AC9B-E7F83D57EFB5}"/>
    <dgm:cxn modelId="{E6C5CDF0-158A-4369-B4A3-7FB9CA617D46}" type="presParOf" srcId="{0C426C10-C325-454C-9263-FD1D86B37219}" destId="{82E6338B-91BB-4A44-812A-7A8816C473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4EB38-0C99-4745-A40F-4C34EFD3CAF7}">
      <dsp:nvSpPr>
        <dsp:cNvPr id="0" name=""/>
        <dsp:cNvSpPr/>
      </dsp:nvSpPr>
      <dsp:spPr>
        <a:xfrm>
          <a:off x="0" y="8075"/>
          <a:ext cx="538691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b="1" kern="1200" dirty="0">
              <a:latin typeface="+mj-lt"/>
            </a:rPr>
            <a:t>Téma</a:t>
          </a:r>
          <a:endParaRPr lang="sk-SK" sz="2600" kern="1200" dirty="0">
            <a:latin typeface="+mj-lt"/>
          </a:endParaRPr>
        </a:p>
      </dsp:txBody>
      <dsp:txXfrm>
        <a:off x="30442" y="38517"/>
        <a:ext cx="5326033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0B4E2-6819-4810-BA47-60ADA690FBFB}">
      <dsp:nvSpPr>
        <dsp:cNvPr id="0" name=""/>
        <dsp:cNvSpPr/>
      </dsp:nvSpPr>
      <dsp:spPr>
        <a:xfrm>
          <a:off x="0" y="8075"/>
          <a:ext cx="538903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b="1" kern="1200" dirty="0">
              <a:latin typeface="+mj-lt"/>
            </a:rPr>
            <a:t>Osnova</a:t>
          </a:r>
          <a:endParaRPr lang="sk-SK" sz="2600" kern="1200" dirty="0">
            <a:latin typeface="+mj-lt"/>
          </a:endParaRPr>
        </a:p>
      </dsp:txBody>
      <dsp:txXfrm>
        <a:off x="30442" y="38517"/>
        <a:ext cx="5328149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D502C-5250-4CC8-8067-CBEC4471DCD7}">
      <dsp:nvSpPr>
        <dsp:cNvPr id="0" name=""/>
        <dsp:cNvSpPr/>
      </dsp:nvSpPr>
      <dsp:spPr>
        <a:xfrm>
          <a:off x="318144" y="1786"/>
          <a:ext cx="2261195" cy="13567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>
              <a:latin typeface="+mj-lt"/>
            </a:rPr>
            <a:t>Náklady</a:t>
          </a:r>
        </a:p>
      </dsp:txBody>
      <dsp:txXfrm>
        <a:off x="318144" y="1786"/>
        <a:ext cx="2261195" cy="1356717"/>
      </dsp:txXfrm>
    </dsp:sp>
    <dsp:sp modelId="{5F72D39E-379C-4EE6-9E03-06064BF648AA}">
      <dsp:nvSpPr>
        <dsp:cNvPr id="0" name=""/>
        <dsp:cNvSpPr/>
      </dsp:nvSpPr>
      <dsp:spPr>
        <a:xfrm>
          <a:off x="2805459" y="1786"/>
          <a:ext cx="2261195" cy="13567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>
              <a:latin typeface="+mj-lt"/>
            </a:rPr>
            <a:t>Čas</a:t>
          </a:r>
        </a:p>
      </dsp:txBody>
      <dsp:txXfrm>
        <a:off x="2805459" y="1786"/>
        <a:ext cx="2261195" cy="1356717"/>
      </dsp:txXfrm>
    </dsp:sp>
    <dsp:sp modelId="{F5313FA5-D3C0-4F94-A1D7-AC4C83CAE55D}">
      <dsp:nvSpPr>
        <dsp:cNvPr id="0" name=""/>
        <dsp:cNvSpPr/>
      </dsp:nvSpPr>
      <dsp:spPr>
        <a:xfrm>
          <a:off x="318144" y="1584622"/>
          <a:ext cx="2261195" cy="13567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>
              <a:latin typeface="+mj-lt"/>
            </a:rPr>
            <a:t>Rozsah</a:t>
          </a:r>
        </a:p>
      </dsp:txBody>
      <dsp:txXfrm>
        <a:off x="318144" y="1584622"/>
        <a:ext cx="2261195" cy="1356717"/>
      </dsp:txXfrm>
    </dsp:sp>
    <dsp:sp modelId="{6698B57C-9BCF-4149-B8B6-3D6E885960E0}">
      <dsp:nvSpPr>
        <dsp:cNvPr id="0" name=""/>
        <dsp:cNvSpPr/>
      </dsp:nvSpPr>
      <dsp:spPr>
        <a:xfrm>
          <a:off x="2805459" y="1584622"/>
          <a:ext cx="2261195" cy="13567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 dirty="0">
              <a:latin typeface="+mj-lt"/>
            </a:rPr>
            <a:t>Kvalita</a:t>
          </a:r>
        </a:p>
      </dsp:txBody>
      <dsp:txXfrm>
        <a:off x="2805459" y="1584622"/>
        <a:ext cx="2261195" cy="1356717"/>
      </dsp:txXfrm>
    </dsp:sp>
    <dsp:sp modelId="{49D1652C-0E45-44A5-9DCF-76189698E5A7}">
      <dsp:nvSpPr>
        <dsp:cNvPr id="0" name=""/>
        <dsp:cNvSpPr/>
      </dsp:nvSpPr>
      <dsp:spPr>
        <a:xfrm>
          <a:off x="318144" y="3167459"/>
          <a:ext cx="2261195" cy="1356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>
              <a:latin typeface="+mj-lt"/>
            </a:rPr>
            <a:t>Riziko</a:t>
          </a:r>
        </a:p>
      </dsp:txBody>
      <dsp:txXfrm>
        <a:off x="318144" y="3167459"/>
        <a:ext cx="2261195" cy="1356717"/>
      </dsp:txXfrm>
    </dsp:sp>
    <dsp:sp modelId="{1E68E37F-FEFD-4ED2-931D-0D700A72191F}">
      <dsp:nvSpPr>
        <dsp:cNvPr id="0" name=""/>
        <dsp:cNvSpPr/>
      </dsp:nvSpPr>
      <dsp:spPr>
        <a:xfrm>
          <a:off x="2805459" y="3167459"/>
          <a:ext cx="2261195" cy="13567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 dirty="0">
              <a:latin typeface="+mj-lt"/>
            </a:rPr>
            <a:t>Prínosy</a:t>
          </a:r>
        </a:p>
      </dsp:txBody>
      <dsp:txXfrm>
        <a:off x="2805459" y="3167459"/>
        <a:ext cx="2261195" cy="1356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54C5B-12B8-4B21-B99C-716E97C029E1}">
      <dsp:nvSpPr>
        <dsp:cNvPr id="0" name=""/>
        <dsp:cNvSpPr/>
      </dsp:nvSpPr>
      <dsp:spPr>
        <a:xfrm>
          <a:off x="0" y="68038"/>
          <a:ext cx="5386917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b="1" kern="1200" dirty="0">
              <a:latin typeface="+mj-lt"/>
            </a:rPr>
            <a:t>QA/IT Architekt/Programátor/Znalec SW</a:t>
          </a:r>
          <a:endParaRPr lang="sk-SK" sz="2100" kern="1200" dirty="0">
            <a:latin typeface="+mj-lt"/>
          </a:endParaRPr>
        </a:p>
      </dsp:txBody>
      <dsp:txXfrm>
        <a:off x="24588" y="92626"/>
        <a:ext cx="5337741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6338B-91BB-4A44-812A-7A8816C4735D}">
      <dsp:nvSpPr>
        <dsp:cNvPr id="0" name=""/>
        <dsp:cNvSpPr/>
      </dsp:nvSpPr>
      <dsp:spPr>
        <a:xfrm>
          <a:off x="0" y="44053"/>
          <a:ext cx="5389033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 dirty="0">
              <a:latin typeface="+mj-lt"/>
            </a:rPr>
            <a:t>Externé Zdroje/Odborná pomoc Znalca</a:t>
          </a:r>
          <a:endParaRPr lang="sk-SK" sz="2300" kern="1200" dirty="0">
            <a:latin typeface="+mj-lt"/>
          </a:endParaRPr>
        </a:p>
      </dsp:txBody>
      <dsp:txXfrm>
        <a:off x="26930" y="70983"/>
        <a:ext cx="5335173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E6272-6475-403D-985B-1C956A358B20}" type="datetimeFigureOut">
              <a:rPr lang="sk-SK" smtClean="0"/>
              <a:pPr/>
              <a:t>5. 12. 2022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7EE5-ED82-4D77-BB54-542F888A4116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99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B7EE5-ED82-4D77-BB54-542F888A4116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99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PRojects IN Controlled Environments</a:t>
            </a:r>
            <a:endParaRPr kumimoji="0" lang="sk-SK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974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 aplikovaní algoritmu rozdeľuj a panuje by sme logicky mohli oceňovať samostatne aplikačnú vrstvu a jej jednotlivé aplikačné komponenty a samostatne technologickú vrstvu spolu so servermi, hardvérom a zvlášť biznis vrstvu s procesmi a aktérmi.</a:t>
            </a:r>
          </a:p>
          <a:p>
            <a:pPr algn="just">
              <a:lnSpc>
                <a:spcPct val="150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Podobná stratégia sa často aplikuje v obstarávaniach, aby dodávateľ nacenil samostatne softvér a jeho komponenty a samostatne hardvér a rovnako prípadne cenu práce programátorov, analytikov, testerov, manažérov, technikov a iných odborných pracovníkov.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537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/>
              <a:t>tiež známa ako MoSCoW prioritizácia alebo MoSCoW analýza.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/>
          </a:p>
          <a:p>
            <a:r>
              <a:rPr lang="sk-SK"/>
              <a:t>skratka odvodená z prvého písmena každej zo štyroch kategórií priorít (musí mať, mali by mať, mohli mať a nebudú mať), pričom intersticiálne os pridali, aby bolo slovo vysloviteľné. Kým OZ sú zvyčajne v malých písmenách, ktoré naznačujú, že za nič nestoja, používa sa aj MOSKVA.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472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Platy firmy - Mzdové náklady (521, 522)</a:t>
            </a:r>
          </a:p>
          <a:p>
            <a:r>
              <a:rPr lang="sk-SK" b="1" dirty="0"/>
              <a:t>Maržu</a:t>
            </a:r>
            <a:r>
              <a:rPr lang="sk-SK" dirty="0"/>
              <a:t> som vypočítal prostredníctvom </a:t>
            </a:r>
            <a:r>
              <a:rPr lang="sk-SK" b="1" dirty="0"/>
              <a:t>ceny práce a Nákladov štátu na </a:t>
            </a:r>
            <a:r>
              <a:rPr lang="sk-SK" b="1" dirty="0" err="1"/>
              <a:t>superhrubú</a:t>
            </a:r>
            <a:r>
              <a:rPr lang="sk-SK" b="1" dirty="0"/>
              <a:t> mzdu </a:t>
            </a:r>
          </a:p>
          <a:p>
            <a:endParaRPr lang="sk-SK" dirty="0"/>
          </a:p>
          <a:p>
            <a:r>
              <a:rPr lang="sk-SK" b="1" dirty="0"/>
              <a:t>=(Náklady štátu na </a:t>
            </a:r>
            <a:r>
              <a:rPr lang="sk-SK" b="1" dirty="0" err="1"/>
              <a:t>superhrubú</a:t>
            </a:r>
            <a:r>
              <a:rPr lang="sk-SK" b="1" dirty="0"/>
              <a:t> mzdu - Cena práce)/Cena práce</a:t>
            </a:r>
          </a:p>
          <a:p>
            <a:endParaRPr lang="sk-SK" b="1" dirty="0"/>
          </a:p>
          <a:p>
            <a:r>
              <a:rPr lang="pl-PL" b="1" dirty="0"/>
              <a:t>Hrubá mzda zamestnanca - z UZ</a:t>
            </a:r>
            <a:r>
              <a:rPr lang="sk-SK" b="1" dirty="0"/>
              <a:t> =platy firmy z UZ / počet zamestnancov – priemerný / 12 (mesiace)</a:t>
            </a:r>
          </a:p>
          <a:p>
            <a:r>
              <a:rPr lang="sk-SK" b="1" dirty="0"/>
              <a:t>Cena práce = platy firmy z UZ  * 1,352 (</a:t>
            </a:r>
            <a:r>
              <a:rPr lang="sk-SK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Cena práce</a:t>
            </a:r>
            <a:r>
              <a:rPr lang="sk-S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je teda rovná </a:t>
            </a:r>
            <a:r>
              <a:rPr lang="sk-SK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1,352</a:t>
            </a:r>
            <a:r>
              <a:rPr lang="sk-S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– násobku hrubej mzdy</a:t>
            </a:r>
            <a:r>
              <a:rPr lang="sk-SK" b="1" dirty="0"/>
              <a:t>)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542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Platy firmy - Mzdové náklady (521, 522)</a:t>
            </a:r>
          </a:p>
          <a:p>
            <a:r>
              <a:rPr lang="sk-SK" b="1" dirty="0"/>
              <a:t>Maržu</a:t>
            </a:r>
            <a:r>
              <a:rPr lang="sk-SK" dirty="0"/>
              <a:t> som vypočítal prostredníctvom </a:t>
            </a:r>
            <a:r>
              <a:rPr lang="sk-SK" b="1" dirty="0"/>
              <a:t>ceny práce a Nákladov štátu na </a:t>
            </a:r>
            <a:r>
              <a:rPr lang="sk-SK" b="1" dirty="0" err="1"/>
              <a:t>superhrubú</a:t>
            </a:r>
            <a:r>
              <a:rPr lang="sk-SK" b="1" dirty="0"/>
              <a:t> mzdu </a:t>
            </a:r>
          </a:p>
          <a:p>
            <a:endParaRPr lang="sk-SK" dirty="0"/>
          </a:p>
          <a:p>
            <a:r>
              <a:rPr lang="sk-SK" b="1" dirty="0"/>
              <a:t>=(Náklady štátu na </a:t>
            </a:r>
            <a:r>
              <a:rPr lang="sk-SK" b="1" dirty="0" err="1"/>
              <a:t>superhrubú</a:t>
            </a:r>
            <a:r>
              <a:rPr lang="sk-SK" b="1" dirty="0"/>
              <a:t> mzdu - Cena práce)/Cena práce</a:t>
            </a:r>
          </a:p>
          <a:p>
            <a:endParaRPr lang="sk-SK" b="1" dirty="0"/>
          </a:p>
          <a:p>
            <a:r>
              <a:rPr lang="pl-PL" b="1" dirty="0"/>
              <a:t>Hrubá mzda zamestnanca - z UZ</a:t>
            </a:r>
            <a:r>
              <a:rPr lang="sk-SK" b="1" dirty="0"/>
              <a:t> =platy firmy z UZ / počet zamestnancov – priemerný / 12 (mesiace)</a:t>
            </a:r>
          </a:p>
          <a:p>
            <a:r>
              <a:rPr lang="sk-SK" b="1" dirty="0"/>
              <a:t>Cena práce = platy firmy z UZ  * 1,352 (</a:t>
            </a:r>
            <a:r>
              <a:rPr lang="sk-SK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Cena práce</a:t>
            </a:r>
            <a:r>
              <a:rPr lang="sk-S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je teda rovná </a:t>
            </a:r>
            <a:r>
              <a:rPr lang="sk-SK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1,352</a:t>
            </a:r>
            <a:r>
              <a:rPr lang="sk-S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– násobku hrubej mzdy</a:t>
            </a:r>
            <a:r>
              <a:rPr lang="sk-SK" b="1" dirty="0"/>
              <a:t>)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939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192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36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82574" y="2148532"/>
            <a:ext cx="9626852" cy="1470025"/>
          </a:xfrm>
        </p:spPr>
        <p:txBody>
          <a:bodyPr>
            <a:noAutofit/>
          </a:bodyPr>
          <a:lstStyle>
            <a:lvl1pPr algn="ctr">
              <a:defRPr sz="4800">
                <a:solidFill>
                  <a:srgbClr val="66B945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4646" y="3940517"/>
            <a:ext cx="9602708" cy="11475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0818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9860260" y="5460068"/>
            <a:ext cx="1678880" cy="365125"/>
          </a:xfrm>
        </p:spPr>
        <p:txBody>
          <a:bodyPr/>
          <a:lstStyle>
            <a:lvl1pPr algn="r">
              <a:defRPr sz="1400" b="1">
                <a:solidFill>
                  <a:srgbClr val="808184"/>
                </a:solidFill>
              </a:defRPr>
            </a:lvl1pPr>
          </a:lstStyle>
          <a:p>
            <a:fld id="{560C1F63-2FA3-4CCB-A40D-11B55056623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lokTextu 10"/>
          <p:cNvSpPr txBox="1"/>
          <p:nvPr userDrawn="1"/>
        </p:nvSpPr>
        <p:spPr>
          <a:xfrm>
            <a:off x="6418908" y="5993376"/>
            <a:ext cx="154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808184"/>
                </a:solidFill>
              </a:rPr>
              <a:t>Lektor:</a:t>
            </a:r>
          </a:p>
          <a:p>
            <a:r>
              <a:rPr lang="sk-SK" b="1" dirty="0">
                <a:solidFill>
                  <a:srgbClr val="808184"/>
                </a:solidFill>
              </a:rPr>
              <a:t>Kontakt:</a:t>
            </a:r>
          </a:p>
        </p:txBody>
      </p:sp>
      <p:sp>
        <p:nvSpPr>
          <p:cNvPr id="16" name="Zástupný symbol textu 14"/>
          <p:cNvSpPr>
            <a:spLocks noGrp="1"/>
          </p:cNvSpPr>
          <p:nvPr>
            <p:ph type="body" sz="quarter" idx="13" hasCustomPrompt="1"/>
          </p:nvPr>
        </p:nvSpPr>
        <p:spPr>
          <a:xfrm>
            <a:off x="7785980" y="5994134"/>
            <a:ext cx="3791366" cy="560387"/>
          </a:xfrm>
        </p:spPr>
        <p:txBody>
          <a:bodyPr>
            <a:noAutofit/>
          </a:bodyPr>
          <a:lstStyle>
            <a:lvl1pPr algn="r">
              <a:buNone/>
              <a:defRPr sz="1800" b="1">
                <a:solidFill>
                  <a:srgbClr val="808184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sk-SK" dirty="0"/>
              <a:t>Meno Priezvisko</a:t>
            </a:r>
            <a:br>
              <a:rPr lang="sk-SK" dirty="0"/>
            </a:br>
            <a:r>
              <a:rPr lang="sk-SK" dirty="0" err="1"/>
              <a:t>meno@it-academy.sk</a:t>
            </a:r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BC5F-A1CF-4BEF-AD32-8758C67CBD34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ircl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4252" y="2113494"/>
            <a:ext cx="1825459" cy="18254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84400" y="2613104"/>
            <a:ext cx="2077200" cy="20772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5574391" y="2391367"/>
            <a:ext cx="1080000" cy="108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8141493" y="3905974"/>
            <a:ext cx="1080000" cy="108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4653" y="2360888"/>
            <a:ext cx="1080000" cy="108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267268" y="3875494"/>
            <a:ext cx="1080000" cy="1080000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869883" y="2360888"/>
            <a:ext cx="1080000" cy="1080000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472499" y="3875494"/>
            <a:ext cx="1080000" cy="108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372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pic" sz="quarter" idx="14"/>
          </p:nvPr>
        </p:nvSpPr>
        <p:spPr>
          <a:xfrm>
            <a:off x="5057400" y="2613104"/>
            <a:ext cx="2077200" cy="20772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7700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14638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451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53938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95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14638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7703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3938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72454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46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1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2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41520" y="165100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41520" y="32208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99120" y="32208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44219" y="32208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41520" y="47160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99120" y="47160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44219" y="47160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1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3799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54940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54939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54939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5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7493-8812-4E12-AC3B-397C1AF24BB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59819" y="2866458"/>
            <a:ext cx="1820102" cy="227482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9544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666885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pl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6099048" cy="6858000"/>
          </a:xfrm>
          <a:solidFill>
            <a:srgbClr val="F7F7F7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9048" cy="6858000"/>
          </a:xfrm>
          <a:solidFill>
            <a:srgbClr val="D9D9D9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3399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04497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3429000"/>
            <a:ext cx="2044977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4" y="3429000"/>
            <a:ext cx="204985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60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ndo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30417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30668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185061" y="4363241"/>
            <a:ext cx="2420135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85061" y="0"/>
            <a:ext cx="2420135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38005" y="2166730"/>
            <a:ext cx="2429570" cy="469127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8069" y="0"/>
            <a:ext cx="2439506" cy="206741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064945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065196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963153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2594074"/>
            <a:ext cx="1963153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63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37523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600" y="998220"/>
            <a:ext cx="4080000" cy="3088640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403146" y="1196340"/>
            <a:ext cx="3556564" cy="27178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97490" y="1174749"/>
            <a:ext cx="3631672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36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0F33-A02D-467D-9797-EEE53F416D8D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279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6005-AF70-4A15-B81F-334A9FBA0B0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836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3A7-4038-4DF2-B779-33525524AD75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4704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A9991-87BF-4767-8941-4AC8DDE4AA8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473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F2C-BCA4-4E13-AF89-697697FA1E8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BC7-7076-4464-B15E-6F1D947E08C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6120" y="1144907"/>
            <a:ext cx="2230120" cy="3803014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40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3475" y="1958975"/>
            <a:ext cx="2152650" cy="3725863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320280" y="1958974"/>
            <a:ext cx="2115060" cy="372586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32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3333749" y="3279774"/>
            <a:ext cx="5563115" cy="4202241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-571757" y="3530819"/>
            <a:ext cx="4945638" cy="3715801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849112" y="3530819"/>
            <a:ext cx="4945638" cy="371580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96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&amp;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355600" y="2174240"/>
            <a:ext cx="5034280" cy="347472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97513" y="3234830"/>
            <a:ext cx="1290320" cy="234682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17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eft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4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0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4" y="349719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2"/>
            <a:ext cx="3030525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6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358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0080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55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644650"/>
            <a:ext cx="3343275" cy="40846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9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F2C-BCA4-4E13-AF89-697697FA1E8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5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6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2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866" y="236716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55866" y="3631260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55866" y="489535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86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7849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2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7109" y="1898543"/>
            <a:ext cx="5267568" cy="396242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50028" cy="6858000"/>
          </a:xfrm>
          <a:custGeom>
            <a:avLst/>
            <a:gdLst>
              <a:gd name="connsiteX0" fmla="*/ 0 w 9150028"/>
              <a:gd name="connsiteY0" fmla="*/ 0 h 6858000"/>
              <a:gd name="connsiteX1" fmla="*/ 9150028 w 9150028"/>
              <a:gd name="connsiteY1" fmla="*/ 0 h 6858000"/>
              <a:gd name="connsiteX2" fmla="*/ 5112227 w 9150028"/>
              <a:gd name="connsiteY2" fmla="*/ 6858000 h 6858000"/>
              <a:gd name="connsiteX3" fmla="*/ 0 w 9150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028" h="6858000">
                <a:moveTo>
                  <a:pt x="0" y="0"/>
                </a:moveTo>
                <a:lnTo>
                  <a:pt x="9150028" y="0"/>
                </a:lnTo>
                <a:lnTo>
                  <a:pt x="511222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9510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9737" y="0"/>
            <a:ext cx="9352263" cy="6858000"/>
          </a:xfrm>
          <a:custGeom>
            <a:avLst/>
            <a:gdLst>
              <a:gd name="connsiteX0" fmla="*/ 0 w 9352263"/>
              <a:gd name="connsiteY0" fmla="*/ 0 h 6858000"/>
              <a:gd name="connsiteX1" fmla="*/ 1620454 w 9352263"/>
              <a:gd name="connsiteY1" fmla="*/ 0 h 6858000"/>
              <a:gd name="connsiteX2" fmla="*/ 7731809 w 9352263"/>
              <a:gd name="connsiteY2" fmla="*/ 0 h 6858000"/>
              <a:gd name="connsiteX3" fmla="*/ 9352263 w 9352263"/>
              <a:gd name="connsiteY3" fmla="*/ 0 h 6858000"/>
              <a:gd name="connsiteX4" fmla="*/ 9352263 w 9352263"/>
              <a:gd name="connsiteY4" fmla="*/ 6858000 h 6858000"/>
              <a:gd name="connsiteX5" fmla="*/ 7731809 w 9352263"/>
              <a:gd name="connsiteY5" fmla="*/ 6858000 h 6858000"/>
              <a:gd name="connsiteX6" fmla="*/ 4649376 w 9352263"/>
              <a:gd name="connsiteY6" fmla="*/ 6858000 h 6858000"/>
              <a:gd name="connsiteX7" fmla="*/ 3028922 w 935226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2263" h="6858000">
                <a:moveTo>
                  <a:pt x="0" y="0"/>
                </a:moveTo>
                <a:lnTo>
                  <a:pt x="1620454" y="0"/>
                </a:lnTo>
                <a:lnTo>
                  <a:pt x="7731809" y="0"/>
                </a:lnTo>
                <a:lnTo>
                  <a:pt x="9352263" y="0"/>
                </a:lnTo>
                <a:lnTo>
                  <a:pt x="9352263" y="6858000"/>
                </a:lnTo>
                <a:lnTo>
                  <a:pt x="7731809" y="6858000"/>
                </a:lnTo>
                <a:lnTo>
                  <a:pt x="4649376" y="6858000"/>
                </a:lnTo>
                <a:lnTo>
                  <a:pt x="302892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-69728" y="1750890"/>
            <a:ext cx="5697538" cy="3594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3997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321560" y="1811850"/>
            <a:ext cx="4683760" cy="283127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694238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248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6043-4BC6-45D1-A6E7-FE9AE46A345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05525" y="2015263"/>
            <a:ext cx="1562100" cy="15621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00899" y="2697013"/>
            <a:ext cx="2328137" cy="23281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932191" y="3942023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24600" y="4354851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932191" y="1894168"/>
            <a:ext cx="1780285" cy="17802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289505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63084" y="139486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840E-513A-43CF-A8BD-DDF4D34323BC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95276" y="325538"/>
            <a:ext cx="5537923" cy="6007953"/>
          </a:xfrm>
          <a:custGeom>
            <a:avLst/>
            <a:gdLst>
              <a:gd name="connsiteX0" fmla="*/ 3032321 w 5537923"/>
              <a:gd name="connsiteY0" fmla="*/ 0 h 6007953"/>
              <a:gd name="connsiteX1" fmla="*/ 5537923 w 5537923"/>
              <a:gd name="connsiteY1" fmla="*/ 1710221 h 6007953"/>
              <a:gd name="connsiteX2" fmla="*/ 3859317 w 5537923"/>
              <a:gd name="connsiteY2" fmla="*/ 1803865 h 6007953"/>
              <a:gd name="connsiteX3" fmla="*/ 3017553 w 5537923"/>
              <a:gd name="connsiteY3" fmla="*/ 1044862 h 6007953"/>
              <a:gd name="connsiteX4" fmla="*/ 2525293 w 5537923"/>
              <a:gd name="connsiteY4" fmla="*/ 1182862 h 6007953"/>
              <a:gd name="connsiteX5" fmla="*/ 2353002 w 5537923"/>
              <a:gd name="connsiteY5" fmla="*/ 1508149 h 6007953"/>
              <a:gd name="connsiteX6" fmla="*/ 2490835 w 5537923"/>
              <a:gd name="connsiteY6" fmla="*/ 1774293 h 6007953"/>
              <a:gd name="connsiteX7" fmla="*/ 3150463 w 5537923"/>
              <a:gd name="connsiteY7" fmla="*/ 2094652 h 6007953"/>
              <a:gd name="connsiteX8" fmla="*/ 4218667 w 5537923"/>
              <a:gd name="connsiteY8" fmla="*/ 2572725 h 6007953"/>
              <a:gd name="connsiteX9" fmla="*/ 4888140 w 5537923"/>
              <a:gd name="connsiteY9" fmla="*/ 3159227 h 6007953"/>
              <a:gd name="connsiteX10" fmla="*/ 5149038 w 5537923"/>
              <a:gd name="connsiteY10" fmla="*/ 4056231 h 6007953"/>
              <a:gd name="connsiteX11" fmla="*/ 4868450 w 5537923"/>
              <a:gd name="connsiteY11" fmla="*/ 5002521 h 6007953"/>
              <a:gd name="connsiteX12" fmla="*/ 4051298 w 5537923"/>
              <a:gd name="connsiteY12" fmla="*/ 5727024 h 6007953"/>
              <a:gd name="connsiteX13" fmla="*/ 2540061 w 5537923"/>
              <a:gd name="connsiteY13" fmla="*/ 6007953 h 6007953"/>
              <a:gd name="connsiteX14" fmla="*/ 580867 w 5537923"/>
              <a:gd name="connsiteY14" fmla="*/ 5475665 h 6007953"/>
              <a:gd name="connsiteX15" fmla="*/ 0 w 5537923"/>
              <a:gd name="connsiteY15" fmla="*/ 4115374 h 6007953"/>
              <a:gd name="connsiteX16" fmla="*/ 0 w 5537923"/>
              <a:gd name="connsiteY16" fmla="*/ 3977373 h 6007953"/>
              <a:gd name="connsiteX17" fmla="*/ 1688451 w 5537923"/>
              <a:gd name="connsiteY17" fmla="*/ 3864016 h 6007953"/>
              <a:gd name="connsiteX18" fmla="*/ 1924736 w 5537923"/>
              <a:gd name="connsiteY18" fmla="*/ 4632876 h 6007953"/>
              <a:gd name="connsiteX19" fmla="*/ 2589287 w 5537923"/>
              <a:gd name="connsiteY19" fmla="*/ 4854663 h 6007953"/>
              <a:gd name="connsiteX20" fmla="*/ 3239070 w 5537923"/>
              <a:gd name="connsiteY20" fmla="*/ 4667376 h 6007953"/>
              <a:gd name="connsiteX21" fmla="*/ 3465509 w 5537923"/>
              <a:gd name="connsiteY21" fmla="*/ 4243518 h 6007953"/>
              <a:gd name="connsiteX22" fmla="*/ 3322754 w 5537923"/>
              <a:gd name="connsiteY22" fmla="*/ 3918230 h 6007953"/>
              <a:gd name="connsiteX23" fmla="*/ 2623745 w 5537923"/>
              <a:gd name="connsiteY23" fmla="*/ 3563372 h 6007953"/>
              <a:gd name="connsiteX24" fmla="*/ 1004210 w 5537923"/>
              <a:gd name="connsiteY24" fmla="*/ 2715654 h 6007953"/>
              <a:gd name="connsiteX25" fmla="*/ 664551 w 5537923"/>
              <a:gd name="connsiteY25" fmla="*/ 1779222 h 6007953"/>
              <a:gd name="connsiteX26" fmla="*/ 945139 w 5537923"/>
              <a:gd name="connsiteY26" fmla="*/ 867432 h 6007953"/>
              <a:gd name="connsiteX27" fmla="*/ 1757368 w 5537923"/>
              <a:gd name="connsiteY27" fmla="*/ 226715 h 6007953"/>
              <a:gd name="connsiteX28" fmla="*/ 3032321 w 5537923"/>
              <a:gd name="connsiteY28" fmla="*/ 0 h 60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7923" h="6007953">
                <a:moveTo>
                  <a:pt x="3032321" y="0"/>
                </a:moveTo>
                <a:cubicBezTo>
                  <a:pt x="4602630" y="0"/>
                  <a:pt x="5439471" y="571717"/>
                  <a:pt x="5537923" y="1710221"/>
                </a:cubicBezTo>
                <a:cubicBezTo>
                  <a:pt x="3859317" y="1803865"/>
                  <a:pt x="3859317" y="1803865"/>
                  <a:pt x="3859317" y="1803865"/>
                </a:cubicBezTo>
                <a:cubicBezTo>
                  <a:pt x="3824859" y="1296220"/>
                  <a:pt x="3544271" y="1044862"/>
                  <a:pt x="3017553" y="1044862"/>
                </a:cubicBezTo>
                <a:cubicBezTo>
                  <a:pt x="2805881" y="1044862"/>
                  <a:pt x="2638513" y="1094147"/>
                  <a:pt x="2525293" y="1182862"/>
                </a:cubicBezTo>
                <a:cubicBezTo>
                  <a:pt x="2412073" y="1271577"/>
                  <a:pt x="2353002" y="1384934"/>
                  <a:pt x="2353002" y="1508149"/>
                </a:cubicBezTo>
                <a:cubicBezTo>
                  <a:pt x="2353002" y="1601792"/>
                  <a:pt x="2397305" y="1690507"/>
                  <a:pt x="2490835" y="1774293"/>
                </a:cubicBezTo>
                <a:cubicBezTo>
                  <a:pt x="2584364" y="1858079"/>
                  <a:pt x="2800959" y="1961580"/>
                  <a:pt x="3150463" y="2094652"/>
                </a:cubicBezTo>
                <a:cubicBezTo>
                  <a:pt x="3588574" y="2262224"/>
                  <a:pt x="3943001" y="2419939"/>
                  <a:pt x="4218667" y="2572725"/>
                </a:cubicBezTo>
                <a:cubicBezTo>
                  <a:pt x="4489410" y="2720583"/>
                  <a:pt x="4715849" y="2917727"/>
                  <a:pt x="4888140" y="3159227"/>
                </a:cubicBezTo>
                <a:cubicBezTo>
                  <a:pt x="5065354" y="3400728"/>
                  <a:pt x="5149038" y="3701372"/>
                  <a:pt x="5149038" y="4056231"/>
                </a:cubicBezTo>
                <a:cubicBezTo>
                  <a:pt x="5149038" y="4396304"/>
                  <a:pt x="5055509" y="4711734"/>
                  <a:pt x="4868450" y="5002521"/>
                </a:cubicBezTo>
                <a:cubicBezTo>
                  <a:pt x="4681391" y="5298236"/>
                  <a:pt x="4405726" y="5534808"/>
                  <a:pt x="4051298" y="5727024"/>
                </a:cubicBezTo>
                <a:cubicBezTo>
                  <a:pt x="3696871" y="5914310"/>
                  <a:pt x="3194766" y="6007953"/>
                  <a:pt x="2540061" y="6007953"/>
                </a:cubicBezTo>
                <a:cubicBezTo>
                  <a:pt x="1619535" y="6007953"/>
                  <a:pt x="964829" y="5830524"/>
                  <a:pt x="580867" y="5475665"/>
                </a:cubicBezTo>
                <a:cubicBezTo>
                  <a:pt x="191981" y="5125735"/>
                  <a:pt x="0" y="4667376"/>
                  <a:pt x="0" y="4115374"/>
                </a:cubicBezTo>
                <a:cubicBezTo>
                  <a:pt x="0" y="3977373"/>
                  <a:pt x="0" y="3977373"/>
                  <a:pt x="0" y="3977373"/>
                </a:cubicBezTo>
                <a:cubicBezTo>
                  <a:pt x="1688451" y="3864016"/>
                  <a:pt x="1688451" y="3864016"/>
                  <a:pt x="1688451" y="3864016"/>
                </a:cubicBezTo>
                <a:cubicBezTo>
                  <a:pt x="1688451" y="4228732"/>
                  <a:pt x="1767213" y="4480090"/>
                  <a:pt x="1924736" y="4632876"/>
                </a:cubicBezTo>
                <a:cubicBezTo>
                  <a:pt x="2087182" y="4780734"/>
                  <a:pt x="2308699" y="4854663"/>
                  <a:pt x="2589287" y="4854663"/>
                </a:cubicBezTo>
                <a:cubicBezTo>
                  <a:pt x="2874797" y="4854663"/>
                  <a:pt x="3091392" y="4795520"/>
                  <a:pt x="3239070" y="4667376"/>
                </a:cubicBezTo>
                <a:cubicBezTo>
                  <a:pt x="3391670" y="4544162"/>
                  <a:pt x="3465509" y="4401232"/>
                  <a:pt x="3465509" y="4243518"/>
                </a:cubicBezTo>
                <a:cubicBezTo>
                  <a:pt x="3465509" y="4125231"/>
                  <a:pt x="3416283" y="4016802"/>
                  <a:pt x="3322754" y="3918230"/>
                </a:cubicBezTo>
                <a:cubicBezTo>
                  <a:pt x="3229225" y="3814730"/>
                  <a:pt x="2992940" y="3696444"/>
                  <a:pt x="2623745" y="3563372"/>
                </a:cubicBezTo>
                <a:cubicBezTo>
                  <a:pt x="1767213" y="3257799"/>
                  <a:pt x="1230650" y="2971941"/>
                  <a:pt x="1004210" y="2715654"/>
                </a:cubicBezTo>
                <a:cubicBezTo>
                  <a:pt x="777771" y="2454439"/>
                  <a:pt x="664551" y="2143937"/>
                  <a:pt x="664551" y="1779222"/>
                </a:cubicBezTo>
                <a:cubicBezTo>
                  <a:pt x="664551" y="1444077"/>
                  <a:pt x="758080" y="1143433"/>
                  <a:pt x="945139" y="867432"/>
                </a:cubicBezTo>
                <a:cubicBezTo>
                  <a:pt x="1132198" y="591431"/>
                  <a:pt x="1402941" y="379502"/>
                  <a:pt x="1757368" y="226715"/>
                </a:cubicBezTo>
                <a:cubicBezTo>
                  <a:pt x="2111795" y="73929"/>
                  <a:pt x="2535138" y="0"/>
                  <a:pt x="30323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2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7980" y="578735"/>
            <a:ext cx="7780201" cy="5486221"/>
          </a:xfrm>
          <a:custGeom>
            <a:avLst/>
            <a:gdLst>
              <a:gd name="connsiteX0" fmla="*/ 0 w 7780201"/>
              <a:gd name="connsiteY0" fmla="*/ 0 h 5486221"/>
              <a:gd name="connsiteX1" fmla="*/ 1523635 w 7780201"/>
              <a:gd name="connsiteY1" fmla="*/ 0 h 5486221"/>
              <a:gd name="connsiteX2" fmla="*/ 1446884 w 7780201"/>
              <a:gd name="connsiteY2" fmla="*/ 3351427 h 5486221"/>
              <a:gd name="connsiteX3" fmla="*/ 1463940 w 7780201"/>
              <a:gd name="connsiteY3" fmla="*/ 3362798 h 5486221"/>
              <a:gd name="connsiteX4" fmla="*/ 2979047 w 7780201"/>
              <a:gd name="connsiteY4" fmla="*/ 0 h 5486221"/>
              <a:gd name="connsiteX5" fmla="*/ 4622071 w 7780201"/>
              <a:gd name="connsiteY5" fmla="*/ 0 h 5486221"/>
              <a:gd name="connsiteX6" fmla="*/ 4701664 w 7780201"/>
              <a:gd name="connsiteY6" fmla="*/ 3388381 h 5486221"/>
              <a:gd name="connsiteX7" fmla="*/ 4715877 w 7780201"/>
              <a:gd name="connsiteY7" fmla="*/ 3388381 h 5486221"/>
              <a:gd name="connsiteX8" fmla="*/ 6122964 w 7780201"/>
              <a:gd name="connsiteY8" fmla="*/ 0 h 5486221"/>
              <a:gd name="connsiteX9" fmla="*/ 7780201 w 7780201"/>
              <a:gd name="connsiteY9" fmla="*/ 0 h 5486221"/>
              <a:gd name="connsiteX10" fmla="*/ 5201961 w 7780201"/>
              <a:gd name="connsiteY10" fmla="*/ 5486221 h 5486221"/>
              <a:gd name="connsiteX11" fmla="*/ 3544725 w 7780201"/>
              <a:gd name="connsiteY11" fmla="*/ 5486221 h 5486221"/>
              <a:gd name="connsiteX12" fmla="*/ 3413965 w 7780201"/>
              <a:gd name="connsiteY12" fmla="*/ 2123423 h 5486221"/>
              <a:gd name="connsiteX13" fmla="*/ 3399752 w 7780201"/>
              <a:gd name="connsiteY13" fmla="*/ 2123423 h 5486221"/>
              <a:gd name="connsiteX14" fmla="*/ 1839164 w 7780201"/>
              <a:gd name="connsiteY14" fmla="*/ 5486221 h 5486221"/>
              <a:gd name="connsiteX15" fmla="*/ 144973 w 7780201"/>
              <a:gd name="connsiteY15" fmla="*/ 5486221 h 54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0201" h="5486221">
                <a:moveTo>
                  <a:pt x="0" y="0"/>
                </a:moveTo>
                <a:lnTo>
                  <a:pt x="1523635" y="0"/>
                </a:lnTo>
                <a:lnTo>
                  <a:pt x="1446884" y="3351427"/>
                </a:lnTo>
                <a:lnTo>
                  <a:pt x="1463940" y="3362798"/>
                </a:lnTo>
                <a:lnTo>
                  <a:pt x="2979047" y="0"/>
                </a:lnTo>
                <a:lnTo>
                  <a:pt x="4622071" y="0"/>
                </a:lnTo>
                <a:lnTo>
                  <a:pt x="4701664" y="3388381"/>
                </a:lnTo>
                <a:lnTo>
                  <a:pt x="4715877" y="3388381"/>
                </a:lnTo>
                <a:lnTo>
                  <a:pt x="6122964" y="0"/>
                </a:lnTo>
                <a:lnTo>
                  <a:pt x="7780201" y="0"/>
                </a:lnTo>
                <a:lnTo>
                  <a:pt x="5201961" y="5486221"/>
                </a:lnTo>
                <a:lnTo>
                  <a:pt x="3544725" y="5486221"/>
                </a:lnTo>
                <a:lnTo>
                  <a:pt x="3413965" y="2123423"/>
                </a:lnTo>
                <a:lnTo>
                  <a:pt x="3399752" y="2123423"/>
                </a:lnTo>
                <a:lnTo>
                  <a:pt x="1839164" y="5486221"/>
                </a:lnTo>
                <a:lnTo>
                  <a:pt x="144973" y="548622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02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5667" y="508334"/>
            <a:ext cx="5918035" cy="5838973"/>
          </a:xfrm>
          <a:custGeom>
            <a:avLst/>
            <a:gdLst>
              <a:gd name="connsiteX0" fmla="*/ 3230311 w 5918035"/>
              <a:gd name="connsiteY0" fmla="*/ 1288438 h 5838973"/>
              <a:gd name="connsiteX1" fmla="*/ 2406048 w 5918035"/>
              <a:gd name="connsiteY1" fmla="*/ 1633442 h 5838973"/>
              <a:gd name="connsiteX2" fmla="*/ 1888487 w 5918035"/>
              <a:gd name="connsiteY2" fmla="*/ 2563035 h 5838973"/>
              <a:gd name="connsiteX3" fmla="*/ 1715967 w 5918035"/>
              <a:gd name="connsiteY3" fmla="*/ 3550129 h 5838973"/>
              <a:gd name="connsiteX4" fmla="*/ 1969955 w 5918035"/>
              <a:gd name="connsiteY4" fmla="*/ 4268886 h 5838973"/>
              <a:gd name="connsiteX5" fmla="*/ 2674413 w 5918035"/>
              <a:gd name="connsiteY5" fmla="*/ 4556389 h 5838973"/>
              <a:gd name="connsiteX6" fmla="*/ 3532221 w 5918035"/>
              <a:gd name="connsiteY6" fmla="*/ 4173052 h 5838973"/>
              <a:gd name="connsiteX7" fmla="*/ 4044989 w 5918035"/>
              <a:gd name="connsiteY7" fmla="*/ 3209917 h 5838973"/>
              <a:gd name="connsiteX8" fmla="*/ 4207925 w 5918035"/>
              <a:gd name="connsiteY8" fmla="*/ 2385741 h 5838973"/>
              <a:gd name="connsiteX9" fmla="*/ 3934768 w 5918035"/>
              <a:gd name="connsiteY9" fmla="*/ 1561566 h 5838973"/>
              <a:gd name="connsiteX10" fmla="*/ 3230311 w 5918035"/>
              <a:gd name="connsiteY10" fmla="*/ 1288438 h 5838973"/>
              <a:gd name="connsiteX11" fmla="*/ 3416647 w 5918035"/>
              <a:gd name="connsiteY11" fmla="*/ 0 h 5838973"/>
              <a:gd name="connsiteX12" fmla="*/ 5314252 w 5918035"/>
              <a:gd name="connsiteY12" fmla="*/ 689756 h 5838973"/>
              <a:gd name="connsiteX13" fmla="*/ 5918035 w 5918035"/>
              <a:gd name="connsiteY13" fmla="*/ 2390195 h 5838973"/>
              <a:gd name="connsiteX14" fmla="*/ 5807821 w 5918035"/>
              <a:gd name="connsiteY14" fmla="*/ 3281129 h 5838973"/>
              <a:gd name="connsiteX15" fmla="*/ 5376547 w 5918035"/>
              <a:gd name="connsiteY15" fmla="*/ 4310973 h 5838973"/>
              <a:gd name="connsiteX16" fmla="*/ 4547543 w 5918035"/>
              <a:gd name="connsiteY16" fmla="*/ 5216277 h 5838973"/>
              <a:gd name="connsiteX17" fmla="*/ 3565197 w 5918035"/>
              <a:gd name="connsiteY17" fmla="*/ 5714434 h 5838973"/>
              <a:gd name="connsiteX18" fmla="*/ 2568475 w 5918035"/>
              <a:gd name="connsiteY18" fmla="*/ 5838973 h 5838973"/>
              <a:gd name="connsiteX19" fmla="*/ 680454 w 5918035"/>
              <a:gd name="connsiteY19" fmla="*/ 5225857 h 5838973"/>
              <a:gd name="connsiteX20" fmla="*/ 0 w 5918035"/>
              <a:gd name="connsiteY20" fmla="*/ 3511048 h 5838973"/>
              <a:gd name="connsiteX21" fmla="*/ 167718 w 5918035"/>
              <a:gd name="connsiteY21" fmla="*/ 2380615 h 5838973"/>
              <a:gd name="connsiteX22" fmla="*/ 670871 w 5918035"/>
              <a:gd name="connsiteY22" fmla="*/ 1345982 h 5838973"/>
              <a:gd name="connsiteX23" fmla="*/ 1490291 w 5918035"/>
              <a:gd name="connsiteY23" fmla="*/ 531687 h 5838973"/>
              <a:gd name="connsiteX24" fmla="*/ 2448677 w 5918035"/>
              <a:gd name="connsiteY24" fmla="*/ 100589 h 5838973"/>
              <a:gd name="connsiteX25" fmla="*/ 3416647 w 5918035"/>
              <a:gd name="connsiteY25" fmla="*/ 0 h 58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8035" h="5838973">
                <a:moveTo>
                  <a:pt x="3230311" y="1288438"/>
                </a:moveTo>
                <a:cubicBezTo>
                  <a:pt x="2914024" y="1288438"/>
                  <a:pt x="2636075" y="1403439"/>
                  <a:pt x="2406048" y="1633442"/>
                </a:cubicBezTo>
                <a:cubicBezTo>
                  <a:pt x="2176021" y="1868236"/>
                  <a:pt x="2003501" y="2174906"/>
                  <a:pt x="1888487" y="2563035"/>
                </a:cubicBezTo>
                <a:cubicBezTo>
                  <a:pt x="1773474" y="2951164"/>
                  <a:pt x="1715967" y="3281792"/>
                  <a:pt x="1715967" y="3550129"/>
                </a:cubicBezTo>
                <a:cubicBezTo>
                  <a:pt x="1715967" y="3842423"/>
                  <a:pt x="1802227" y="4077217"/>
                  <a:pt x="1969955" y="4268886"/>
                </a:cubicBezTo>
                <a:cubicBezTo>
                  <a:pt x="2137683" y="4460555"/>
                  <a:pt x="2372502" y="4556389"/>
                  <a:pt x="2674413" y="4556389"/>
                </a:cubicBezTo>
                <a:cubicBezTo>
                  <a:pt x="3009868" y="4556389"/>
                  <a:pt x="3297402" y="4427013"/>
                  <a:pt x="3532221" y="4173052"/>
                </a:cubicBezTo>
                <a:cubicBezTo>
                  <a:pt x="3767040" y="3919091"/>
                  <a:pt x="3939560" y="3598046"/>
                  <a:pt x="4044989" y="3209917"/>
                </a:cubicBezTo>
                <a:cubicBezTo>
                  <a:pt x="4155211" y="2826579"/>
                  <a:pt x="4207925" y="2548660"/>
                  <a:pt x="4207925" y="2385741"/>
                </a:cubicBezTo>
                <a:cubicBezTo>
                  <a:pt x="4207925" y="2021571"/>
                  <a:pt x="4116873" y="1748443"/>
                  <a:pt x="3934768" y="1561566"/>
                </a:cubicBezTo>
                <a:cubicBezTo>
                  <a:pt x="3747871" y="1379481"/>
                  <a:pt x="3517845" y="1288438"/>
                  <a:pt x="3230311" y="1288438"/>
                </a:cubicBezTo>
                <a:close/>
                <a:moveTo>
                  <a:pt x="3416647" y="0"/>
                </a:moveTo>
                <a:cubicBezTo>
                  <a:pt x="4279195" y="0"/>
                  <a:pt x="4911730" y="229919"/>
                  <a:pt x="5314252" y="689756"/>
                </a:cubicBezTo>
                <a:cubicBezTo>
                  <a:pt x="5716774" y="1154383"/>
                  <a:pt x="5918035" y="1719599"/>
                  <a:pt x="5918035" y="2390195"/>
                </a:cubicBezTo>
                <a:cubicBezTo>
                  <a:pt x="5918035" y="2653643"/>
                  <a:pt x="5884492" y="2945831"/>
                  <a:pt x="5807821" y="3281129"/>
                </a:cubicBezTo>
                <a:cubicBezTo>
                  <a:pt x="5731150" y="3611637"/>
                  <a:pt x="5587392" y="3956515"/>
                  <a:pt x="5376547" y="4310973"/>
                </a:cubicBezTo>
                <a:cubicBezTo>
                  <a:pt x="5160910" y="4670221"/>
                  <a:pt x="4887770" y="4971989"/>
                  <a:pt x="4547543" y="5216277"/>
                </a:cubicBezTo>
                <a:cubicBezTo>
                  <a:pt x="4207316" y="5465356"/>
                  <a:pt x="3876672" y="5633005"/>
                  <a:pt x="3565197" y="5714434"/>
                </a:cubicBezTo>
                <a:cubicBezTo>
                  <a:pt x="3253721" y="5795864"/>
                  <a:pt x="2918286" y="5838973"/>
                  <a:pt x="2568475" y="5838973"/>
                </a:cubicBezTo>
                <a:cubicBezTo>
                  <a:pt x="1758639" y="5838973"/>
                  <a:pt x="1130896" y="5637795"/>
                  <a:pt x="680454" y="5225857"/>
                </a:cubicBezTo>
                <a:cubicBezTo>
                  <a:pt x="225221" y="4818710"/>
                  <a:pt x="0" y="4243913"/>
                  <a:pt x="0" y="3511048"/>
                </a:cubicBezTo>
                <a:cubicBezTo>
                  <a:pt x="0" y="3123060"/>
                  <a:pt x="57503" y="2749443"/>
                  <a:pt x="167718" y="2380615"/>
                </a:cubicBezTo>
                <a:cubicBezTo>
                  <a:pt x="277932" y="2016577"/>
                  <a:pt x="445650" y="1671700"/>
                  <a:pt x="670871" y="1345982"/>
                </a:cubicBezTo>
                <a:cubicBezTo>
                  <a:pt x="891299" y="1020264"/>
                  <a:pt x="1164439" y="747235"/>
                  <a:pt x="1490291" y="531687"/>
                </a:cubicBezTo>
                <a:cubicBezTo>
                  <a:pt x="1816142" y="311348"/>
                  <a:pt x="2132409" y="167649"/>
                  <a:pt x="2448677" y="100589"/>
                </a:cubicBezTo>
                <a:cubicBezTo>
                  <a:pt x="2764944" y="33530"/>
                  <a:pt x="3086004" y="0"/>
                  <a:pt x="3416647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3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882" y="578011"/>
            <a:ext cx="5553523" cy="5579541"/>
          </a:xfrm>
          <a:custGeom>
            <a:avLst/>
            <a:gdLst>
              <a:gd name="connsiteX0" fmla="*/ 286205 w 5553523"/>
              <a:gd name="connsiteY0" fmla="*/ 0 h 5579541"/>
              <a:gd name="connsiteX1" fmla="*/ 5553523 w 5553523"/>
              <a:gd name="connsiteY1" fmla="*/ 0 h 5579541"/>
              <a:gd name="connsiteX2" fmla="*/ 5264428 w 5553523"/>
              <a:gd name="connsiteY2" fmla="*/ 1373203 h 5579541"/>
              <a:gd name="connsiteX3" fmla="*/ 3457581 w 5553523"/>
              <a:gd name="connsiteY3" fmla="*/ 1373203 h 5579541"/>
              <a:gd name="connsiteX4" fmla="*/ 2549822 w 5553523"/>
              <a:gd name="connsiteY4" fmla="*/ 5579541 h 5579541"/>
              <a:gd name="connsiteX5" fmla="*/ 821031 w 5553523"/>
              <a:gd name="connsiteY5" fmla="*/ 5579541 h 5579541"/>
              <a:gd name="connsiteX6" fmla="*/ 1728791 w 5553523"/>
              <a:gd name="connsiteY6" fmla="*/ 1373203 h 5579541"/>
              <a:gd name="connsiteX7" fmla="*/ 0 w 5553523"/>
              <a:gd name="connsiteY7" fmla="*/ 1373203 h 557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523" h="5579541">
                <a:moveTo>
                  <a:pt x="286205" y="0"/>
                </a:moveTo>
                <a:lnTo>
                  <a:pt x="5553523" y="0"/>
                </a:lnTo>
                <a:lnTo>
                  <a:pt x="5264428" y="1373203"/>
                </a:lnTo>
                <a:lnTo>
                  <a:pt x="3457581" y="1373203"/>
                </a:lnTo>
                <a:lnTo>
                  <a:pt x="2549822" y="5579541"/>
                </a:lnTo>
                <a:lnTo>
                  <a:pt x="821031" y="5579541"/>
                </a:lnTo>
                <a:lnTo>
                  <a:pt x="1728791" y="1373203"/>
                </a:lnTo>
                <a:lnTo>
                  <a:pt x="0" y="137320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0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29C-2ACA-4B95-A7D6-3A6CDB39962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Meet The 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560-A46E-421B-8A4C-4315630D8C7F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8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4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50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36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822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880A-59EA-48BC-A67C-C0EA518B9DB5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B19-901C-460C-9428-13B8AB283A3A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5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879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66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453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79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66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453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40857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40857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0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6005-AF70-4A15-B81F-334A9FBA0B0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A58-5699-44E2-8A17-22E14F29711A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640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46692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9640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46692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425-7923-4116-B3D2-5FDE770BC01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B9-9778-4F61-A3B9-CCE51A8C1DE6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440492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627370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809336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9904120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A43B-5BE1-4EAB-9F24-E1D980F4BC7B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1438812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829408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6220004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8610600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8B-7022-44F3-A8C8-029AF500EAAF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648295" y="1637948"/>
            <a:ext cx="5705505" cy="21600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81800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0" y="1637947"/>
            <a:ext cx="4691795" cy="443899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648296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3359456 w 6858000"/>
              <a:gd name="connsiteY0" fmla="*/ 6752865 h 6858000"/>
              <a:gd name="connsiteX1" fmla="*/ 3359456 w 6858000"/>
              <a:gd name="connsiteY1" fmla="*/ 6854190 h 6858000"/>
              <a:gd name="connsiteX2" fmla="*/ 3359456 w 6858000"/>
              <a:gd name="connsiteY2" fmla="*/ 6858000 h 6858000"/>
              <a:gd name="connsiteX3" fmla="*/ 3078047 w 6858000"/>
              <a:gd name="connsiteY3" fmla="*/ 6858000 h 6858000"/>
              <a:gd name="connsiteX4" fmla="*/ 3140156 w 6858000"/>
              <a:gd name="connsiteY4" fmla="*/ 6844895 h 6858000"/>
              <a:gd name="connsiteX5" fmla="*/ 3359456 w 6858000"/>
              <a:gd name="connsiteY5" fmla="*/ 6752865 h 6858000"/>
              <a:gd name="connsiteX6" fmla="*/ 3467461 w 6858000"/>
              <a:gd name="connsiteY6" fmla="*/ 3469265 h 6858000"/>
              <a:gd name="connsiteX7" fmla="*/ 5048570 w 6858000"/>
              <a:gd name="connsiteY7" fmla="*/ 3469265 h 6858000"/>
              <a:gd name="connsiteX8" fmla="*/ 4922799 w 6858000"/>
              <a:gd name="connsiteY8" fmla="*/ 3941904 h 6858000"/>
              <a:gd name="connsiteX9" fmla="*/ 5863080 w 6858000"/>
              <a:gd name="connsiteY9" fmla="*/ 4881199 h 6858000"/>
              <a:gd name="connsiteX10" fmla="*/ 6803361 w 6858000"/>
              <a:gd name="connsiteY10" fmla="*/ 3941904 h 6858000"/>
              <a:gd name="connsiteX11" fmla="*/ 6677591 w 6858000"/>
              <a:gd name="connsiteY11" fmla="*/ 3469265 h 6858000"/>
              <a:gd name="connsiteX12" fmla="*/ 6858000 w 6858000"/>
              <a:gd name="connsiteY12" fmla="*/ 3469265 h 6858000"/>
              <a:gd name="connsiteX13" fmla="*/ 6858000 w 6858000"/>
              <a:gd name="connsiteY13" fmla="*/ 6858000 h 6858000"/>
              <a:gd name="connsiteX14" fmla="*/ 3467461 w 6858000"/>
              <a:gd name="connsiteY14" fmla="*/ 6858000 h 6858000"/>
              <a:gd name="connsiteX15" fmla="*/ 3467461 w 6858000"/>
              <a:gd name="connsiteY15" fmla="*/ 6737908 h 6858000"/>
              <a:gd name="connsiteX16" fmla="*/ 3467461 w 6858000"/>
              <a:gd name="connsiteY16" fmla="*/ 6544408 h 6858000"/>
              <a:gd name="connsiteX17" fmla="*/ 2898501 w 6858000"/>
              <a:gd name="connsiteY17" fmla="*/ 6771754 h 6858000"/>
              <a:gd name="connsiteX18" fmla="*/ 2060035 w 6858000"/>
              <a:gd name="connsiteY18" fmla="*/ 5940149 h 6858000"/>
              <a:gd name="connsiteX19" fmla="*/ 2898501 w 6858000"/>
              <a:gd name="connsiteY19" fmla="*/ 5102561 h 6858000"/>
              <a:gd name="connsiteX20" fmla="*/ 3467461 w 6858000"/>
              <a:gd name="connsiteY20" fmla="*/ 5329906 h 6858000"/>
              <a:gd name="connsiteX21" fmla="*/ 3467461 w 6858000"/>
              <a:gd name="connsiteY21" fmla="*/ 3469265 h 6858000"/>
              <a:gd name="connsiteX22" fmla="*/ 0 w 6858000"/>
              <a:gd name="connsiteY22" fmla="*/ 0 h 6858000"/>
              <a:gd name="connsiteX23" fmla="*/ 6858000 w 6858000"/>
              <a:gd name="connsiteY23" fmla="*/ 0 h 6858000"/>
              <a:gd name="connsiteX24" fmla="*/ 6858000 w 6858000"/>
              <a:gd name="connsiteY24" fmla="*/ 3360072 h 6858000"/>
              <a:gd name="connsiteX25" fmla="*/ 6467187 w 6858000"/>
              <a:gd name="connsiteY25" fmla="*/ 3360072 h 6858000"/>
              <a:gd name="connsiteX26" fmla="*/ 6700843 w 6858000"/>
              <a:gd name="connsiteY26" fmla="*/ 3940541 h 6858000"/>
              <a:gd name="connsiteX27" fmla="*/ 5862077 w 6858000"/>
              <a:gd name="connsiteY27" fmla="*/ 4772346 h 6858000"/>
              <a:gd name="connsiteX28" fmla="*/ 5023312 w 6858000"/>
              <a:gd name="connsiteY28" fmla="*/ 3940541 h 6858000"/>
              <a:gd name="connsiteX29" fmla="*/ 5256968 w 6858000"/>
              <a:gd name="connsiteY29" fmla="*/ 3360072 h 6858000"/>
              <a:gd name="connsiteX30" fmla="*/ 3465604 w 6858000"/>
              <a:gd name="connsiteY30" fmla="*/ 3360072 h 6858000"/>
              <a:gd name="connsiteX31" fmla="*/ 3465604 w 6858000"/>
              <a:gd name="connsiteY31" fmla="*/ 1810161 h 6858000"/>
              <a:gd name="connsiteX32" fmla="*/ 3938908 w 6858000"/>
              <a:gd name="connsiteY32" fmla="*/ 1935830 h 6858000"/>
              <a:gd name="connsiteX33" fmla="*/ 4879523 w 6858000"/>
              <a:gd name="connsiteY33" fmla="*/ 996309 h 6858000"/>
              <a:gd name="connsiteX34" fmla="*/ 3938908 w 6858000"/>
              <a:gd name="connsiteY34" fmla="*/ 50803 h 6858000"/>
              <a:gd name="connsiteX35" fmla="*/ 3465604 w 6858000"/>
              <a:gd name="connsiteY35" fmla="*/ 176472 h 6858000"/>
              <a:gd name="connsiteX36" fmla="*/ 3465604 w 6858000"/>
              <a:gd name="connsiteY36" fmla="*/ 9599 h 6858000"/>
              <a:gd name="connsiteX37" fmla="*/ 3465604 w 6858000"/>
              <a:gd name="connsiteY37" fmla="*/ 2 h 6858000"/>
              <a:gd name="connsiteX38" fmla="*/ 3359290 w 6858000"/>
              <a:gd name="connsiteY38" fmla="*/ 2 h 6858000"/>
              <a:gd name="connsiteX39" fmla="*/ 3359290 w 6858000"/>
              <a:gd name="connsiteY39" fmla="*/ 2991 h 6858000"/>
              <a:gd name="connsiteX40" fmla="*/ 3359290 w 6858000"/>
              <a:gd name="connsiteY40" fmla="*/ 391639 h 6858000"/>
              <a:gd name="connsiteX41" fmla="*/ 3940082 w 6858000"/>
              <a:gd name="connsiteY41" fmla="*/ 158283 h 6858000"/>
              <a:gd name="connsiteX42" fmla="*/ 4772349 w 6858000"/>
              <a:gd name="connsiteY42" fmla="*/ 995972 h 6858000"/>
              <a:gd name="connsiteX43" fmla="*/ 3940082 w 6858000"/>
              <a:gd name="connsiteY43" fmla="*/ 1827678 h 6858000"/>
              <a:gd name="connsiteX44" fmla="*/ 3359290 w 6858000"/>
              <a:gd name="connsiteY44" fmla="*/ 1594322 h 6858000"/>
              <a:gd name="connsiteX45" fmla="*/ 3359290 w 6858000"/>
              <a:gd name="connsiteY45" fmla="*/ 3359453 h 6858000"/>
              <a:gd name="connsiteX46" fmla="*/ 1934257 w 6858000"/>
              <a:gd name="connsiteY46" fmla="*/ 3359453 h 6858000"/>
              <a:gd name="connsiteX47" fmla="*/ 2024070 w 6858000"/>
              <a:gd name="connsiteY47" fmla="*/ 2964543 h 6858000"/>
              <a:gd name="connsiteX48" fmla="*/ 1078039 w 6858000"/>
              <a:gd name="connsiteY48" fmla="*/ 2025134 h 6858000"/>
              <a:gd name="connsiteX49" fmla="*/ 137995 w 6858000"/>
              <a:gd name="connsiteY49" fmla="*/ 2964543 h 6858000"/>
              <a:gd name="connsiteX50" fmla="*/ 227808 w 6858000"/>
              <a:gd name="connsiteY50" fmla="*/ 3359453 h 6858000"/>
              <a:gd name="connsiteX51" fmla="*/ 56330 w 6858000"/>
              <a:gd name="connsiteY51" fmla="*/ 3359453 h 6858000"/>
              <a:gd name="connsiteX52" fmla="*/ 2 w 6858000"/>
              <a:gd name="connsiteY52" fmla="*/ 3359453 h 6858000"/>
              <a:gd name="connsiteX53" fmla="*/ 2 w 6858000"/>
              <a:gd name="connsiteY53" fmla="*/ 3466718 h 6858000"/>
              <a:gd name="connsiteX54" fmla="*/ 20354 w 6858000"/>
              <a:gd name="connsiteY54" fmla="*/ 3466718 h 6858000"/>
              <a:gd name="connsiteX55" fmla="*/ 413493 w 6858000"/>
              <a:gd name="connsiteY55" fmla="*/ 3466718 h 6858000"/>
              <a:gd name="connsiteX56" fmla="*/ 245837 w 6858000"/>
              <a:gd name="connsiteY56" fmla="*/ 2963919 h 6858000"/>
              <a:gd name="connsiteX57" fmla="*/ 1078131 w 6858000"/>
              <a:gd name="connsiteY57" fmla="*/ 2125922 h 6858000"/>
              <a:gd name="connsiteX58" fmla="*/ 1916414 w 6858000"/>
              <a:gd name="connsiteY58" fmla="*/ 2963919 h 6858000"/>
              <a:gd name="connsiteX59" fmla="*/ 1748757 w 6858000"/>
              <a:gd name="connsiteY59" fmla="*/ 3466718 h 6858000"/>
              <a:gd name="connsiteX60" fmla="*/ 3359456 w 6858000"/>
              <a:gd name="connsiteY60" fmla="*/ 3466718 h 6858000"/>
              <a:gd name="connsiteX61" fmla="*/ 3359456 w 6858000"/>
              <a:gd name="connsiteY61" fmla="*/ 5118770 h 6858000"/>
              <a:gd name="connsiteX62" fmla="*/ 2898401 w 6858000"/>
              <a:gd name="connsiteY62" fmla="*/ 4993070 h 6858000"/>
              <a:gd name="connsiteX63" fmla="*/ 1958328 w 6858000"/>
              <a:gd name="connsiteY63" fmla="*/ 5938810 h 6858000"/>
              <a:gd name="connsiteX64" fmla="*/ 2618205 w 6858000"/>
              <a:gd name="connsiteY64" fmla="*/ 6835952 h 6858000"/>
              <a:gd name="connsiteX65" fmla="*/ 2703424 w 6858000"/>
              <a:gd name="connsiteY65" fmla="*/ 6858000 h 6858000"/>
              <a:gd name="connsiteX66" fmla="*/ 0 w 6858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58000" h="6858000">
                <a:moveTo>
                  <a:pt x="3359456" y="6752865"/>
                </a:moveTo>
                <a:cubicBezTo>
                  <a:pt x="3359456" y="6752865"/>
                  <a:pt x="3359456" y="6752865"/>
                  <a:pt x="3359456" y="6854190"/>
                </a:cubicBezTo>
                <a:lnTo>
                  <a:pt x="3359456" y="6858000"/>
                </a:lnTo>
                <a:lnTo>
                  <a:pt x="3078047" y="6858000"/>
                </a:lnTo>
                <a:lnTo>
                  <a:pt x="3140156" y="6844895"/>
                </a:lnTo>
                <a:cubicBezTo>
                  <a:pt x="3217248" y="6823197"/>
                  <a:pt x="3290597" y="6791772"/>
                  <a:pt x="3359456" y="6752865"/>
                </a:cubicBezTo>
                <a:close/>
                <a:moveTo>
                  <a:pt x="3467461" y="3469265"/>
                </a:moveTo>
                <a:cubicBezTo>
                  <a:pt x="3467461" y="3469265"/>
                  <a:pt x="3467461" y="3469265"/>
                  <a:pt x="5048570" y="3469265"/>
                </a:cubicBezTo>
                <a:cubicBezTo>
                  <a:pt x="4964723" y="3606869"/>
                  <a:pt x="4922799" y="3768404"/>
                  <a:pt x="4922799" y="3941904"/>
                </a:cubicBezTo>
                <a:cubicBezTo>
                  <a:pt x="4922799" y="4456422"/>
                  <a:pt x="5342033" y="4881199"/>
                  <a:pt x="5863080" y="4881199"/>
                </a:cubicBezTo>
                <a:cubicBezTo>
                  <a:pt x="6384128" y="4881199"/>
                  <a:pt x="6803361" y="4456422"/>
                  <a:pt x="6803361" y="3941904"/>
                </a:cubicBezTo>
                <a:cubicBezTo>
                  <a:pt x="6803361" y="3768404"/>
                  <a:pt x="6761438" y="3606869"/>
                  <a:pt x="6677591" y="3469265"/>
                </a:cubicBezTo>
                <a:lnTo>
                  <a:pt x="6858000" y="3469265"/>
                </a:lnTo>
                <a:lnTo>
                  <a:pt x="6858000" y="6858000"/>
                </a:lnTo>
                <a:lnTo>
                  <a:pt x="3467461" y="6858000"/>
                </a:lnTo>
                <a:lnTo>
                  <a:pt x="3467461" y="6737908"/>
                </a:lnTo>
                <a:cubicBezTo>
                  <a:pt x="3467461" y="6675445"/>
                  <a:pt x="3467461" y="6610967"/>
                  <a:pt x="3467461" y="6544408"/>
                </a:cubicBezTo>
                <a:cubicBezTo>
                  <a:pt x="3317735" y="6687995"/>
                  <a:pt x="3120096" y="6771754"/>
                  <a:pt x="2898501" y="6771754"/>
                </a:cubicBezTo>
                <a:cubicBezTo>
                  <a:pt x="2437345" y="6771754"/>
                  <a:pt x="2060035" y="6400822"/>
                  <a:pt x="2060035" y="5940149"/>
                </a:cubicBezTo>
                <a:cubicBezTo>
                  <a:pt x="2060035" y="5479476"/>
                  <a:pt x="2437345" y="5102561"/>
                  <a:pt x="2898501" y="5102561"/>
                </a:cubicBezTo>
                <a:cubicBezTo>
                  <a:pt x="3120096" y="5102561"/>
                  <a:pt x="3317735" y="5186320"/>
                  <a:pt x="3467461" y="5329906"/>
                </a:cubicBezTo>
                <a:cubicBezTo>
                  <a:pt x="3467461" y="5329906"/>
                  <a:pt x="3467461" y="5329906"/>
                  <a:pt x="3467461" y="3469265"/>
                </a:cubicBez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3360072"/>
                </a:lnTo>
                <a:lnTo>
                  <a:pt x="6467187" y="3360072"/>
                </a:lnTo>
                <a:cubicBezTo>
                  <a:pt x="6610975" y="3509678"/>
                  <a:pt x="6700843" y="3713141"/>
                  <a:pt x="6700843" y="3940541"/>
                </a:cubicBezTo>
                <a:cubicBezTo>
                  <a:pt x="6700843" y="4401325"/>
                  <a:pt x="6323398" y="4772346"/>
                  <a:pt x="5862077" y="4772346"/>
                </a:cubicBezTo>
                <a:cubicBezTo>
                  <a:pt x="5400756" y="4772346"/>
                  <a:pt x="5023312" y="4401325"/>
                  <a:pt x="5023312" y="3940541"/>
                </a:cubicBezTo>
                <a:cubicBezTo>
                  <a:pt x="5023312" y="3713141"/>
                  <a:pt x="5113179" y="3509678"/>
                  <a:pt x="5256968" y="3360072"/>
                </a:cubicBezTo>
                <a:cubicBezTo>
                  <a:pt x="5256968" y="3360072"/>
                  <a:pt x="5256968" y="3360072"/>
                  <a:pt x="3465604" y="3360072"/>
                </a:cubicBezTo>
                <a:cubicBezTo>
                  <a:pt x="3465604" y="3360072"/>
                  <a:pt x="3465604" y="3360072"/>
                  <a:pt x="3465604" y="1810161"/>
                </a:cubicBezTo>
                <a:cubicBezTo>
                  <a:pt x="3603402" y="1887956"/>
                  <a:pt x="3765163" y="1935830"/>
                  <a:pt x="3938908" y="1935830"/>
                </a:cubicBezTo>
                <a:cubicBezTo>
                  <a:pt x="4454149" y="1935830"/>
                  <a:pt x="4879523" y="1510951"/>
                  <a:pt x="4879523" y="996309"/>
                </a:cubicBezTo>
                <a:cubicBezTo>
                  <a:pt x="4879523" y="475682"/>
                  <a:pt x="4454149" y="50803"/>
                  <a:pt x="3938908" y="50803"/>
                </a:cubicBezTo>
                <a:cubicBezTo>
                  <a:pt x="3765163" y="50803"/>
                  <a:pt x="3603402" y="98677"/>
                  <a:pt x="3465604" y="176472"/>
                </a:cubicBezTo>
                <a:cubicBezTo>
                  <a:pt x="3465604" y="176472"/>
                  <a:pt x="3465604" y="176472"/>
                  <a:pt x="3465604" y="9599"/>
                </a:cubicBezTo>
                <a:lnTo>
                  <a:pt x="3465604" y="2"/>
                </a:lnTo>
                <a:lnTo>
                  <a:pt x="3359290" y="2"/>
                </a:lnTo>
                <a:lnTo>
                  <a:pt x="3359290" y="2991"/>
                </a:lnTo>
                <a:cubicBezTo>
                  <a:pt x="3359290" y="124275"/>
                  <a:pt x="3359290" y="253645"/>
                  <a:pt x="3359290" y="391639"/>
                </a:cubicBezTo>
                <a:cubicBezTo>
                  <a:pt x="3508979" y="248035"/>
                  <a:pt x="3712555" y="158283"/>
                  <a:pt x="3940082" y="158283"/>
                </a:cubicBezTo>
                <a:cubicBezTo>
                  <a:pt x="4401122" y="158283"/>
                  <a:pt x="4772349" y="529260"/>
                  <a:pt x="4772349" y="995972"/>
                </a:cubicBezTo>
                <a:cubicBezTo>
                  <a:pt x="4772349" y="1456702"/>
                  <a:pt x="4401122" y="1827678"/>
                  <a:pt x="3940082" y="1827678"/>
                </a:cubicBezTo>
                <a:cubicBezTo>
                  <a:pt x="3712555" y="1827678"/>
                  <a:pt x="3508979" y="1737926"/>
                  <a:pt x="3359290" y="1594322"/>
                </a:cubicBezTo>
                <a:cubicBezTo>
                  <a:pt x="3359290" y="1594322"/>
                  <a:pt x="3359290" y="1594322"/>
                  <a:pt x="3359290" y="3359453"/>
                </a:cubicBezTo>
                <a:cubicBezTo>
                  <a:pt x="3359290" y="3359453"/>
                  <a:pt x="3359290" y="3359453"/>
                  <a:pt x="1934257" y="3359453"/>
                </a:cubicBezTo>
                <a:cubicBezTo>
                  <a:pt x="1988144" y="3239783"/>
                  <a:pt x="2024070" y="3108146"/>
                  <a:pt x="2024070" y="2964543"/>
                </a:cubicBezTo>
                <a:cubicBezTo>
                  <a:pt x="2024070" y="2443978"/>
                  <a:pt x="1598954" y="2025134"/>
                  <a:pt x="1078039" y="2025134"/>
                </a:cubicBezTo>
                <a:cubicBezTo>
                  <a:pt x="563110" y="2025134"/>
                  <a:pt x="137995" y="2443978"/>
                  <a:pt x="137995" y="2964543"/>
                </a:cubicBezTo>
                <a:cubicBezTo>
                  <a:pt x="137995" y="3108146"/>
                  <a:pt x="167933" y="3239783"/>
                  <a:pt x="227808" y="3359453"/>
                </a:cubicBezTo>
                <a:cubicBezTo>
                  <a:pt x="227808" y="3359453"/>
                  <a:pt x="227808" y="3359453"/>
                  <a:pt x="56330" y="3359453"/>
                </a:cubicBezTo>
                <a:lnTo>
                  <a:pt x="2" y="3359453"/>
                </a:lnTo>
                <a:lnTo>
                  <a:pt x="2" y="3466718"/>
                </a:lnTo>
                <a:lnTo>
                  <a:pt x="20354" y="3466718"/>
                </a:lnTo>
                <a:cubicBezTo>
                  <a:pt x="143040" y="3466718"/>
                  <a:pt x="273905" y="3466718"/>
                  <a:pt x="413493" y="3466718"/>
                </a:cubicBezTo>
                <a:cubicBezTo>
                  <a:pt x="305714" y="3329046"/>
                  <a:pt x="245837" y="3155461"/>
                  <a:pt x="245837" y="2963919"/>
                </a:cubicBezTo>
                <a:cubicBezTo>
                  <a:pt x="245837" y="2503021"/>
                  <a:pt x="617076" y="2125922"/>
                  <a:pt x="1078131" y="2125922"/>
                </a:cubicBezTo>
                <a:cubicBezTo>
                  <a:pt x="1545174" y="2125922"/>
                  <a:pt x="1916414" y="2503021"/>
                  <a:pt x="1916414" y="2963919"/>
                </a:cubicBezTo>
                <a:cubicBezTo>
                  <a:pt x="1916414" y="3155461"/>
                  <a:pt x="1856536" y="3329046"/>
                  <a:pt x="1748757" y="3466718"/>
                </a:cubicBezTo>
                <a:cubicBezTo>
                  <a:pt x="1748757" y="3466718"/>
                  <a:pt x="1748757" y="3466718"/>
                  <a:pt x="3359456" y="3466718"/>
                </a:cubicBezTo>
                <a:cubicBezTo>
                  <a:pt x="3359456" y="3466718"/>
                  <a:pt x="3359456" y="3466718"/>
                  <a:pt x="3359456" y="5118770"/>
                </a:cubicBezTo>
                <a:cubicBezTo>
                  <a:pt x="3221738" y="5040956"/>
                  <a:pt x="3066058" y="4993070"/>
                  <a:pt x="2898401" y="4993070"/>
                </a:cubicBezTo>
                <a:cubicBezTo>
                  <a:pt x="2377469" y="4993070"/>
                  <a:pt x="1958328" y="5418055"/>
                  <a:pt x="1958328" y="5938810"/>
                </a:cubicBezTo>
                <a:cubicBezTo>
                  <a:pt x="1958328" y="6357061"/>
                  <a:pt x="2235026" y="6716039"/>
                  <a:pt x="2618205" y="6835952"/>
                </a:cubicBezTo>
                <a:lnTo>
                  <a:pt x="27034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5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custGeom>
            <a:avLst/>
            <a:gdLst>
              <a:gd name="connsiteX0" fmla="*/ 5353312 w 7299325"/>
              <a:gd name="connsiteY0" fmla="*/ 3084174 h 6858000"/>
              <a:gd name="connsiteX1" fmla="*/ 7206277 w 7299325"/>
              <a:gd name="connsiteY1" fmla="*/ 6858000 h 6858000"/>
              <a:gd name="connsiteX2" fmla="*/ 100116 w 7299325"/>
              <a:gd name="connsiteY2" fmla="*/ 6858000 h 6858000"/>
              <a:gd name="connsiteX3" fmla="*/ 3980490 w 7299325"/>
              <a:gd name="connsiteY3" fmla="*/ 0 h 6858000"/>
              <a:gd name="connsiteX4" fmla="*/ 7299325 w 7299325"/>
              <a:gd name="connsiteY4" fmla="*/ 0 h 6858000"/>
              <a:gd name="connsiteX5" fmla="*/ 7299325 w 7299325"/>
              <a:gd name="connsiteY5" fmla="*/ 1529769 h 6858000"/>
              <a:gd name="connsiteX6" fmla="*/ 5401156 w 7299325"/>
              <a:gd name="connsiteY6" fmla="*/ 2893389 h 6858000"/>
              <a:gd name="connsiteX7" fmla="*/ 0 w 7299325"/>
              <a:gd name="connsiteY7" fmla="*/ 0 h 6858000"/>
              <a:gd name="connsiteX8" fmla="*/ 3838970 w 7299325"/>
              <a:gd name="connsiteY8" fmla="*/ 0 h 6858000"/>
              <a:gd name="connsiteX9" fmla="*/ 5296538 w 7299325"/>
              <a:gd name="connsiteY9" fmla="*/ 2968545 h 6858000"/>
              <a:gd name="connsiteX10" fmla="*/ 0 w 7299325"/>
              <a:gd name="connsiteY10" fmla="*/ 6773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325" h="6858000">
                <a:moveTo>
                  <a:pt x="5353312" y="3084174"/>
                </a:moveTo>
                <a:lnTo>
                  <a:pt x="7206277" y="6858000"/>
                </a:lnTo>
                <a:lnTo>
                  <a:pt x="100116" y="6858000"/>
                </a:lnTo>
                <a:close/>
                <a:moveTo>
                  <a:pt x="3980490" y="0"/>
                </a:moveTo>
                <a:lnTo>
                  <a:pt x="7299325" y="0"/>
                </a:lnTo>
                <a:lnTo>
                  <a:pt x="7299325" y="1529769"/>
                </a:lnTo>
                <a:lnTo>
                  <a:pt x="5401156" y="2893389"/>
                </a:lnTo>
                <a:close/>
                <a:moveTo>
                  <a:pt x="0" y="0"/>
                </a:moveTo>
                <a:lnTo>
                  <a:pt x="3838970" y="0"/>
                </a:lnTo>
                <a:lnTo>
                  <a:pt x="5296538" y="2968545"/>
                </a:lnTo>
                <a:lnTo>
                  <a:pt x="0" y="67735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17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565-690A-43BE-8B0F-76AE86D3CE2D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64474" y="131000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63100" y="227012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4474" y="323024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563100" y="419036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65848" y="228719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65848" y="420743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67222" y="3288907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2" y="162388"/>
            <a:ext cx="8194533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486515" y="162388"/>
            <a:ext cx="3474720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486515" y="3761772"/>
            <a:ext cx="3474720" cy="2754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825458" y="-104"/>
            <a:ext cx="9366542" cy="6308306"/>
          </a:xfrm>
          <a:custGeom>
            <a:avLst/>
            <a:gdLst>
              <a:gd name="connsiteX0" fmla="*/ 7280479 w 9366542"/>
              <a:gd name="connsiteY0" fmla="*/ 6227696 h 6308306"/>
              <a:gd name="connsiteX1" fmla="*/ 7295584 w 9366542"/>
              <a:gd name="connsiteY1" fmla="*/ 6237772 h 6308306"/>
              <a:gd name="connsiteX2" fmla="*/ 7260340 w 9366542"/>
              <a:gd name="connsiteY2" fmla="*/ 6257924 h 6308306"/>
              <a:gd name="connsiteX3" fmla="*/ 7250269 w 9366542"/>
              <a:gd name="connsiteY3" fmla="*/ 6283115 h 6308306"/>
              <a:gd name="connsiteX4" fmla="*/ 7240200 w 9366542"/>
              <a:gd name="connsiteY4" fmla="*/ 6283115 h 6308306"/>
              <a:gd name="connsiteX5" fmla="*/ 7280479 w 9366542"/>
              <a:gd name="connsiteY5" fmla="*/ 6227696 h 6308306"/>
              <a:gd name="connsiteX6" fmla="*/ 2592176 w 9366542"/>
              <a:gd name="connsiteY6" fmla="*/ 5307005 h 6308306"/>
              <a:gd name="connsiteX7" fmla="*/ 2589833 w 9366542"/>
              <a:gd name="connsiteY7" fmla="*/ 5310758 h 6308306"/>
              <a:gd name="connsiteX8" fmla="*/ 2589440 w 9366542"/>
              <a:gd name="connsiteY8" fmla="*/ 5309970 h 6308306"/>
              <a:gd name="connsiteX9" fmla="*/ 2593978 w 9366542"/>
              <a:gd name="connsiteY9" fmla="*/ 5305054 h 6308306"/>
              <a:gd name="connsiteX10" fmla="*/ 2592176 w 9366542"/>
              <a:gd name="connsiteY10" fmla="*/ 5307005 h 6308306"/>
              <a:gd name="connsiteX11" fmla="*/ 2592980 w 9366542"/>
              <a:gd name="connsiteY11" fmla="*/ 5305720 h 6308306"/>
              <a:gd name="connsiteX12" fmla="*/ 2029069 w 9366542"/>
              <a:gd name="connsiteY12" fmla="*/ 5089080 h 6308306"/>
              <a:gd name="connsiteX13" fmla="*/ 2030078 w 9366542"/>
              <a:gd name="connsiteY13" fmla="*/ 5090088 h 6308306"/>
              <a:gd name="connsiteX14" fmla="*/ 2027810 w 9366542"/>
              <a:gd name="connsiteY14" fmla="*/ 5091600 h 6308306"/>
              <a:gd name="connsiteX15" fmla="*/ 2024035 w 9366542"/>
              <a:gd name="connsiteY15" fmla="*/ 5094118 h 6308306"/>
              <a:gd name="connsiteX16" fmla="*/ 2022425 w 9366542"/>
              <a:gd name="connsiteY16" fmla="*/ 5093582 h 6308306"/>
              <a:gd name="connsiteX17" fmla="*/ 1993825 w 9366542"/>
              <a:gd name="connsiteY17" fmla="*/ 5084043 h 6308306"/>
              <a:gd name="connsiteX18" fmla="*/ 1997602 w 9366542"/>
              <a:gd name="connsiteY18" fmla="*/ 5085301 h 6308306"/>
              <a:gd name="connsiteX19" fmla="*/ 2022425 w 9366542"/>
              <a:gd name="connsiteY19" fmla="*/ 5093582 h 6308306"/>
              <a:gd name="connsiteX20" fmla="*/ 2013964 w 9366542"/>
              <a:gd name="connsiteY20" fmla="*/ 5099315 h 6308306"/>
              <a:gd name="connsiteX21" fmla="*/ 1968650 w 9366542"/>
              <a:gd name="connsiteY21" fmla="*/ 5109234 h 6308306"/>
              <a:gd name="connsiteX22" fmla="*/ 1963615 w 9366542"/>
              <a:gd name="connsiteY22" fmla="*/ 5109234 h 6308306"/>
              <a:gd name="connsiteX23" fmla="*/ 1993825 w 9366542"/>
              <a:gd name="connsiteY23" fmla="*/ 5084043 h 6308306"/>
              <a:gd name="connsiteX24" fmla="*/ 7441596 w 9366542"/>
              <a:gd name="connsiteY24" fmla="*/ 4887555 h 6308306"/>
              <a:gd name="connsiteX25" fmla="*/ 7466770 w 9366542"/>
              <a:gd name="connsiteY25" fmla="*/ 4902669 h 6308306"/>
              <a:gd name="connsiteX26" fmla="*/ 7486910 w 9366542"/>
              <a:gd name="connsiteY26" fmla="*/ 4887555 h 6308306"/>
              <a:gd name="connsiteX27" fmla="*/ 7471806 w 9366542"/>
              <a:gd name="connsiteY27" fmla="*/ 4917785 h 6308306"/>
              <a:gd name="connsiteX28" fmla="*/ 7451666 w 9366542"/>
              <a:gd name="connsiteY28" fmla="*/ 4902669 h 6308306"/>
              <a:gd name="connsiteX29" fmla="*/ 7436560 w 9366542"/>
              <a:gd name="connsiteY29" fmla="*/ 4907708 h 6308306"/>
              <a:gd name="connsiteX30" fmla="*/ 7441596 w 9366542"/>
              <a:gd name="connsiteY30" fmla="*/ 4887555 h 6308306"/>
              <a:gd name="connsiteX31" fmla="*/ 2039138 w 9366542"/>
              <a:gd name="connsiteY31" fmla="*/ 4670917 h 6308306"/>
              <a:gd name="connsiteX32" fmla="*/ 2039138 w 9366542"/>
              <a:gd name="connsiteY32" fmla="*/ 4670917 h 6308306"/>
              <a:gd name="connsiteX33" fmla="*/ 1978720 w 9366542"/>
              <a:gd name="connsiteY33" fmla="*/ 4272905 h 6308306"/>
              <a:gd name="connsiteX34" fmla="*/ 1978720 w 9366542"/>
              <a:gd name="connsiteY34" fmla="*/ 4272905 h 6308306"/>
              <a:gd name="connsiteX35" fmla="*/ 1976833 w 9366542"/>
              <a:gd name="connsiteY35" fmla="*/ 4274793 h 6308306"/>
              <a:gd name="connsiteX36" fmla="*/ 1973686 w 9366542"/>
              <a:gd name="connsiteY36" fmla="*/ 4277942 h 6308306"/>
              <a:gd name="connsiteX37" fmla="*/ 1978720 w 9366542"/>
              <a:gd name="connsiteY37" fmla="*/ 4272905 h 6308306"/>
              <a:gd name="connsiteX38" fmla="*/ 246797 w 9366542"/>
              <a:gd name="connsiteY38" fmla="*/ 2973022 h 6308306"/>
              <a:gd name="connsiteX39" fmla="*/ 246820 w 9366542"/>
              <a:gd name="connsiteY39" fmla="*/ 2977251 h 6308306"/>
              <a:gd name="connsiteX40" fmla="*/ 243802 w 9366542"/>
              <a:gd name="connsiteY40" fmla="*/ 2987632 h 6308306"/>
              <a:gd name="connsiteX41" fmla="*/ 246082 w 9366542"/>
              <a:gd name="connsiteY41" fmla="*/ 2976219 h 6308306"/>
              <a:gd name="connsiteX42" fmla="*/ 246712 w 9366542"/>
              <a:gd name="connsiteY42" fmla="*/ 2973069 h 6308306"/>
              <a:gd name="connsiteX43" fmla="*/ 246712 w 9366542"/>
              <a:gd name="connsiteY43" fmla="*/ 2912611 h 6308306"/>
              <a:gd name="connsiteX44" fmla="*/ 261817 w 9366542"/>
              <a:gd name="connsiteY44" fmla="*/ 2912611 h 6308306"/>
              <a:gd name="connsiteX45" fmla="*/ 266851 w 9366542"/>
              <a:gd name="connsiteY45" fmla="*/ 2927725 h 6308306"/>
              <a:gd name="connsiteX46" fmla="*/ 276922 w 9366542"/>
              <a:gd name="connsiteY46" fmla="*/ 2922688 h 6308306"/>
              <a:gd name="connsiteX47" fmla="*/ 276922 w 9366542"/>
              <a:gd name="connsiteY47" fmla="*/ 2937802 h 6308306"/>
              <a:gd name="connsiteX48" fmla="*/ 302095 w 9366542"/>
              <a:gd name="connsiteY48" fmla="*/ 2942841 h 6308306"/>
              <a:gd name="connsiteX49" fmla="*/ 278730 w 9366542"/>
              <a:gd name="connsiteY49" fmla="*/ 2955593 h 6308306"/>
              <a:gd name="connsiteX50" fmla="*/ 246797 w 9366542"/>
              <a:gd name="connsiteY50" fmla="*/ 2973022 h 6308306"/>
              <a:gd name="connsiteX51" fmla="*/ 246712 w 9366542"/>
              <a:gd name="connsiteY51" fmla="*/ 2957955 h 6308306"/>
              <a:gd name="connsiteX52" fmla="*/ 231607 w 9366542"/>
              <a:gd name="connsiteY52" fmla="*/ 2927725 h 6308306"/>
              <a:gd name="connsiteX53" fmla="*/ 251747 w 9366542"/>
              <a:gd name="connsiteY53" fmla="*/ 2927725 h 6308306"/>
              <a:gd name="connsiteX54" fmla="*/ 246712 w 9366542"/>
              <a:gd name="connsiteY54" fmla="*/ 2912611 h 6308306"/>
              <a:gd name="connsiteX55" fmla="*/ 286991 w 9366542"/>
              <a:gd name="connsiteY55" fmla="*/ 2786658 h 6308306"/>
              <a:gd name="connsiteX56" fmla="*/ 286991 w 9366542"/>
              <a:gd name="connsiteY56" fmla="*/ 2796735 h 6308306"/>
              <a:gd name="connsiteX57" fmla="*/ 281956 w 9366542"/>
              <a:gd name="connsiteY57" fmla="*/ 2842078 h 6308306"/>
              <a:gd name="connsiteX58" fmla="*/ 261817 w 9366542"/>
              <a:gd name="connsiteY58" fmla="*/ 2842078 h 6308306"/>
              <a:gd name="connsiteX59" fmla="*/ 261817 w 9366542"/>
              <a:gd name="connsiteY59" fmla="*/ 2821926 h 6308306"/>
              <a:gd name="connsiteX60" fmla="*/ 246712 w 9366542"/>
              <a:gd name="connsiteY60" fmla="*/ 2821926 h 6308306"/>
              <a:gd name="connsiteX61" fmla="*/ 276922 w 9366542"/>
              <a:gd name="connsiteY61" fmla="*/ 2791697 h 6308306"/>
              <a:gd name="connsiteX62" fmla="*/ 286991 w 9366542"/>
              <a:gd name="connsiteY62" fmla="*/ 2786658 h 6308306"/>
              <a:gd name="connsiteX63" fmla="*/ 5137769 w 9366542"/>
              <a:gd name="connsiteY63" fmla="*/ 642747 h 6308306"/>
              <a:gd name="connsiteX64" fmla="*/ 5135058 w 9366542"/>
              <a:gd name="connsiteY64" fmla="*/ 645379 h 6308306"/>
              <a:gd name="connsiteX65" fmla="*/ 5133720 w 9366542"/>
              <a:gd name="connsiteY65" fmla="*/ 646086 h 6308306"/>
              <a:gd name="connsiteX66" fmla="*/ 9364931 w 9366542"/>
              <a:gd name="connsiteY66" fmla="*/ 433856 h 6308306"/>
              <a:gd name="connsiteX67" fmla="*/ 9366542 w 9366542"/>
              <a:gd name="connsiteY67" fmla="*/ 434017 h 6308306"/>
              <a:gd name="connsiteX68" fmla="*/ 9366542 w 9366542"/>
              <a:gd name="connsiteY68" fmla="*/ 438692 h 6308306"/>
              <a:gd name="connsiteX69" fmla="*/ 993218 w 9366542"/>
              <a:gd name="connsiteY69" fmla="*/ 110075 h 6308306"/>
              <a:gd name="connsiteX70" fmla="*/ 990525 w 9366542"/>
              <a:gd name="connsiteY70" fmla="*/ 112771 h 6308306"/>
              <a:gd name="connsiteX71" fmla="*/ 989990 w 9366542"/>
              <a:gd name="connsiteY71" fmla="*/ 112676 h 6308306"/>
              <a:gd name="connsiteX72" fmla="*/ 1006984 w 9366542"/>
              <a:gd name="connsiteY72" fmla="*/ 96302 h 6308306"/>
              <a:gd name="connsiteX73" fmla="*/ 1002499 w 9366542"/>
              <a:gd name="connsiteY73" fmla="*/ 102599 h 6308306"/>
              <a:gd name="connsiteX74" fmla="*/ 993218 w 9366542"/>
              <a:gd name="connsiteY74" fmla="*/ 110075 h 6308306"/>
              <a:gd name="connsiteX75" fmla="*/ 1048710 w 9366542"/>
              <a:gd name="connsiteY75" fmla="*/ 104 h 6308306"/>
              <a:gd name="connsiteX76" fmla="*/ 5846557 w 9366542"/>
              <a:gd name="connsiteY76" fmla="*/ 104 h 6308306"/>
              <a:gd name="connsiteX77" fmla="*/ 5811456 w 9366542"/>
              <a:gd name="connsiteY77" fmla="*/ 32961 h 6308306"/>
              <a:gd name="connsiteX78" fmla="*/ 5759937 w 9366542"/>
              <a:gd name="connsiteY78" fmla="*/ 81188 h 6308306"/>
              <a:gd name="connsiteX79" fmla="*/ 5749868 w 9366542"/>
              <a:gd name="connsiteY79" fmla="*/ 91263 h 6308306"/>
              <a:gd name="connsiteX80" fmla="*/ 5749868 w 9366542"/>
              <a:gd name="connsiteY80" fmla="*/ 96302 h 6308306"/>
              <a:gd name="connsiteX81" fmla="*/ 5754902 w 9366542"/>
              <a:gd name="connsiteY81" fmla="*/ 101340 h 6308306"/>
              <a:gd name="connsiteX82" fmla="*/ 5810286 w 9366542"/>
              <a:gd name="connsiteY82" fmla="*/ 71111 h 6308306"/>
              <a:gd name="connsiteX83" fmla="*/ 5830425 w 9366542"/>
              <a:gd name="connsiteY83" fmla="*/ 50958 h 6308306"/>
              <a:gd name="connsiteX84" fmla="*/ 5870704 w 9366542"/>
              <a:gd name="connsiteY84" fmla="*/ 15692 h 6308306"/>
              <a:gd name="connsiteX85" fmla="*/ 5879201 w 9366542"/>
              <a:gd name="connsiteY85" fmla="*/ 5064 h 6308306"/>
              <a:gd name="connsiteX86" fmla="*/ 5883166 w 9366542"/>
              <a:gd name="connsiteY86" fmla="*/ 104 h 6308306"/>
              <a:gd name="connsiteX87" fmla="*/ 5911457 w 9366542"/>
              <a:gd name="connsiteY87" fmla="*/ 104 h 6308306"/>
              <a:gd name="connsiteX88" fmla="*/ 5908309 w 9366542"/>
              <a:gd name="connsiteY88" fmla="*/ 3254 h 6308306"/>
              <a:gd name="connsiteX89" fmla="*/ 5890844 w 9366542"/>
              <a:gd name="connsiteY89" fmla="*/ 20730 h 6308306"/>
              <a:gd name="connsiteX90" fmla="*/ 5880774 w 9366542"/>
              <a:gd name="connsiteY90" fmla="*/ 35844 h 6308306"/>
              <a:gd name="connsiteX91" fmla="*/ 5850566 w 9366542"/>
              <a:gd name="connsiteY91" fmla="*/ 50958 h 6308306"/>
              <a:gd name="connsiteX92" fmla="*/ 5775042 w 9366542"/>
              <a:gd name="connsiteY92" fmla="*/ 106377 h 6308306"/>
              <a:gd name="connsiteX93" fmla="*/ 5770006 w 9366542"/>
              <a:gd name="connsiteY93" fmla="*/ 136606 h 6308306"/>
              <a:gd name="connsiteX94" fmla="*/ 5754902 w 9366542"/>
              <a:gd name="connsiteY94" fmla="*/ 121493 h 6308306"/>
              <a:gd name="connsiteX95" fmla="*/ 5724692 w 9366542"/>
              <a:gd name="connsiteY95" fmla="*/ 136606 h 6308306"/>
              <a:gd name="connsiteX96" fmla="*/ 5729727 w 9366542"/>
              <a:gd name="connsiteY96" fmla="*/ 151720 h 6308306"/>
              <a:gd name="connsiteX97" fmla="*/ 5709588 w 9366542"/>
              <a:gd name="connsiteY97" fmla="*/ 161797 h 6308306"/>
              <a:gd name="connsiteX98" fmla="*/ 5649168 w 9366542"/>
              <a:gd name="connsiteY98" fmla="*/ 171873 h 6308306"/>
              <a:gd name="connsiteX99" fmla="*/ 5644134 w 9366542"/>
              <a:gd name="connsiteY99" fmla="*/ 202102 h 6308306"/>
              <a:gd name="connsiteX100" fmla="*/ 5593784 w 9366542"/>
              <a:gd name="connsiteY100" fmla="*/ 232330 h 6308306"/>
              <a:gd name="connsiteX101" fmla="*/ 5412529 w 9366542"/>
              <a:gd name="connsiteY101" fmla="*/ 368360 h 6308306"/>
              <a:gd name="connsiteX102" fmla="*/ 5342039 w 9366542"/>
              <a:gd name="connsiteY102" fmla="*/ 413704 h 6308306"/>
              <a:gd name="connsiteX103" fmla="*/ 5221201 w 9366542"/>
              <a:gd name="connsiteY103" fmla="*/ 504389 h 6308306"/>
              <a:gd name="connsiteX104" fmla="*/ 5180923 w 9366542"/>
              <a:gd name="connsiteY104" fmla="*/ 519504 h 6308306"/>
              <a:gd name="connsiteX105" fmla="*/ 5145677 w 9366542"/>
              <a:gd name="connsiteY105" fmla="*/ 539657 h 6308306"/>
              <a:gd name="connsiteX106" fmla="*/ 5100363 w 9366542"/>
              <a:gd name="connsiteY106" fmla="*/ 569885 h 6308306"/>
              <a:gd name="connsiteX107" fmla="*/ 5075189 w 9366542"/>
              <a:gd name="connsiteY107" fmla="*/ 595076 h 6308306"/>
              <a:gd name="connsiteX108" fmla="*/ 5090294 w 9366542"/>
              <a:gd name="connsiteY108" fmla="*/ 595076 h 6308306"/>
              <a:gd name="connsiteX109" fmla="*/ 5070153 w 9366542"/>
              <a:gd name="connsiteY109" fmla="*/ 615228 h 6308306"/>
              <a:gd name="connsiteX110" fmla="*/ 5060084 w 9366542"/>
              <a:gd name="connsiteY110" fmla="*/ 605151 h 6308306"/>
              <a:gd name="connsiteX111" fmla="*/ 5019806 w 9366542"/>
              <a:gd name="connsiteY111" fmla="*/ 640419 h 6308306"/>
              <a:gd name="connsiteX112" fmla="*/ 4984561 w 9366542"/>
              <a:gd name="connsiteY112" fmla="*/ 670647 h 6308306"/>
              <a:gd name="connsiteX113" fmla="*/ 4989596 w 9366542"/>
              <a:gd name="connsiteY113" fmla="*/ 680724 h 6308306"/>
              <a:gd name="connsiteX114" fmla="*/ 4964421 w 9366542"/>
              <a:gd name="connsiteY114" fmla="*/ 700876 h 6308306"/>
              <a:gd name="connsiteX115" fmla="*/ 4969457 w 9366542"/>
              <a:gd name="connsiteY115" fmla="*/ 670647 h 6308306"/>
              <a:gd name="connsiteX116" fmla="*/ 4954352 w 9366542"/>
              <a:gd name="connsiteY116" fmla="*/ 675686 h 6308306"/>
              <a:gd name="connsiteX117" fmla="*/ 4939247 w 9366542"/>
              <a:gd name="connsiteY117" fmla="*/ 705915 h 6308306"/>
              <a:gd name="connsiteX118" fmla="*/ 4949316 w 9366542"/>
              <a:gd name="connsiteY118" fmla="*/ 726067 h 6308306"/>
              <a:gd name="connsiteX119" fmla="*/ 4924142 w 9366542"/>
              <a:gd name="connsiteY119" fmla="*/ 736143 h 6308306"/>
              <a:gd name="connsiteX120" fmla="*/ 4904003 w 9366542"/>
              <a:gd name="connsiteY120" fmla="*/ 751257 h 6308306"/>
              <a:gd name="connsiteX121" fmla="*/ 4798269 w 9366542"/>
              <a:gd name="connsiteY121" fmla="*/ 816753 h 6308306"/>
              <a:gd name="connsiteX122" fmla="*/ 4783164 w 9366542"/>
              <a:gd name="connsiteY122" fmla="*/ 831868 h 6308306"/>
              <a:gd name="connsiteX123" fmla="*/ 4818409 w 9366542"/>
              <a:gd name="connsiteY123" fmla="*/ 821791 h 6308306"/>
              <a:gd name="connsiteX124" fmla="*/ 4893934 w 9366542"/>
              <a:gd name="connsiteY124" fmla="*/ 781486 h 6308306"/>
              <a:gd name="connsiteX125" fmla="*/ 4904003 w 9366542"/>
              <a:gd name="connsiteY125" fmla="*/ 766372 h 6308306"/>
              <a:gd name="connsiteX126" fmla="*/ 4944282 w 9366542"/>
              <a:gd name="connsiteY126" fmla="*/ 746220 h 6308306"/>
              <a:gd name="connsiteX127" fmla="*/ 4979526 w 9366542"/>
              <a:gd name="connsiteY127" fmla="*/ 746220 h 6308306"/>
              <a:gd name="connsiteX128" fmla="*/ 5029875 w 9366542"/>
              <a:gd name="connsiteY128" fmla="*/ 715990 h 6308306"/>
              <a:gd name="connsiteX129" fmla="*/ 5060084 w 9366542"/>
              <a:gd name="connsiteY129" fmla="*/ 705915 h 6308306"/>
              <a:gd name="connsiteX130" fmla="*/ 5060084 w 9366542"/>
              <a:gd name="connsiteY130" fmla="*/ 685763 h 6308306"/>
              <a:gd name="connsiteX131" fmla="*/ 5115469 w 9366542"/>
              <a:gd name="connsiteY131" fmla="*/ 665610 h 6308306"/>
              <a:gd name="connsiteX132" fmla="*/ 5145677 w 9366542"/>
              <a:gd name="connsiteY132" fmla="*/ 640419 h 6308306"/>
              <a:gd name="connsiteX133" fmla="*/ 5140879 w 9366542"/>
              <a:gd name="connsiteY133" fmla="*/ 640182 h 6308306"/>
              <a:gd name="connsiteX134" fmla="*/ 5137769 w 9366542"/>
              <a:gd name="connsiteY134" fmla="*/ 642747 h 6308306"/>
              <a:gd name="connsiteX135" fmla="*/ 5155748 w 9366542"/>
              <a:gd name="connsiteY135" fmla="*/ 625304 h 6308306"/>
              <a:gd name="connsiteX136" fmla="*/ 5175888 w 9366542"/>
              <a:gd name="connsiteY136" fmla="*/ 640419 h 6308306"/>
              <a:gd name="connsiteX137" fmla="*/ 5190992 w 9366542"/>
              <a:gd name="connsiteY137" fmla="*/ 625304 h 6308306"/>
              <a:gd name="connsiteX138" fmla="*/ 5170854 w 9366542"/>
              <a:gd name="connsiteY138" fmla="*/ 620267 h 6308306"/>
              <a:gd name="connsiteX139" fmla="*/ 5185959 w 9366542"/>
              <a:gd name="connsiteY139" fmla="*/ 605151 h 6308306"/>
              <a:gd name="connsiteX140" fmla="*/ 5190992 w 9366542"/>
              <a:gd name="connsiteY140" fmla="*/ 620267 h 6308306"/>
              <a:gd name="connsiteX141" fmla="*/ 5226236 w 9366542"/>
              <a:gd name="connsiteY141" fmla="*/ 605151 h 6308306"/>
              <a:gd name="connsiteX142" fmla="*/ 5246377 w 9366542"/>
              <a:gd name="connsiteY142" fmla="*/ 579962 h 6308306"/>
              <a:gd name="connsiteX143" fmla="*/ 5266516 w 9366542"/>
              <a:gd name="connsiteY143" fmla="*/ 574923 h 6308306"/>
              <a:gd name="connsiteX144" fmla="*/ 5281621 w 9366542"/>
              <a:gd name="connsiteY144" fmla="*/ 549732 h 6308306"/>
              <a:gd name="connsiteX145" fmla="*/ 5316865 w 9366542"/>
              <a:gd name="connsiteY145" fmla="*/ 539657 h 6308306"/>
              <a:gd name="connsiteX146" fmla="*/ 5326934 w 9366542"/>
              <a:gd name="connsiteY146" fmla="*/ 524541 h 6308306"/>
              <a:gd name="connsiteX147" fmla="*/ 5377283 w 9366542"/>
              <a:gd name="connsiteY147" fmla="*/ 499352 h 6308306"/>
              <a:gd name="connsiteX148" fmla="*/ 5407493 w 9366542"/>
              <a:gd name="connsiteY148" fmla="*/ 479199 h 6308306"/>
              <a:gd name="connsiteX149" fmla="*/ 5452808 w 9366542"/>
              <a:gd name="connsiteY149" fmla="*/ 448970 h 6308306"/>
              <a:gd name="connsiteX150" fmla="*/ 5447773 w 9366542"/>
              <a:gd name="connsiteY150" fmla="*/ 469123 h 6308306"/>
              <a:gd name="connsiteX151" fmla="*/ 5452808 w 9366542"/>
              <a:gd name="connsiteY151" fmla="*/ 479199 h 6308306"/>
              <a:gd name="connsiteX152" fmla="*/ 5462878 w 9366542"/>
              <a:gd name="connsiteY152" fmla="*/ 464084 h 6308306"/>
              <a:gd name="connsiteX153" fmla="*/ 5493087 w 9366542"/>
              <a:gd name="connsiteY153" fmla="*/ 474161 h 6308306"/>
              <a:gd name="connsiteX154" fmla="*/ 5493087 w 9366542"/>
              <a:gd name="connsiteY154" fmla="*/ 448970 h 6308306"/>
              <a:gd name="connsiteX155" fmla="*/ 5477982 w 9366542"/>
              <a:gd name="connsiteY155" fmla="*/ 438893 h 6308306"/>
              <a:gd name="connsiteX156" fmla="*/ 5493087 w 9366542"/>
              <a:gd name="connsiteY156" fmla="*/ 423779 h 6308306"/>
              <a:gd name="connsiteX157" fmla="*/ 5563574 w 9366542"/>
              <a:gd name="connsiteY157" fmla="*/ 363322 h 6308306"/>
              <a:gd name="connsiteX158" fmla="*/ 5593784 w 9366542"/>
              <a:gd name="connsiteY158" fmla="*/ 358283 h 6308306"/>
              <a:gd name="connsiteX159" fmla="*/ 5613925 w 9366542"/>
              <a:gd name="connsiteY159" fmla="*/ 333094 h 6308306"/>
              <a:gd name="connsiteX160" fmla="*/ 5634064 w 9366542"/>
              <a:gd name="connsiteY160" fmla="*/ 328055 h 6308306"/>
              <a:gd name="connsiteX161" fmla="*/ 5639098 w 9366542"/>
              <a:gd name="connsiteY161" fmla="*/ 312940 h 6308306"/>
              <a:gd name="connsiteX162" fmla="*/ 5689448 w 9366542"/>
              <a:gd name="connsiteY162" fmla="*/ 287751 h 6308306"/>
              <a:gd name="connsiteX163" fmla="*/ 5694482 w 9366542"/>
              <a:gd name="connsiteY163" fmla="*/ 267598 h 6308306"/>
              <a:gd name="connsiteX164" fmla="*/ 5714622 w 9366542"/>
              <a:gd name="connsiteY164" fmla="*/ 262560 h 6308306"/>
              <a:gd name="connsiteX165" fmla="*/ 5709588 w 9366542"/>
              <a:gd name="connsiteY165" fmla="*/ 267598 h 6308306"/>
              <a:gd name="connsiteX166" fmla="*/ 5714622 w 9366542"/>
              <a:gd name="connsiteY166" fmla="*/ 277674 h 6308306"/>
              <a:gd name="connsiteX167" fmla="*/ 5729727 w 9366542"/>
              <a:gd name="connsiteY167" fmla="*/ 262560 h 6308306"/>
              <a:gd name="connsiteX168" fmla="*/ 5719658 w 9366542"/>
              <a:gd name="connsiteY168" fmla="*/ 257521 h 6308306"/>
              <a:gd name="connsiteX169" fmla="*/ 5780076 w 9366542"/>
              <a:gd name="connsiteY169" fmla="*/ 207141 h 6308306"/>
              <a:gd name="connsiteX170" fmla="*/ 5800215 w 9366542"/>
              <a:gd name="connsiteY170" fmla="*/ 202102 h 6308306"/>
              <a:gd name="connsiteX171" fmla="*/ 5810286 w 9366542"/>
              <a:gd name="connsiteY171" fmla="*/ 176911 h 6308306"/>
              <a:gd name="connsiteX172" fmla="*/ 5860635 w 9366542"/>
              <a:gd name="connsiteY172" fmla="*/ 176911 h 6308306"/>
              <a:gd name="connsiteX173" fmla="*/ 5860635 w 9366542"/>
              <a:gd name="connsiteY173" fmla="*/ 136606 h 6308306"/>
              <a:gd name="connsiteX174" fmla="*/ 5905948 w 9366542"/>
              <a:gd name="connsiteY174" fmla="*/ 116454 h 6308306"/>
              <a:gd name="connsiteX175" fmla="*/ 5921054 w 9366542"/>
              <a:gd name="connsiteY175" fmla="*/ 116454 h 6308306"/>
              <a:gd name="connsiteX176" fmla="*/ 5921054 w 9366542"/>
              <a:gd name="connsiteY176" fmla="*/ 121493 h 6308306"/>
              <a:gd name="connsiteX177" fmla="*/ 5931123 w 9366542"/>
              <a:gd name="connsiteY177" fmla="*/ 116454 h 6308306"/>
              <a:gd name="connsiteX178" fmla="*/ 5921054 w 9366542"/>
              <a:gd name="connsiteY178" fmla="*/ 101340 h 6308306"/>
              <a:gd name="connsiteX179" fmla="*/ 5921054 w 9366542"/>
              <a:gd name="connsiteY179" fmla="*/ 91263 h 6308306"/>
              <a:gd name="connsiteX180" fmla="*/ 5956298 w 9366542"/>
              <a:gd name="connsiteY180" fmla="*/ 76149 h 6308306"/>
              <a:gd name="connsiteX181" fmla="*/ 5956298 w 9366542"/>
              <a:gd name="connsiteY181" fmla="*/ 66072 h 6308306"/>
              <a:gd name="connsiteX182" fmla="*/ 5986508 w 9366542"/>
              <a:gd name="connsiteY182" fmla="*/ 76149 h 6308306"/>
              <a:gd name="connsiteX183" fmla="*/ 6001613 w 9366542"/>
              <a:gd name="connsiteY183" fmla="*/ 71111 h 6308306"/>
              <a:gd name="connsiteX184" fmla="*/ 5981472 w 9366542"/>
              <a:gd name="connsiteY184" fmla="*/ 50958 h 6308306"/>
              <a:gd name="connsiteX185" fmla="*/ 6051960 w 9366542"/>
              <a:gd name="connsiteY185" fmla="*/ 15692 h 6308306"/>
              <a:gd name="connsiteX186" fmla="*/ 6051960 w 9366542"/>
              <a:gd name="connsiteY186" fmla="*/ 5064 h 6308306"/>
              <a:gd name="connsiteX187" fmla="*/ 6051960 w 9366542"/>
              <a:gd name="connsiteY187" fmla="*/ 104 h 6308306"/>
              <a:gd name="connsiteX188" fmla="*/ 6224984 w 9366542"/>
              <a:gd name="connsiteY188" fmla="*/ 104 h 6308306"/>
              <a:gd name="connsiteX189" fmla="*/ 6223148 w 9366542"/>
              <a:gd name="connsiteY189" fmla="*/ 5615 h 6308306"/>
              <a:gd name="connsiteX190" fmla="*/ 6218112 w 9366542"/>
              <a:gd name="connsiteY190" fmla="*/ 5615 h 6308306"/>
              <a:gd name="connsiteX191" fmla="*/ 6213078 w 9366542"/>
              <a:gd name="connsiteY191" fmla="*/ 578 h 6308306"/>
              <a:gd name="connsiteX192" fmla="*/ 6203008 w 9366542"/>
              <a:gd name="connsiteY192" fmla="*/ 10653 h 6308306"/>
              <a:gd name="connsiteX193" fmla="*/ 6213078 w 9366542"/>
              <a:gd name="connsiteY193" fmla="*/ 30806 h 6308306"/>
              <a:gd name="connsiteX194" fmla="*/ 6208043 w 9366542"/>
              <a:gd name="connsiteY194" fmla="*/ 55997 h 6308306"/>
              <a:gd name="connsiteX195" fmla="*/ 6197974 w 9366542"/>
              <a:gd name="connsiteY195" fmla="*/ 55997 h 6308306"/>
              <a:gd name="connsiteX196" fmla="*/ 6197974 w 9366542"/>
              <a:gd name="connsiteY196" fmla="*/ 76149 h 6308306"/>
              <a:gd name="connsiteX197" fmla="*/ 6218112 w 9366542"/>
              <a:gd name="connsiteY197" fmla="*/ 91263 h 6308306"/>
              <a:gd name="connsiteX198" fmla="*/ 6238253 w 9366542"/>
              <a:gd name="connsiteY198" fmla="*/ 50958 h 6308306"/>
              <a:gd name="connsiteX199" fmla="*/ 6278532 w 9366542"/>
              <a:gd name="connsiteY199" fmla="*/ 61035 h 6308306"/>
              <a:gd name="connsiteX200" fmla="*/ 6258392 w 9366542"/>
              <a:gd name="connsiteY200" fmla="*/ 81188 h 6308306"/>
              <a:gd name="connsiteX201" fmla="*/ 6228184 w 9366542"/>
              <a:gd name="connsiteY201" fmla="*/ 86225 h 6308306"/>
              <a:gd name="connsiteX202" fmla="*/ 6218112 w 9366542"/>
              <a:gd name="connsiteY202" fmla="*/ 96302 h 6308306"/>
              <a:gd name="connsiteX203" fmla="*/ 6208043 w 9366542"/>
              <a:gd name="connsiteY203" fmla="*/ 86225 h 6308306"/>
              <a:gd name="connsiteX204" fmla="*/ 6167764 w 9366542"/>
              <a:gd name="connsiteY204" fmla="*/ 101340 h 6308306"/>
              <a:gd name="connsiteX205" fmla="*/ 6147624 w 9366542"/>
              <a:gd name="connsiteY205" fmla="*/ 101340 h 6308306"/>
              <a:gd name="connsiteX206" fmla="*/ 6147624 w 9366542"/>
              <a:gd name="connsiteY206" fmla="*/ 126529 h 6308306"/>
              <a:gd name="connsiteX207" fmla="*/ 6117414 w 9366542"/>
              <a:gd name="connsiteY207" fmla="*/ 136606 h 6308306"/>
              <a:gd name="connsiteX208" fmla="*/ 6107345 w 9366542"/>
              <a:gd name="connsiteY208" fmla="*/ 151720 h 6308306"/>
              <a:gd name="connsiteX209" fmla="*/ 6062032 w 9366542"/>
              <a:gd name="connsiteY209" fmla="*/ 161797 h 6308306"/>
              <a:gd name="connsiteX210" fmla="*/ 6056996 w 9366542"/>
              <a:gd name="connsiteY210" fmla="*/ 176911 h 6308306"/>
              <a:gd name="connsiteX211" fmla="*/ 5996577 w 9366542"/>
              <a:gd name="connsiteY211" fmla="*/ 212178 h 6308306"/>
              <a:gd name="connsiteX212" fmla="*/ 6006647 w 9366542"/>
              <a:gd name="connsiteY212" fmla="*/ 197064 h 6308306"/>
              <a:gd name="connsiteX213" fmla="*/ 6006647 w 9366542"/>
              <a:gd name="connsiteY213" fmla="*/ 192025 h 6308306"/>
              <a:gd name="connsiteX214" fmla="*/ 5991542 w 9366542"/>
              <a:gd name="connsiteY214" fmla="*/ 161797 h 6308306"/>
              <a:gd name="connsiteX215" fmla="*/ 5956298 w 9366542"/>
              <a:gd name="connsiteY215" fmla="*/ 181950 h 6308306"/>
              <a:gd name="connsiteX216" fmla="*/ 5946228 w 9366542"/>
              <a:gd name="connsiteY216" fmla="*/ 186988 h 6308306"/>
              <a:gd name="connsiteX217" fmla="*/ 5986508 w 9366542"/>
              <a:gd name="connsiteY217" fmla="*/ 197064 h 6308306"/>
              <a:gd name="connsiteX218" fmla="*/ 5961333 w 9366542"/>
              <a:gd name="connsiteY218" fmla="*/ 227293 h 6308306"/>
              <a:gd name="connsiteX219" fmla="*/ 5961333 w 9366542"/>
              <a:gd name="connsiteY219" fmla="*/ 247446 h 6308306"/>
              <a:gd name="connsiteX220" fmla="*/ 5991542 w 9366542"/>
              <a:gd name="connsiteY220" fmla="*/ 237369 h 6308306"/>
              <a:gd name="connsiteX221" fmla="*/ 5966367 w 9366542"/>
              <a:gd name="connsiteY221" fmla="*/ 257521 h 6308306"/>
              <a:gd name="connsiteX222" fmla="*/ 5941192 w 9366542"/>
              <a:gd name="connsiteY222" fmla="*/ 267598 h 6308306"/>
              <a:gd name="connsiteX223" fmla="*/ 5921054 w 9366542"/>
              <a:gd name="connsiteY223" fmla="*/ 257521 h 6308306"/>
              <a:gd name="connsiteX224" fmla="*/ 5895879 w 9366542"/>
              <a:gd name="connsiteY224" fmla="*/ 297826 h 6308306"/>
              <a:gd name="connsiteX225" fmla="*/ 5900914 w 9366542"/>
              <a:gd name="connsiteY225" fmla="*/ 302864 h 6308306"/>
              <a:gd name="connsiteX226" fmla="*/ 5895879 w 9366542"/>
              <a:gd name="connsiteY226" fmla="*/ 317978 h 6308306"/>
              <a:gd name="connsiteX227" fmla="*/ 5865669 w 9366542"/>
              <a:gd name="connsiteY227" fmla="*/ 323017 h 6308306"/>
              <a:gd name="connsiteX228" fmla="*/ 5830425 w 9366542"/>
              <a:gd name="connsiteY228" fmla="*/ 317978 h 6308306"/>
              <a:gd name="connsiteX229" fmla="*/ 5825391 w 9366542"/>
              <a:gd name="connsiteY229" fmla="*/ 328055 h 6308306"/>
              <a:gd name="connsiteX230" fmla="*/ 5840494 w 9366542"/>
              <a:gd name="connsiteY230" fmla="*/ 343170 h 6308306"/>
              <a:gd name="connsiteX231" fmla="*/ 5860635 w 9366542"/>
              <a:gd name="connsiteY231" fmla="*/ 343170 h 6308306"/>
              <a:gd name="connsiteX232" fmla="*/ 5790146 w 9366542"/>
              <a:gd name="connsiteY232" fmla="*/ 368360 h 6308306"/>
              <a:gd name="connsiteX233" fmla="*/ 5795181 w 9366542"/>
              <a:gd name="connsiteY233" fmla="*/ 378436 h 6308306"/>
              <a:gd name="connsiteX234" fmla="*/ 5775042 w 9366542"/>
              <a:gd name="connsiteY234" fmla="*/ 378436 h 6308306"/>
              <a:gd name="connsiteX235" fmla="*/ 5729727 w 9366542"/>
              <a:gd name="connsiteY235" fmla="*/ 393551 h 6308306"/>
              <a:gd name="connsiteX236" fmla="*/ 5754902 w 9366542"/>
              <a:gd name="connsiteY236" fmla="*/ 403627 h 6308306"/>
              <a:gd name="connsiteX237" fmla="*/ 5759937 w 9366542"/>
              <a:gd name="connsiteY237" fmla="*/ 408665 h 6308306"/>
              <a:gd name="connsiteX238" fmla="*/ 5719658 w 9366542"/>
              <a:gd name="connsiteY238" fmla="*/ 418741 h 6308306"/>
              <a:gd name="connsiteX239" fmla="*/ 5714622 w 9366542"/>
              <a:gd name="connsiteY239" fmla="*/ 423779 h 6308306"/>
              <a:gd name="connsiteX240" fmla="*/ 5729727 w 9366542"/>
              <a:gd name="connsiteY240" fmla="*/ 438893 h 6308306"/>
              <a:gd name="connsiteX241" fmla="*/ 5699518 w 9366542"/>
              <a:gd name="connsiteY241" fmla="*/ 433856 h 6308306"/>
              <a:gd name="connsiteX242" fmla="*/ 5654203 w 9366542"/>
              <a:gd name="connsiteY242" fmla="*/ 479199 h 6308306"/>
              <a:gd name="connsiteX243" fmla="*/ 5654203 w 9366542"/>
              <a:gd name="connsiteY243" fmla="*/ 489275 h 6308306"/>
              <a:gd name="connsiteX244" fmla="*/ 5644134 w 9366542"/>
              <a:gd name="connsiteY244" fmla="*/ 489275 h 6308306"/>
              <a:gd name="connsiteX245" fmla="*/ 5613925 w 9366542"/>
              <a:gd name="connsiteY245" fmla="*/ 514466 h 6308306"/>
              <a:gd name="connsiteX246" fmla="*/ 5593784 w 9366542"/>
              <a:gd name="connsiteY246" fmla="*/ 529580 h 6308306"/>
              <a:gd name="connsiteX247" fmla="*/ 5593784 w 9366542"/>
              <a:gd name="connsiteY247" fmla="*/ 539657 h 6308306"/>
              <a:gd name="connsiteX248" fmla="*/ 5573644 w 9366542"/>
              <a:gd name="connsiteY248" fmla="*/ 539657 h 6308306"/>
              <a:gd name="connsiteX249" fmla="*/ 5568610 w 9366542"/>
              <a:gd name="connsiteY249" fmla="*/ 549732 h 6308306"/>
              <a:gd name="connsiteX250" fmla="*/ 5523297 w 9366542"/>
              <a:gd name="connsiteY250" fmla="*/ 584999 h 6308306"/>
              <a:gd name="connsiteX251" fmla="*/ 5518261 w 9366542"/>
              <a:gd name="connsiteY251" fmla="*/ 605151 h 6308306"/>
              <a:gd name="connsiteX252" fmla="*/ 5462878 w 9366542"/>
              <a:gd name="connsiteY252" fmla="*/ 630342 h 6308306"/>
              <a:gd name="connsiteX253" fmla="*/ 5452808 w 9366542"/>
              <a:gd name="connsiteY253" fmla="*/ 640419 h 6308306"/>
              <a:gd name="connsiteX254" fmla="*/ 5467913 w 9366542"/>
              <a:gd name="connsiteY254" fmla="*/ 645458 h 6308306"/>
              <a:gd name="connsiteX255" fmla="*/ 5452808 w 9366542"/>
              <a:gd name="connsiteY255" fmla="*/ 645458 h 6308306"/>
              <a:gd name="connsiteX256" fmla="*/ 5331970 w 9366542"/>
              <a:gd name="connsiteY256" fmla="*/ 731104 h 6308306"/>
              <a:gd name="connsiteX257" fmla="*/ 5306796 w 9366542"/>
              <a:gd name="connsiteY257" fmla="*/ 761334 h 6308306"/>
              <a:gd name="connsiteX258" fmla="*/ 5251411 w 9366542"/>
              <a:gd name="connsiteY258" fmla="*/ 791562 h 6308306"/>
              <a:gd name="connsiteX259" fmla="*/ 5241341 w 9366542"/>
              <a:gd name="connsiteY259" fmla="*/ 801639 h 6308306"/>
              <a:gd name="connsiteX260" fmla="*/ 5246377 w 9366542"/>
              <a:gd name="connsiteY260" fmla="*/ 811716 h 6308306"/>
              <a:gd name="connsiteX261" fmla="*/ 5256446 w 9366542"/>
              <a:gd name="connsiteY261" fmla="*/ 801639 h 6308306"/>
              <a:gd name="connsiteX262" fmla="*/ 5266516 w 9366542"/>
              <a:gd name="connsiteY262" fmla="*/ 806677 h 6308306"/>
              <a:gd name="connsiteX263" fmla="*/ 5367214 w 9366542"/>
              <a:gd name="connsiteY263" fmla="*/ 756295 h 6308306"/>
              <a:gd name="connsiteX264" fmla="*/ 5392388 w 9366542"/>
              <a:gd name="connsiteY264" fmla="*/ 756295 h 6308306"/>
              <a:gd name="connsiteX265" fmla="*/ 5518261 w 9366542"/>
              <a:gd name="connsiteY265" fmla="*/ 670647 h 6308306"/>
              <a:gd name="connsiteX266" fmla="*/ 5533366 w 9366542"/>
              <a:gd name="connsiteY266" fmla="*/ 660572 h 6308306"/>
              <a:gd name="connsiteX267" fmla="*/ 5644134 w 9366542"/>
              <a:gd name="connsiteY267" fmla="*/ 600114 h 6308306"/>
              <a:gd name="connsiteX268" fmla="*/ 5578680 w 9366542"/>
              <a:gd name="connsiteY268" fmla="*/ 665610 h 6308306"/>
              <a:gd name="connsiteX269" fmla="*/ 5563574 w 9366542"/>
              <a:gd name="connsiteY269" fmla="*/ 680724 h 6308306"/>
              <a:gd name="connsiteX270" fmla="*/ 5623994 w 9366542"/>
              <a:gd name="connsiteY270" fmla="*/ 680724 h 6308306"/>
              <a:gd name="connsiteX271" fmla="*/ 5644134 w 9366542"/>
              <a:gd name="connsiteY271" fmla="*/ 655533 h 6308306"/>
              <a:gd name="connsiteX272" fmla="*/ 5664272 w 9366542"/>
              <a:gd name="connsiteY272" fmla="*/ 665610 h 6308306"/>
              <a:gd name="connsiteX273" fmla="*/ 5608890 w 9366542"/>
              <a:gd name="connsiteY273" fmla="*/ 705915 h 6308306"/>
              <a:gd name="connsiteX274" fmla="*/ 5608890 w 9366542"/>
              <a:gd name="connsiteY274" fmla="*/ 715990 h 6308306"/>
              <a:gd name="connsiteX275" fmla="*/ 5583715 w 9366542"/>
              <a:gd name="connsiteY275" fmla="*/ 731104 h 6308306"/>
              <a:gd name="connsiteX276" fmla="*/ 5583715 w 9366542"/>
              <a:gd name="connsiteY276" fmla="*/ 741181 h 6308306"/>
              <a:gd name="connsiteX277" fmla="*/ 5568610 w 9366542"/>
              <a:gd name="connsiteY277" fmla="*/ 731104 h 6308306"/>
              <a:gd name="connsiteX278" fmla="*/ 5558541 w 9366542"/>
              <a:gd name="connsiteY278" fmla="*/ 731104 h 6308306"/>
              <a:gd name="connsiteX279" fmla="*/ 5548471 w 9366542"/>
              <a:gd name="connsiteY279" fmla="*/ 746220 h 6308306"/>
              <a:gd name="connsiteX280" fmla="*/ 5563574 w 9366542"/>
              <a:gd name="connsiteY280" fmla="*/ 751257 h 6308306"/>
              <a:gd name="connsiteX281" fmla="*/ 5558541 w 9366542"/>
              <a:gd name="connsiteY281" fmla="*/ 756295 h 6308306"/>
              <a:gd name="connsiteX282" fmla="*/ 5558541 w 9366542"/>
              <a:gd name="connsiteY282" fmla="*/ 771411 h 6308306"/>
              <a:gd name="connsiteX283" fmla="*/ 5528331 w 9366542"/>
              <a:gd name="connsiteY283" fmla="*/ 766372 h 6308306"/>
              <a:gd name="connsiteX284" fmla="*/ 5513226 w 9366542"/>
              <a:gd name="connsiteY284" fmla="*/ 796600 h 6308306"/>
              <a:gd name="connsiteX285" fmla="*/ 5518261 w 9366542"/>
              <a:gd name="connsiteY285" fmla="*/ 806677 h 6308306"/>
              <a:gd name="connsiteX286" fmla="*/ 5533366 w 9366542"/>
              <a:gd name="connsiteY286" fmla="*/ 791562 h 6308306"/>
              <a:gd name="connsiteX287" fmla="*/ 5563574 w 9366542"/>
              <a:gd name="connsiteY287" fmla="*/ 791562 h 6308306"/>
              <a:gd name="connsiteX288" fmla="*/ 5558541 w 9366542"/>
              <a:gd name="connsiteY288" fmla="*/ 786525 h 6308306"/>
              <a:gd name="connsiteX289" fmla="*/ 5578680 w 9366542"/>
              <a:gd name="connsiteY289" fmla="*/ 776448 h 6308306"/>
              <a:gd name="connsiteX290" fmla="*/ 5563574 w 9366542"/>
              <a:gd name="connsiteY290" fmla="*/ 806677 h 6308306"/>
              <a:gd name="connsiteX291" fmla="*/ 5608890 w 9366542"/>
              <a:gd name="connsiteY291" fmla="*/ 816753 h 6308306"/>
              <a:gd name="connsiteX292" fmla="*/ 5613925 w 9366542"/>
              <a:gd name="connsiteY292" fmla="*/ 791562 h 6308306"/>
              <a:gd name="connsiteX293" fmla="*/ 5598820 w 9366542"/>
              <a:gd name="connsiteY293" fmla="*/ 791562 h 6308306"/>
              <a:gd name="connsiteX294" fmla="*/ 5639098 w 9366542"/>
              <a:gd name="connsiteY294" fmla="*/ 801639 h 6308306"/>
              <a:gd name="connsiteX295" fmla="*/ 5694482 w 9366542"/>
              <a:gd name="connsiteY295" fmla="*/ 786525 h 6308306"/>
              <a:gd name="connsiteX296" fmla="*/ 5699518 w 9366542"/>
              <a:gd name="connsiteY296" fmla="*/ 761334 h 6308306"/>
              <a:gd name="connsiteX297" fmla="*/ 5699518 w 9366542"/>
              <a:gd name="connsiteY297" fmla="*/ 776448 h 6308306"/>
              <a:gd name="connsiteX298" fmla="*/ 5759937 w 9366542"/>
              <a:gd name="connsiteY298" fmla="*/ 781486 h 6308306"/>
              <a:gd name="connsiteX299" fmla="*/ 5770006 w 9366542"/>
              <a:gd name="connsiteY299" fmla="*/ 766372 h 6308306"/>
              <a:gd name="connsiteX300" fmla="*/ 5800215 w 9366542"/>
              <a:gd name="connsiteY300" fmla="*/ 766372 h 6308306"/>
              <a:gd name="connsiteX301" fmla="*/ 5800215 w 9366542"/>
              <a:gd name="connsiteY301" fmla="*/ 746220 h 6308306"/>
              <a:gd name="connsiteX302" fmla="*/ 5825391 w 9366542"/>
              <a:gd name="connsiteY302" fmla="*/ 766372 h 6308306"/>
              <a:gd name="connsiteX303" fmla="*/ 5830425 w 9366542"/>
              <a:gd name="connsiteY303" fmla="*/ 756295 h 6308306"/>
              <a:gd name="connsiteX304" fmla="*/ 5850566 w 9366542"/>
              <a:gd name="connsiteY304" fmla="*/ 766372 h 6308306"/>
              <a:gd name="connsiteX305" fmla="*/ 5860635 w 9366542"/>
              <a:gd name="connsiteY305" fmla="*/ 751257 h 6308306"/>
              <a:gd name="connsiteX306" fmla="*/ 5941192 w 9366542"/>
              <a:gd name="connsiteY306" fmla="*/ 741181 h 6308306"/>
              <a:gd name="connsiteX307" fmla="*/ 5941192 w 9366542"/>
              <a:gd name="connsiteY307" fmla="*/ 731104 h 6308306"/>
              <a:gd name="connsiteX308" fmla="*/ 5961333 w 9366542"/>
              <a:gd name="connsiteY308" fmla="*/ 736143 h 6308306"/>
              <a:gd name="connsiteX309" fmla="*/ 5991542 w 9366542"/>
              <a:gd name="connsiteY309" fmla="*/ 726067 h 6308306"/>
              <a:gd name="connsiteX310" fmla="*/ 6051960 w 9366542"/>
              <a:gd name="connsiteY310" fmla="*/ 721029 h 6308306"/>
              <a:gd name="connsiteX311" fmla="*/ 6062032 w 9366542"/>
              <a:gd name="connsiteY311" fmla="*/ 710952 h 6308306"/>
              <a:gd name="connsiteX312" fmla="*/ 6087206 w 9366542"/>
              <a:gd name="connsiteY312" fmla="*/ 710952 h 6308306"/>
              <a:gd name="connsiteX313" fmla="*/ 6097276 w 9366542"/>
              <a:gd name="connsiteY313" fmla="*/ 705915 h 6308306"/>
              <a:gd name="connsiteX314" fmla="*/ 6102310 w 9366542"/>
              <a:gd name="connsiteY314" fmla="*/ 705915 h 6308306"/>
              <a:gd name="connsiteX315" fmla="*/ 6072101 w 9366542"/>
              <a:gd name="connsiteY315" fmla="*/ 726067 h 6308306"/>
              <a:gd name="connsiteX316" fmla="*/ 6072101 w 9366542"/>
              <a:gd name="connsiteY316" fmla="*/ 741181 h 6308306"/>
              <a:gd name="connsiteX317" fmla="*/ 6112380 w 9366542"/>
              <a:gd name="connsiteY317" fmla="*/ 741181 h 6308306"/>
              <a:gd name="connsiteX318" fmla="*/ 6132520 w 9366542"/>
              <a:gd name="connsiteY318" fmla="*/ 715990 h 6308306"/>
              <a:gd name="connsiteX319" fmla="*/ 6122450 w 9366542"/>
              <a:gd name="connsiteY319" fmla="*/ 705915 h 6308306"/>
              <a:gd name="connsiteX320" fmla="*/ 6197974 w 9366542"/>
              <a:gd name="connsiteY320" fmla="*/ 685763 h 6308306"/>
              <a:gd name="connsiteX321" fmla="*/ 6192938 w 9366542"/>
              <a:gd name="connsiteY321" fmla="*/ 680724 h 6308306"/>
              <a:gd name="connsiteX322" fmla="*/ 6208043 w 9366542"/>
              <a:gd name="connsiteY322" fmla="*/ 670647 h 6308306"/>
              <a:gd name="connsiteX323" fmla="*/ 6223148 w 9366542"/>
              <a:gd name="connsiteY323" fmla="*/ 680724 h 6308306"/>
              <a:gd name="connsiteX324" fmla="*/ 6268462 w 9366542"/>
              <a:gd name="connsiteY324" fmla="*/ 675686 h 6308306"/>
              <a:gd name="connsiteX325" fmla="*/ 6263428 w 9366542"/>
              <a:gd name="connsiteY325" fmla="*/ 680724 h 6308306"/>
              <a:gd name="connsiteX326" fmla="*/ 6278532 w 9366542"/>
              <a:gd name="connsiteY326" fmla="*/ 685763 h 6308306"/>
              <a:gd name="connsiteX327" fmla="*/ 6278532 w 9366542"/>
              <a:gd name="connsiteY327" fmla="*/ 665610 h 6308306"/>
              <a:gd name="connsiteX328" fmla="*/ 6328882 w 9366542"/>
              <a:gd name="connsiteY328" fmla="*/ 655533 h 6308306"/>
              <a:gd name="connsiteX329" fmla="*/ 6328882 w 9366542"/>
              <a:gd name="connsiteY329" fmla="*/ 630342 h 6308306"/>
              <a:gd name="connsiteX330" fmla="*/ 6364126 w 9366542"/>
              <a:gd name="connsiteY330" fmla="*/ 645458 h 6308306"/>
              <a:gd name="connsiteX331" fmla="*/ 6399370 w 9366542"/>
              <a:gd name="connsiteY331" fmla="*/ 640419 h 6308306"/>
              <a:gd name="connsiteX332" fmla="*/ 6389300 w 9366542"/>
              <a:gd name="connsiteY332" fmla="*/ 625304 h 6308306"/>
              <a:gd name="connsiteX333" fmla="*/ 6414475 w 9366542"/>
              <a:gd name="connsiteY333" fmla="*/ 595076 h 6308306"/>
              <a:gd name="connsiteX334" fmla="*/ 6429580 w 9366542"/>
              <a:gd name="connsiteY334" fmla="*/ 595076 h 6308306"/>
              <a:gd name="connsiteX335" fmla="*/ 6449719 w 9366542"/>
              <a:gd name="connsiteY335" fmla="*/ 600114 h 6308306"/>
              <a:gd name="connsiteX336" fmla="*/ 6479929 w 9366542"/>
              <a:gd name="connsiteY336" fmla="*/ 579962 h 6308306"/>
              <a:gd name="connsiteX337" fmla="*/ 6484963 w 9366542"/>
              <a:gd name="connsiteY337" fmla="*/ 595076 h 6308306"/>
              <a:gd name="connsiteX338" fmla="*/ 6500068 w 9366542"/>
              <a:gd name="connsiteY338" fmla="*/ 600114 h 6308306"/>
              <a:gd name="connsiteX339" fmla="*/ 6520207 w 9366542"/>
              <a:gd name="connsiteY339" fmla="*/ 579962 h 6308306"/>
              <a:gd name="connsiteX340" fmla="*/ 6500068 w 9366542"/>
              <a:gd name="connsiteY340" fmla="*/ 569885 h 6308306"/>
              <a:gd name="connsiteX341" fmla="*/ 6505104 w 9366542"/>
              <a:gd name="connsiteY341" fmla="*/ 559809 h 6308306"/>
              <a:gd name="connsiteX342" fmla="*/ 6479929 w 9366542"/>
              <a:gd name="connsiteY342" fmla="*/ 564846 h 6308306"/>
              <a:gd name="connsiteX343" fmla="*/ 6479929 w 9366542"/>
              <a:gd name="connsiteY343" fmla="*/ 529580 h 6308306"/>
              <a:gd name="connsiteX344" fmla="*/ 6489998 w 9366542"/>
              <a:gd name="connsiteY344" fmla="*/ 524541 h 6308306"/>
              <a:gd name="connsiteX345" fmla="*/ 6535312 w 9366542"/>
              <a:gd name="connsiteY345" fmla="*/ 529580 h 6308306"/>
              <a:gd name="connsiteX346" fmla="*/ 6575592 w 9366542"/>
              <a:gd name="connsiteY346" fmla="*/ 499352 h 6308306"/>
              <a:gd name="connsiteX347" fmla="*/ 6615872 w 9366542"/>
              <a:gd name="connsiteY347" fmla="*/ 489275 h 6308306"/>
              <a:gd name="connsiteX348" fmla="*/ 6620906 w 9366542"/>
              <a:gd name="connsiteY348" fmla="*/ 494314 h 6308306"/>
              <a:gd name="connsiteX349" fmla="*/ 6646080 w 9366542"/>
              <a:gd name="connsiteY349" fmla="*/ 469123 h 6308306"/>
              <a:gd name="connsiteX350" fmla="*/ 6651116 w 9366542"/>
              <a:gd name="connsiteY350" fmla="*/ 448970 h 6308306"/>
              <a:gd name="connsiteX351" fmla="*/ 6666220 w 9366542"/>
              <a:gd name="connsiteY351" fmla="*/ 433856 h 6308306"/>
              <a:gd name="connsiteX352" fmla="*/ 6726639 w 9366542"/>
              <a:gd name="connsiteY352" fmla="*/ 423779 h 6308306"/>
              <a:gd name="connsiteX353" fmla="*/ 6706500 w 9366542"/>
              <a:gd name="connsiteY353" fmla="*/ 403627 h 6308306"/>
              <a:gd name="connsiteX354" fmla="*/ 6741744 w 9366542"/>
              <a:gd name="connsiteY354" fmla="*/ 383474 h 6308306"/>
              <a:gd name="connsiteX355" fmla="*/ 6736708 w 9366542"/>
              <a:gd name="connsiteY355" fmla="*/ 378436 h 6308306"/>
              <a:gd name="connsiteX356" fmla="*/ 6756849 w 9366542"/>
              <a:gd name="connsiteY356" fmla="*/ 368360 h 6308306"/>
              <a:gd name="connsiteX357" fmla="*/ 6822302 w 9366542"/>
              <a:gd name="connsiteY357" fmla="*/ 307903 h 6308306"/>
              <a:gd name="connsiteX358" fmla="*/ 6817268 w 9366542"/>
              <a:gd name="connsiteY358" fmla="*/ 287751 h 6308306"/>
              <a:gd name="connsiteX359" fmla="*/ 6852512 w 9366542"/>
              <a:gd name="connsiteY359" fmla="*/ 297826 h 6308306"/>
              <a:gd name="connsiteX360" fmla="*/ 6877686 w 9366542"/>
              <a:gd name="connsiteY360" fmla="*/ 262560 h 6308306"/>
              <a:gd name="connsiteX361" fmla="*/ 6852512 w 9366542"/>
              <a:gd name="connsiteY361" fmla="*/ 252483 h 6308306"/>
              <a:gd name="connsiteX362" fmla="*/ 6847476 w 9366542"/>
              <a:gd name="connsiteY362" fmla="*/ 242407 h 6308306"/>
              <a:gd name="connsiteX363" fmla="*/ 6912930 w 9366542"/>
              <a:gd name="connsiteY363" fmla="*/ 181950 h 6308306"/>
              <a:gd name="connsiteX364" fmla="*/ 6912930 w 9366542"/>
              <a:gd name="connsiteY364" fmla="*/ 202102 h 6308306"/>
              <a:gd name="connsiteX365" fmla="*/ 6958246 w 9366542"/>
              <a:gd name="connsiteY365" fmla="*/ 197064 h 6308306"/>
              <a:gd name="connsiteX366" fmla="*/ 6978384 w 9366542"/>
              <a:gd name="connsiteY366" fmla="*/ 202102 h 6308306"/>
              <a:gd name="connsiteX367" fmla="*/ 6963280 w 9366542"/>
              <a:gd name="connsiteY367" fmla="*/ 166836 h 6308306"/>
              <a:gd name="connsiteX368" fmla="*/ 6953210 w 9366542"/>
              <a:gd name="connsiteY368" fmla="*/ 171873 h 6308306"/>
              <a:gd name="connsiteX369" fmla="*/ 6943140 w 9366542"/>
              <a:gd name="connsiteY369" fmla="*/ 171873 h 6308306"/>
              <a:gd name="connsiteX370" fmla="*/ 6963280 w 9366542"/>
              <a:gd name="connsiteY370" fmla="*/ 141645 h 6308306"/>
              <a:gd name="connsiteX371" fmla="*/ 6988454 w 9366542"/>
              <a:gd name="connsiteY371" fmla="*/ 151720 h 6308306"/>
              <a:gd name="connsiteX372" fmla="*/ 7023698 w 9366542"/>
              <a:gd name="connsiteY372" fmla="*/ 166836 h 6308306"/>
              <a:gd name="connsiteX373" fmla="*/ 7033769 w 9366542"/>
              <a:gd name="connsiteY373" fmla="*/ 161797 h 6308306"/>
              <a:gd name="connsiteX374" fmla="*/ 7003559 w 9366542"/>
              <a:gd name="connsiteY374" fmla="*/ 136606 h 6308306"/>
              <a:gd name="connsiteX375" fmla="*/ 7058944 w 9366542"/>
              <a:gd name="connsiteY375" fmla="*/ 96302 h 6308306"/>
              <a:gd name="connsiteX376" fmla="*/ 7048872 w 9366542"/>
              <a:gd name="connsiteY376" fmla="*/ 81188 h 6308306"/>
              <a:gd name="connsiteX377" fmla="*/ 7028734 w 9366542"/>
              <a:gd name="connsiteY377" fmla="*/ 76149 h 6308306"/>
              <a:gd name="connsiteX378" fmla="*/ 7023698 w 9366542"/>
              <a:gd name="connsiteY378" fmla="*/ 76149 h 6308306"/>
              <a:gd name="connsiteX379" fmla="*/ 7058944 w 9366542"/>
              <a:gd name="connsiteY379" fmla="*/ 50958 h 6308306"/>
              <a:gd name="connsiteX380" fmla="*/ 7074047 w 9366542"/>
              <a:gd name="connsiteY380" fmla="*/ 71111 h 6308306"/>
              <a:gd name="connsiteX381" fmla="*/ 7114327 w 9366542"/>
              <a:gd name="connsiteY381" fmla="*/ 50958 h 6308306"/>
              <a:gd name="connsiteX382" fmla="*/ 7099222 w 9366542"/>
              <a:gd name="connsiteY382" fmla="*/ 25767 h 6308306"/>
              <a:gd name="connsiteX383" fmla="*/ 7119362 w 9366542"/>
              <a:gd name="connsiteY383" fmla="*/ 578 h 6308306"/>
              <a:gd name="connsiteX384" fmla="*/ 7119007 w 9366542"/>
              <a:gd name="connsiteY384" fmla="*/ 104 h 6308306"/>
              <a:gd name="connsiteX385" fmla="*/ 7381486 w 9366542"/>
              <a:gd name="connsiteY385" fmla="*/ 104 h 6308306"/>
              <a:gd name="connsiteX386" fmla="*/ 7381177 w 9366542"/>
              <a:gd name="connsiteY386" fmla="*/ 578 h 6308306"/>
              <a:gd name="connsiteX387" fmla="*/ 7320758 w 9366542"/>
              <a:gd name="connsiteY387" fmla="*/ 45920 h 6308306"/>
              <a:gd name="connsiteX388" fmla="*/ 7300618 w 9366542"/>
              <a:gd name="connsiteY388" fmla="*/ 55997 h 6308306"/>
              <a:gd name="connsiteX389" fmla="*/ 7315723 w 9366542"/>
              <a:gd name="connsiteY389" fmla="*/ 71111 h 6308306"/>
              <a:gd name="connsiteX390" fmla="*/ 7290548 w 9366542"/>
              <a:gd name="connsiteY390" fmla="*/ 71111 h 6308306"/>
              <a:gd name="connsiteX391" fmla="*/ 7290548 w 9366542"/>
              <a:gd name="connsiteY391" fmla="*/ 101340 h 6308306"/>
              <a:gd name="connsiteX392" fmla="*/ 7260340 w 9366542"/>
              <a:gd name="connsiteY392" fmla="*/ 131568 h 6308306"/>
              <a:gd name="connsiteX393" fmla="*/ 7235166 w 9366542"/>
              <a:gd name="connsiteY393" fmla="*/ 136606 h 6308306"/>
              <a:gd name="connsiteX394" fmla="*/ 7209991 w 9366542"/>
              <a:gd name="connsiteY394" fmla="*/ 151720 h 6308306"/>
              <a:gd name="connsiteX395" fmla="*/ 7149571 w 9366542"/>
              <a:gd name="connsiteY395" fmla="*/ 202102 h 6308306"/>
              <a:gd name="connsiteX396" fmla="*/ 7114327 w 9366542"/>
              <a:gd name="connsiteY396" fmla="*/ 237369 h 6308306"/>
              <a:gd name="connsiteX397" fmla="*/ 7119362 w 9366542"/>
              <a:gd name="connsiteY397" fmla="*/ 262560 h 6308306"/>
              <a:gd name="connsiteX398" fmla="*/ 7104257 w 9366542"/>
              <a:gd name="connsiteY398" fmla="*/ 277674 h 6308306"/>
              <a:gd name="connsiteX399" fmla="*/ 7089152 w 9366542"/>
              <a:gd name="connsiteY399" fmla="*/ 267598 h 6308306"/>
              <a:gd name="connsiteX400" fmla="*/ 7058944 w 9366542"/>
              <a:gd name="connsiteY400" fmla="*/ 282712 h 6308306"/>
              <a:gd name="connsiteX401" fmla="*/ 7038803 w 9366542"/>
              <a:gd name="connsiteY401" fmla="*/ 317978 h 6308306"/>
              <a:gd name="connsiteX402" fmla="*/ 6973349 w 9366542"/>
              <a:gd name="connsiteY402" fmla="*/ 373399 h 6308306"/>
              <a:gd name="connsiteX403" fmla="*/ 6953210 w 9366542"/>
              <a:gd name="connsiteY403" fmla="*/ 378436 h 6308306"/>
              <a:gd name="connsiteX404" fmla="*/ 6953210 w 9366542"/>
              <a:gd name="connsiteY404" fmla="*/ 408665 h 6308306"/>
              <a:gd name="connsiteX405" fmla="*/ 6983420 w 9366542"/>
              <a:gd name="connsiteY405" fmla="*/ 408665 h 6308306"/>
              <a:gd name="connsiteX406" fmla="*/ 7018664 w 9366542"/>
              <a:gd name="connsiteY406" fmla="*/ 378436 h 6308306"/>
              <a:gd name="connsiteX407" fmla="*/ 7018664 w 9366542"/>
              <a:gd name="connsiteY407" fmla="*/ 358283 h 6308306"/>
              <a:gd name="connsiteX408" fmla="*/ 7038803 w 9366542"/>
              <a:gd name="connsiteY408" fmla="*/ 363322 h 6308306"/>
              <a:gd name="connsiteX409" fmla="*/ 7074047 w 9366542"/>
              <a:gd name="connsiteY409" fmla="*/ 333094 h 6308306"/>
              <a:gd name="connsiteX410" fmla="*/ 7069013 w 9366542"/>
              <a:gd name="connsiteY410" fmla="*/ 317978 h 6308306"/>
              <a:gd name="connsiteX411" fmla="*/ 7084118 w 9366542"/>
              <a:gd name="connsiteY411" fmla="*/ 323017 h 6308306"/>
              <a:gd name="connsiteX412" fmla="*/ 7089152 w 9366542"/>
              <a:gd name="connsiteY412" fmla="*/ 333094 h 6308306"/>
              <a:gd name="connsiteX413" fmla="*/ 7074047 w 9366542"/>
              <a:gd name="connsiteY413" fmla="*/ 368360 h 6308306"/>
              <a:gd name="connsiteX414" fmla="*/ 7043838 w 9366542"/>
              <a:gd name="connsiteY414" fmla="*/ 388513 h 6308306"/>
              <a:gd name="connsiteX415" fmla="*/ 7013628 w 9366542"/>
              <a:gd name="connsiteY415" fmla="*/ 413704 h 6308306"/>
              <a:gd name="connsiteX416" fmla="*/ 7003559 w 9366542"/>
              <a:gd name="connsiteY416" fmla="*/ 413704 h 6308306"/>
              <a:gd name="connsiteX417" fmla="*/ 6993490 w 9366542"/>
              <a:gd name="connsiteY417" fmla="*/ 443932 h 6308306"/>
              <a:gd name="connsiteX418" fmla="*/ 6978384 w 9366542"/>
              <a:gd name="connsiteY418" fmla="*/ 454009 h 6308306"/>
              <a:gd name="connsiteX419" fmla="*/ 6993490 w 9366542"/>
              <a:gd name="connsiteY419" fmla="*/ 464084 h 6308306"/>
              <a:gd name="connsiteX420" fmla="*/ 7023698 w 9366542"/>
              <a:gd name="connsiteY420" fmla="*/ 418741 h 6308306"/>
              <a:gd name="connsiteX421" fmla="*/ 7048872 w 9366542"/>
              <a:gd name="connsiteY421" fmla="*/ 413704 h 6308306"/>
              <a:gd name="connsiteX422" fmla="*/ 7084118 w 9366542"/>
              <a:gd name="connsiteY422" fmla="*/ 438893 h 6308306"/>
              <a:gd name="connsiteX423" fmla="*/ 7099222 w 9366542"/>
              <a:gd name="connsiteY423" fmla="*/ 423779 h 6308306"/>
              <a:gd name="connsiteX424" fmla="*/ 7119362 w 9366542"/>
              <a:gd name="connsiteY424" fmla="*/ 408665 h 6308306"/>
              <a:gd name="connsiteX425" fmla="*/ 7119362 w 9366542"/>
              <a:gd name="connsiteY425" fmla="*/ 388513 h 6308306"/>
              <a:gd name="connsiteX426" fmla="*/ 7164676 w 9366542"/>
              <a:gd name="connsiteY426" fmla="*/ 363322 h 6308306"/>
              <a:gd name="connsiteX427" fmla="*/ 7169712 w 9366542"/>
              <a:gd name="connsiteY427" fmla="*/ 343170 h 6308306"/>
              <a:gd name="connsiteX428" fmla="*/ 7154606 w 9366542"/>
              <a:gd name="connsiteY428" fmla="*/ 333094 h 6308306"/>
              <a:gd name="connsiteX429" fmla="*/ 7174746 w 9366542"/>
              <a:gd name="connsiteY429" fmla="*/ 307903 h 6308306"/>
              <a:gd name="connsiteX430" fmla="*/ 7199920 w 9366542"/>
              <a:gd name="connsiteY430" fmla="*/ 328055 h 6308306"/>
              <a:gd name="connsiteX431" fmla="*/ 7209991 w 9366542"/>
              <a:gd name="connsiteY431" fmla="*/ 287751 h 6308306"/>
              <a:gd name="connsiteX432" fmla="*/ 7209991 w 9366542"/>
              <a:gd name="connsiteY432" fmla="*/ 272635 h 6308306"/>
              <a:gd name="connsiteX433" fmla="*/ 7220060 w 9366542"/>
              <a:gd name="connsiteY433" fmla="*/ 277674 h 6308306"/>
              <a:gd name="connsiteX434" fmla="*/ 7220060 w 9366542"/>
              <a:gd name="connsiteY434" fmla="*/ 297826 h 6308306"/>
              <a:gd name="connsiteX435" fmla="*/ 7245235 w 9366542"/>
              <a:gd name="connsiteY435" fmla="*/ 282712 h 6308306"/>
              <a:gd name="connsiteX436" fmla="*/ 7250269 w 9366542"/>
              <a:gd name="connsiteY436" fmla="*/ 277674 h 6308306"/>
              <a:gd name="connsiteX437" fmla="*/ 7209991 w 9366542"/>
              <a:gd name="connsiteY437" fmla="*/ 252483 h 6308306"/>
              <a:gd name="connsiteX438" fmla="*/ 7179781 w 9366542"/>
              <a:gd name="connsiteY438" fmla="*/ 252483 h 6308306"/>
              <a:gd name="connsiteX439" fmla="*/ 7169712 w 9366542"/>
              <a:gd name="connsiteY439" fmla="*/ 267598 h 6308306"/>
              <a:gd name="connsiteX440" fmla="*/ 7154606 w 9366542"/>
              <a:gd name="connsiteY440" fmla="*/ 272635 h 6308306"/>
              <a:gd name="connsiteX441" fmla="*/ 7144537 w 9366542"/>
              <a:gd name="connsiteY441" fmla="*/ 302864 h 6308306"/>
              <a:gd name="connsiteX442" fmla="*/ 7134468 w 9366542"/>
              <a:gd name="connsiteY442" fmla="*/ 287751 h 6308306"/>
              <a:gd name="connsiteX443" fmla="*/ 7144537 w 9366542"/>
              <a:gd name="connsiteY443" fmla="*/ 257521 h 6308306"/>
              <a:gd name="connsiteX444" fmla="*/ 7189850 w 9366542"/>
              <a:gd name="connsiteY444" fmla="*/ 227293 h 6308306"/>
              <a:gd name="connsiteX445" fmla="*/ 7194886 w 9366542"/>
              <a:gd name="connsiteY445" fmla="*/ 181950 h 6308306"/>
              <a:gd name="connsiteX446" fmla="*/ 7209991 w 9366542"/>
              <a:gd name="connsiteY446" fmla="*/ 197064 h 6308306"/>
              <a:gd name="connsiteX447" fmla="*/ 7215025 w 9366542"/>
              <a:gd name="connsiteY447" fmla="*/ 207141 h 6308306"/>
              <a:gd name="connsiteX448" fmla="*/ 7230130 w 9366542"/>
              <a:gd name="connsiteY448" fmla="*/ 212178 h 6308306"/>
              <a:gd name="connsiteX449" fmla="*/ 7240200 w 9366542"/>
              <a:gd name="connsiteY449" fmla="*/ 212178 h 6308306"/>
              <a:gd name="connsiteX450" fmla="*/ 7230130 w 9366542"/>
              <a:gd name="connsiteY450" fmla="*/ 227293 h 6308306"/>
              <a:gd name="connsiteX451" fmla="*/ 7250269 w 9366542"/>
              <a:gd name="connsiteY451" fmla="*/ 227293 h 6308306"/>
              <a:gd name="connsiteX452" fmla="*/ 7250269 w 9366542"/>
              <a:gd name="connsiteY452" fmla="*/ 237369 h 6308306"/>
              <a:gd name="connsiteX453" fmla="*/ 7230130 w 9366542"/>
              <a:gd name="connsiteY453" fmla="*/ 237369 h 6308306"/>
              <a:gd name="connsiteX454" fmla="*/ 7215025 w 9366542"/>
              <a:gd name="connsiteY454" fmla="*/ 247446 h 6308306"/>
              <a:gd name="connsiteX455" fmla="*/ 7230130 w 9366542"/>
              <a:gd name="connsiteY455" fmla="*/ 247446 h 6308306"/>
              <a:gd name="connsiteX456" fmla="*/ 7230130 w 9366542"/>
              <a:gd name="connsiteY456" fmla="*/ 262560 h 6308306"/>
              <a:gd name="connsiteX457" fmla="*/ 7270410 w 9366542"/>
              <a:gd name="connsiteY457" fmla="*/ 272635 h 6308306"/>
              <a:gd name="connsiteX458" fmla="*/ 7280479 w 9366542"/>
              <a:gd name="connsiteY458" fmla="*/ 267598 h 6308306"/>
              <a:gd name="connsiteX459" fmla="*/ 7270410 w 9366542"/>
              <a:gd name="connsiteY459" fmla="*/ 252483 h 6308306"/>
              <a:gd name="connsiteX460" fmla="*/ 7300618 w 9366542"/>
              <a:gd name="connsiteY460" fmla="*/ 247446 h 6308306"/>
              <a:gd name="connsiteX461" fmla="*/ 7290548 w 9366542"/>
              <a:gd name="connsiteY461" fmla="*/ 242407 h 6308306"/>
              <a:gd name="connsiteX462" fmla="*/ 7310688 w 9366542"/>
              <a:gd name="connsiteY462" fmla="*/ 227293 h 6308306"/>
              <a:gd name="connsiteX463" fmla="*/ 7310688 w 9366542"/>
              <a:gd name="connsiteY463" fmla="*/ 212178 h 6308306"/>
              <a:gd name="connsiteX464" fmla="*/ 7320758 w 9366542"/>
              <a:gd name="connsiteY464" fmla="*/ 202102 h 6308306"/>
              <a:gd name="connsiteX465" fmla="*/ 7310688 w 9366542"/>
              <a:gd name="connsiteY465" fmla="*/ 197064 h 6308306"/>
              <a:gd name="connsiteX466" fmla="*/ 7320758 w 9366542"/>
              <a:gd name="connsiteY466" fmla="*/ 186988 h 6308306"/>
              <a:gd name="connsiteX467" fmla="*/ 7356002 w 9366542"/>
              <a:gd name="connsiteY467" fmla="*/ 202102 h 6308306"/>
              <a:gd name="connsiteX468" fmla="*/ 7366072 w 9366542"/>
              <a:gd name="connsiteY468" fmla="*/ 161797 h 6308306"/>
              <a:gd name="connsiteX469" fmla="*/ 7361036 w 9366542"/>
              <a:gd name="connsiteY469" fmla="*/ 151720 h 6308306"/>
              <a:gd name="connsiteX470" fmla="*/ 7340898 w 9366542"/>
              <a:gd name="connsiteY470" fmla="*/ 156759 h 6308306"/>
              <a:gd name="connsiteX471" fmla="*/ 7340898 w 9366542"/>
              <a:gd name="connsiteY471" fmla="*/ 136606 h 6308306"/>
              <a:gd name="connsiteX472" fmla="*/ 7401316 w 9366542"/>
              <a:gd name="connsiteY472" fmla="*/ 146683 h 6308306"/>
              <a:gd name="connsiteX473" fmla="*/ 7426491 w 9366542"/>
              <a:gd name="connsiteY473" fmla="*/ 101340 h 6308306"/>
              <a:gd name="connsiteX474" fmla="*/ 7446632 w 9366542"/>
              <a:gd name="connsiteY474" fmla="*/ 91263 h 6308306"/>
              <a:gd name="connsiteX475" fmla="*/ 7426491 w 9366542"/>
              <a:gd name="connsiteY475" fmla="*/ 81188 h 6308306"/>
              <a:gd name="connsiteX476" fmla="*/ 7411386 w 9366542"/>
              <a:gd name="connsiteY476" fmla="*/ 91263 h 6308306"/>
              <a:gd name="connsiteX477" fmla="*/ 7411386 w 9366542"/>
              <a:gd name="connsiteY477" fmla="*/ 86225 h 6308306"/>
              <a:gd name="connsiteX478" fmla="*/ 7381177 w 9366542"/>
              <a:gd name="connsiteY478" fmla="*/ 96302 h 6308306"/>
              <a:gd name="connsiteX479" fmla="*/ 7361036 w 9366542"/>
              <a:gd name="connsiteY479" fmla="*/ 106377 h 6308306"/>
              <a:gd name="connsiteX480" fmla="*/ 7340898 w 9366542"/>
              <a:gd name="connsiteY480" fmla="*/ 91263 h 6308306"/>
              <a:gd name="connsiteX481" fmla="*/ 7361036 w 9366542"/>
              <a:gd name="connsiteY481" fmla="*/ 86225 h 6308306"/>
              <a:gd name="connsiteX482" fmla="*/ 7381177 w 9366542"/>
              <a:gd name="connsiteY482" fmla="*/ 50958 h 6308306"/>
              <a:gd name="connsiteX483" fmla="*/ 7391247 w 9366542"/>
              <a:gd name="connsiteY483" fmla="*/ 61035 h 6308306"/>
              <a:gd name="connsiteX484" fmla="*/ 7421457 w 9366542"/>
              <a:gd name="connsiteY484" fmla="*/ 66072 h 6308306"/>
              <a:gd name="connsiteX485" fmla="*/ 7446632 w 9366542"/>
              <a:gd name="connsiteY485" fmla="*/ 55997 h 6308306"/>
              <a:gd name="connsiteX486" fmla="*/ 7471806 w 9366542"/>
              <a:gd name="connsiteY486" fmla="*/ 81188 h 6308306"/>
              <a:gd name="connsiteX487" fmla="*/ 7496980 w 9366542"/>
              <a:gd name="connsiteY487" fmla="*/ 66072 h 6308306"/>
              <a:gd name="connsiteX488" fmla="*/ 7486910 w 9366542"/>
              <a:gd name="connsiteY488" fmla="*/ 61035 h 6308306"/>
              <a:gd name="connsiteX489" fmla="*/ 7496980 w 9366542"/>
              <a:gd name="connsiteY489" fmla="*/ 40883 h 6308306"/>
              <a:gd name="connsiteX490" fmla="*/ 7567468 w 9366542"/>
              <a:gd name="connsiteY490" fmla="*/ 10653 h 6308306"/>
              <a:gd name="connsiteX491" fmla="*/ 7561096 w 9366542"/>
              <a:gd name="connsiteY491" fmla="*/ 2152 h 6308306"/>
              <a:gd name="connsiteX492" fmla="*/ 7559562 w 9366542"/>
              <a:gd name="connsiteY492" fmla="*/ 104 h 6308306"/>
              <a:gd name="connsiteX493" fmla="*/ 7677479 w 9366542"/>
              <a:gd name="connsiteY493" fmla="*/ 104 h 6308306"/>
              <a:gd name="connsiteX494" fmla="*/ 7676624 w 9366542"/>
              <a:gd name="connsiteY494" fmla="*/ 863 h 6308306"/>
              <a:gd name="connsiteX495" fmla="*/ 7466770 w 9366542"/>
              <a:gd name="connsiteY495" fmla="*/ 186988 h 6308306"/>
              <a:gd name="connsiteX496" fmla="*/ 7421457 w 9366542"/>
              <a:gd name="connsiteY496" fmla="*/ 237369 h 6308306"/>
              <a:gd name="connsiteX497" fmla="*/ 7381177 w 9366542"/>
              <a:gd name="connsiteY497" fmla="*/ 242407 h 6308306"/>
              <a:gd name="connsiteX498" fmla="*/ 7391247 w 9366542"/>
              <a:gd name="connsiteY498" fmla="*/ 262560 h 6308306"/>
              <a:gd name="connsiteX499" fmla="*/ 7270410 w 9366542"/>
              <a:gd name="connsiteY499" fmla="*/ 368360 h 6308306"/>
              <a:gd name="connsiteX500" fmla="*/ 7209991 w 9366542"/>
              <a:gd name="connsiteY500" fmla="*/ 408665 h 6308306"/>
              <a:gd name="connsiteX501" fmla="*/ 7194886 w 9366542"/>
              <a:gd name="connsiteY501" fmla="*/ 443932 h 6308306"/>
              <a:gd name="connsiteX502" fmla="*/ 7189850 w 9366542"/>
              <a:gd name="connsiteY502" fmla="*/ 438893 h 6308306"/>
              <a:gd name="connsiteX503" fmla="*/ 7179781 w 9366542"/>
              <a:gd name="connsiteY503" fmla="*/ 469123 h 6308306"/>
              <a:gd name="connsiteX504" fmla="*/ 7144537 w 9366542"/>
              <a:gd name="connsiteY504" fmla="*/ 484236 h 6308306"/>
              <a:gd name="connsiteX505" fmla="*/ 7134468 w 9366542"/>
              <a:gd name="connsiteY505" fmla="*/ 494314 h 6308306"/>
              <a:gd name="connsiteX506" fmla="*/ 7169712 w 9366542"/>
              <a:gd name="connsiteY506" fmla="*/ 504389 h 6308306"/>
              <a:gd name="connsiteX507" fmla="*/ 7189850 w 9366542"/>
              <a:gd name="connsiteY507" fmla="*/ 494314 h 6308306"/>
              <a:gd name="connsiteX508" fmla="*/ 7194886 w 9366542"/>
              <a:gd name="connsiteY508" fmla="*/ 504389 h 6308306"/>
              <a:gd name="connsiteX509" fmla="*/ 7220060 w 9366542"/>
              <a:gd name="connsiteY509" fmla="*/ 489275 h 6308306"/>
              <a:gd name="connsiteX510" fmla="*/ 7215025 w 9366542"/>
              <a:gd name="connsiteY510" fmla="*/ 494314 h 6308306"/>
              <a:gd name="connsiteX511" fmla="*/ 7250269 w 9366542"/>
              <a:gd name="connsiteY511" fmla="*/ 479199 h 6308306"/>
              <a:gd name="connsiteX512" fmla="*/ 7295584 w 9366542"/>
              <a:gd name="connsiteY512" fmla="*/ 469123 h 6308306"/>
              <a:gd name="connsiteX513" fmla="*/ 7356002 w 9366542"/>
              <a:gd name="connsiteY513" fmla="*/ 433856 h 6308306"/>
              <a:gd name="connsiteX514" fmla="*/ 7376142 w 9366542"/>
              <a:gd name="connsiteY514" fmla="*/ 403627 h 6308306"/>
              <a:gd name="connsiteX515" fmla="*/ 7421457 w 9366542"/>
              <a:gd name="connsiteY515" fmla="*/ 383474 h 6308306"/>
              <a:gd name="connsiteX516" fmla="*/ 7436560 w 9366542"/>
              <a:gd name="connsiteY516" fmla="*/ 388513 h 6308306"/>
              <a:gd name="connsiteX517" fmla="*/ 7456701 w 9366542"/>
              <a:gd name="connsiteY517" fmla="*/ 378436 h 6308306"/>
              <a:gd name="connsiteX518" fmla="*/ 7466770 w 9366542"/>
              <a:gd name="connsiteY518" fmla="*/ 353246 h 6308306"/>
              <a:gd name="connsiteX519" fmla="*/ 7496980 w 9366542"/>
              <a:gd name="connsiteY519" fmla="*/ 328055 h 6308306"/>
              <a:gd name="connsiteX520" fmla="*/ 7512084 w 9366542"/>
              <a:gd name="connsiteY520" fmla="*/ 333094 h 6308306"/>
              <a:gd name="connsiteX521" fmla="*/ 7542294 w 9366542"/>
              <a:gd name="connsiteY521" fmla="*/ 297826 h 6308306"/>
              <a:gd name="connsiteX522" fmla="*/ 7567468 w 9366542"/>
              <a:gd name="connsiteY522" fmla="*/ 302864 h 6308306"/>
              <a:gd name="connsiteX523" fmla="*/ 7567468 w 9366542"/>
              <a:gd name="connsiteY523" fmla="*/ 277674 h 6308306"/>
              <a:gd name="connsiteX524" fmla="*/ 7587608 w 9366542"/>
              <a:gd name="connsiteY524" fmla="*/ 252483 h 6308306"/>
              <a:gd name="connsiteX525" fmla="*/ 7587608 w 9366542"/>
              <a:gd name="connsiteY525" fmla="*/ 242407 h 6308306"/>
              <a:gd name="connsiteX526" fmla="*/ 7587608 w 9366542"/>
              <a:gd name="connsiteY526" fmla="*/ 237369 h 6308306"/>
              <a:gd name="connsiteX527" fmla="*/ 7622853 w 9366542"/>
              <a:gd name="connsiteY527" fmla="*/ 242407 h 6308306"/>
              <a:gd name="connsiteX528" fmla="*/ 7627887 w 9366542"/>
              <a:gd name="connsiteY528" fmla="*/ 217216 h 6308306"/>
              <a:gd name="connsiteX529" fmla="*/ 7653062 w 9366542"/>
              <a:gd name="connsiteY529" fmla="*/ 202102 h 6308306"/>
              <a:gd name="connsiteX530" fmla="*/ 7673202 w 9366542"/>
              <a:gd name="connsiteY530" fmla="*/ 202102 h 6308306"/>
              <a:gd name="connsiteX531" fmla="*/ 7698377 w 9366542"/>
              <a:gd name="connsiteY531" fmla="*/ 166836 h 6308306"/>
              <a:gd name="connsiteX532" fmla="*/ 7698377 w 9366542"/>
              <a:gd name="connsiteY532" fmla="*/ 161797 h 6308306"/>
              <a:gd name="connsiteX533" fmla="*/ 7678236 w 9366542"/>
              <a:gd name="connsiteY533" fmla="*/ 156759 h 6308306"/>
              <a:gd name="connsiteX534" fmla="*/ 7668166 w 9366542"/>
              <a:gd name="connsiteY534" fmla="*/ 146683 h 6308306"/>
              <a:gd name="connsiteX535" fmla="*/ 7688306 w 9366542"/>
              <a:gd name="connsiteY535" fmla="*/ 126529 h 6308306"/>
              <a:gd name="connsiteX536" fmla="*/ 7698377 w 9366542"/>
              <a:gd name="connsiteY536" fmla="*/ 146683 h 6308306"/>
              <a:gd name="connsiteX537" fmla="*/ 7753760 w 9366542"/>
              <a:gd name="connsiteY537" fmla="*/ 136606 h 6308306"/>
              <a:gd name="connsiteX538" fmla="*/ 7783970 w 9366542"/>
              <a:gd name="connsiteY538" fmla="*/ 91263 h 6308306"/>
              <a:gd name="connsiteX539" fmla="*/ 7814178 w 9366542"/>
              <a:gd name="connsiteY539" fmla="*/ 76149 h 6308306"/>
              <a:gd name="connsiteX540" fmla="*/ 7834319 w 9366542"/>
              <a:gd name="connsiteY540" fmla="*/ 55997 h 6308306"/>
              <a:gd name="connsiteX541" fmla="*/ 7839353 w 9366542"/>
              <a:gd name="connsiteY541" fmla="*/ 66072 h 6308306"/>
              <a:gd name="connsiteX542" fmla="*/ 7859494 w 9366542"/>
              <a:gd name="connsiteY542" fmla="*/ 45920 h 6308306"/>
              <a:gd name="connsiteX543" fmla="*/ 7854458 w 9366542"/>
              <a:gd name="connsiteY543" fmla="*/ 35844 h 6308306"/>
              <a:gd name="connsiteX544" fmla="*/ 7884668 w 9366542"/>
              <a:gd name="connsiteY544" fmla="*/ 578 h 6308306"/>
              <a:gd name="connsiteX545" fmla="*/ 7894738 w 9366542"/>
              <a:gd name="connsiteY545" fmla="*/ 578 h 6308306"/>
              <a:gd name="connsiteX546" fmla="*/ 7894833 w 9366542"/>
              <a:gd name="connsiteY546" fmla="*/ 104 h 6308306"/>
              <a:gd name="connsiteX547" fmla="*/ 8063837 w 9366542"/>
              <a:gd name="connsiteY547" fmla="*/ 104 h 6308306"/>
              <a:gd name="connsiteX548" fmla="*/ 8040750 w 9366542"/>
              <a:gd name="connsiteY548" fmla="*/ 20730 h 6308306"/>
              <a:gd name="connsiteX549" fmla="*/ 8035716 w 9366542"/>
              <a:gd name="connsiteY549" fmla="*/ 50958 h 6308306"/>
              <a:gd name="connsiteX550" fmla="*/ 8060890 w 9366542"/>
              <a:gd name="connsiteY550" fmla="*/ 45920 h 6308306"/>
              <a:gd name="connsiteX551" fmla="*/ 8050820 w 9366542"/>
              <a:gd name="connsiteY551" fmla="*/ 66072 h 6308306"/>
              <a:gd name="connsiteX552" fmla="*/ 7980331 w 9366542"/>
              <a:gd name="connsiteY552" fmla="*/ 136606 h 6308306"/>
              <a:gd name="connsiteX553" fmla="*/ 7965226 w 9366542"/>
              <a:gd name="connsiteY553" fmla="*/ 136606 h 6308306"/>
              <a:gd name="connsiteX554" fmla="*/ 7965226 w 9366542"/>
              <a:gd name="connsiteY554" fmla="*/ 106377 h 6308306"/>
              <a:gd name="connsiteX555" fmla="*/ 7914876 w 9366542"/>
              <a:gd name="connsiteY555" fmla="*/ 131568 h 6308306"/>
              <a:gd name="connsiteX556" fmla="*/ 7914876 w 9366542"/>
              <a:gd name="connsiteY556" fmla="*/ 141645 h 6308306"/>
              <a:gd name="connsiteX557" fmla="*/ 7899773 w 9366542"/>
              <a:gd name="connsiteY557" fmla="*/ 146683 h 6308306"/>
              <a:gd name="connsiteX558" fmla="*/ 7894738 w 9366542"/>
              <a:gd name="connsiteY558" fmla="*/ 146683 h 6308306"/>
              <a:gd name="connsiteX559" fmla="*/ 7889702 w 9366542"/>
              <a:gd name="connsiteY559" fmla="*/ 146683 h 6308306"/>
              <a:gd name="connsiteX560" fmla="*/ 7874598 w 9366542"/>
              <a:gd name="connsiteY560" fmla="*/ 151720 h 6308306"/>
              <a:gd name="connsiteX561" fmla="*/ 7884668 w 9366542"/>
              <a:gd name="connsiteY561" fmla="*/ 161797 h 6308306"/>
              <a:gd name="connsiteX562" fmla="*/ 7859494 w 9366542"/>
              <a:gd name="connsiteY562" fmla="*/ 192025 h 6308306"/>
              <a:gd name="connsiteX563" fmla="*/ 7859494 w 9366542"/>
              <a:gd name="connsiteY563" fmla="*/ 207141 h 6308306"/>
              <a:gd name="connsiteX564" fmla="*/ 7834319 w 9366542"/>
              <a:gd name="connsiteY564" fmla="*/ 202102 h 6308306"/>
              <a:gd name="connsiteX565" fmla="*/ 7814178 w 9366542"/>
              <a:gd name="connsiteY565" fmla="*/ 242407 h 6308306"/>
              <a:gd name="connsiteX566" fmla="*/ 7839353 w 9366542"/>
              <a:gd name="connsiteY566" fmla="*/ 257521 h 6308306"/>
              <a:gd name="connsiteX567" fmla="*/ 7844388 w 9366542"/>
              <a:gd name="connsiteY567" fmla="*/ 252483 h 6308306"/>
              <a:gd name="connsiteX568" fmla="*/ 7839353 w 9366542"/>
              <a:gd name="connsiteY568" fmla="*/ 282712 h 6308306"/>
              <a:gd name="connsiteX569" fmla="*/ 7834319 w 9366542"/>
              <a:gd name="connsiteY569" fmla="*/ 287751 h 6308306"/>
              <a:gd name="connsiteX570" fmla="*/ 7773900 w 9366542"/>
              <a:gd name="connsiteY570" fmla="*/ 277674 h 6308306"/>
              <a:gd name="connsiteX571" fmla="*/ 7738655 w 9366542"/>
              <a:gd name="connsiteY571" fmla="*/ 302864 h 6308306"/>
              <a:gd name="connsiteX572" fmla="*/ 7733621 w 9366542"/>
              <a:gd name="connsiteY572" fmla="*/ 307903 h 6308306"/>
              <a:gd name="connsiteX573" fmla="*/ 7773900 w 9366542"/>
              <a:gd name="connsiteY573" fmla="*/ 312940 h 6308306"/>
              <a:gd name="connsiteX574" fmla="*/ 7844388 w 9366542"/>
              <a:gd name="connsiteY574" fmla="*/ 333094 h 6308306"/>
              <a:gd name="connsiteX575" fmla="*/ 7864528 w 9366542"/>
              <a:gd name="connsiteY575" fmla="*/ 317978 h 6308306"/>
              <a:gd name="connsiteX576" fmla="*/ 7889702 w 9366542"/>
              <a:gd name="connsiteY576" fmla="*/ 307903 h 6308306"/>
              <a:gd name="connsiteX577" fmla="*/ 7884668 w 9366542"/>
              <a:gd name="connsiteY577" fmla="*/ 287751 h 6308306"/>
              <a:gd name="connsiteX578" fmla="*/ 7965226 w 9366542"/>
              <a:gd name="connsiteY578" fmla="*/ 247446 h 6308306"/>
              <a:gd name="connsiteX579" fmla="*/ 7965226 w 9366542"/>
              <a:gd name="connsiteY579" fmla="*/ 227293 h 6308306"/>
              <a:gd name="connsiteX580" fmla="*/ 8025646 w 9366542"/>
              <a:gd name="connsiteY580" fmla="*/ 202102 h 6308306"/>
              <a:gd name="connsiteX581" fmla="*/ 8040750 w 9366542"/>
              <a:gd name="connsiteY581" fmla="*/ 186988 h 6308306"/>
              <a:gd name="connsiteX582" fmla="*/ 8040750 w 9366542"/>
              <a:gd name="connsiteY582" fmla="*/ 176911 h 6308306"/>
              <a:gd name="connsiteX583" fmla="*/ 8030680 w 9366542"/>
              <a:gd name="connsiteY583" fmla="*/ 171873 h 6308306"/>
              <a:gd name="connsiteX584" fmla="*/ 8015575 w 9366542"/>
              <a:gd name="connsiteY584" fmla="*/ 176911 h 6308306"/>
              <a:gd name="connsiteX585" fmla="*/ 8020610 w 9366542"/>
              <a:gd name="connsiteY585" fmla="*/ 161797 h 6308306"/>
              <a:gd name="connsiteX586" fmla="*/ 8055854 w 9366542"/>
              <a:gd name="connsiteY586" fmla="*/ 171873 h 6308306"/>
              <a:gd name="connsiteX587" fmla="*/ 8106204 w 9366542"/>
              <a:gd name="connsiteY587" fmla="*/ 121493 h 6308306"/>
              <a:gd name="connsiteX588" fmla="*/ 8136414 w 9366542"/>
              <a:gd name="connsiteY588" fmla="*/ 101340 h 6308306"/>
              <a:gd name="connsiteX589" fmla="*/ 8141448 w 9366542"/>
              <a:gd name="connsiteY589" fmla="*/ 116454 h 6308306"/>
              <a:gd name="connsiteX590" fmla="*/ 8156552 w 9366542"/>
              <a:gd name="connsiteY590" fmla="*/ 141645 h 6308306"/>
              <a:gd name="connsiteX591" fmla="*/ 8136414 w 9366542"/>
              <a:gd name="connsiteY591" fmla="*/ 156759 h 6308306"/>
              <a:gd name="connsiteX592" fmla="*/ 8131378 w 9366542"/>
              <a:gd name="connsiteY592" fmla="*/ 161797 h 6308306"/>
              <a:gd name="connsiteX593" fmla="*/ 8131378 w 9366542"/>
              <a:gd name="connsiteY593" fmla="*/ 171873 h 6308306"/>
              <a:gd name="connsiteX594" fmla="*/ 8151518 w 9366542"/>
              <a:gd name="connsiteY594" fmla="*/ 171873 h 6308306"/>
              <a:gd name="connsiteX595" fmla="*/ 8166622 w 9366542"/>
              <a:gd name="connsiteY595" fmla="*/ 151720 h 6308306"/>
              <a:gd name="connsiteX596" fmla="*/ 8191796 w 9366542"/>
              <a:gd name="connsiteY596" fmla="*/ 136606 h 6308306"/>
              <a:gd name="connsiteX597" fmla="*/ 8126344 w 9366542"/>
              <a:gd name="connsiteY597" fmla="*/ 212178 h 6308306"/>
              <a:gd name="connsiteX598" fmla="*/ 8091098 w 9366542"/>
              <a:gd name="connsiteY598" fmla="*/ 202102 h 6308306"/>
              <a:gd name="connsiteX599" fmla="*/ 8060890 w 9366542"/>
              <a:gd name="connsiteY599" fmla="*/ 217216 h 6308306"/>
              <a:gd name="connsiteX600" fmla="*/ 8075995 w 9366542"/>
              <a:gd name="connsiteY600" fmla="*/ 217216 h 6308306"/>
              <a:gd name="connsiteX601" fmla="*/ 8035716 w 9366542"/>
              <a:gd name="connsiteY601" fmla="*/ 252483 h 6308306"/>
              <a:gd name="connsiteX602" fmla="*/ 8050820 w 9366542"/>
              <a:gd name="connsiteY602" fmla="*/ 262560 h 6308306"/>
              <a:gd name="connsiteX603" fmla="*/ 8081029 w 9366542"/>
              <a:gd name="connsiteY603" fmla="*/ 247446 h 6308306"/>
              <a:gd name="connsiteX604" fmla="*/ 8075995 w 9366542"/>
              <a:gd name="connsiteY604" fmla="*/ 267598 h 6308306"/>
              <a:gd name="connsiteX605" fmla="*/ 8035716 w 9366542"/>
              <a:gd name="connsiteY605" fmla="*/ 287751 h 6308306"/>
              <a:gd name="connsiteX606" fmla="*/ 8020610 w 9366542"/>
              <a:gd name="connsiteY606" fmla="*/ 317978 h 6308306"/>
              <a:gd name="connsiteX607" fmla="*/ 8055854 w 9366542"/>
              <a:gd name="connsiteY607" fmla="*/ 307903 h 6308306"/>
              <a:gd name="connsiteX608" fmla="*/ 8065924 w 9366542"/>
              <a:gd name="connsiteY608" fmla="*/ 297826 h 6308306"/>
              <a:gd name="connsiteX609" fmla="*/ 8086064 w 9366542"/>
              <a:gd name="connsiteY609" fmla="*/ 287751 h 6308306"/>
              <a:gd name="connsiteX610" fmla="*/ 8091098 w 9366542"/>
              <a:gd name="connsiteY610" fmla="*/ 287751 h 6308306"/>
              <a:gd name="connsiteX611" fmla="*/ 8081029 w 9366542"/>
              <a:gd name="connsiteY611" fmla="*/ 297826 h 6308306"/>
              <a:gd name="connsiteX612" fmla="*/ 8151518 w 9366542"/>
              <a:gd name="connsiteY612" fmla="*/ 282712 h 6308306"/>
              <a:gd name="connsiteX613" fmla="*/ 8201868 w 9366542"/>
              <a:gd name="connsiteY613" fmla="*/ 267598 h 6308306"/>
              <a:gd name="connsiteX614" fmla="*/ 8196832 w 9366542"/>
              <a:gd name="connsiteY614" fmla="*/ 227293 h 6308306"/>
              <a:gd name="connsiteX615" fmla="*/ 8216971 w 9366542"/>
              <a:gd name="connsiteY615" fmla="*/ 222255 h 6308306"/>
              <a:gd name="connsiteX616" fmla="*/ 8242146 w 9366542"/>
              <a:gd name="connsiteY616" fmla="*/ 232330 h 6308306"/>
              <a:gd name="connsiteX617" fmla="*/ 8262286 w 9366542"/>
              <a:gd name="connsiteY617" fmla="*/ 227293 h 6308306"/>
              <a:gd name="connsiteX618" fmla="*/ 8262286 w 9366542"/>
              <a:gd name="connsiteY618" fmla="*/ 212178 h 6308306"/>
              <a:gd name="connsiteX619" fmla="*/ 8312636 w 9366542"/>
              <a:gd name="connsiteY619" fmla="*/ 186988 h 6308306"/>
              <a:gd name="connsiteX620" fmla="*/ 8307600 w 9366542"/>
              <a:gd name="connsiteY620" fmla="*/ 176911 h 6308306"/>
              <a:gd name="connsiteX621" fmla="*/ 8347880 w 9366542"/>
              <a:gd name="connsiteY621" fmla="*/ 156759 h 6308306"/>
              <a:gd name="connsiteX622" fmla="*/ 8347880 w 9366542"/>
              <a:gd name="connsiteY622" fmla="*/ 136606 h 6308306"/>
              <a:gd name="connsiteX623" fmla="*/ 8378090 w 9366542"/>
              <a:gd name="connsiteY623" fmla="*/ 126529 h 6308306"/>
              <a:gd name="connsiteX624" fmla="*/ 8423403 w 9366542"/>
              <a:gd name="connsiteY624" fmla="*/ 76149 h 6308306"/>
              <a:gd name="connsiteX625" fmla="*/ 8438508 w 9366542"/>
              <a:gd name="connsiteY625" fmla="*/ 66072 h 6308306"/>
              <a:gd name="connsiteX626" fmla="*/ 8443542 w 9366542"/>
              <a:gd name="connsiteY626" fmla="*/ 91263 h 6308306"/>
              <a:gd name="connsiteX627" fmla="*/ 8468717 w 9366542"/>
              <a:gd name="connsiteY627" fmla="*/ 101340 h 6308306"/>
              <a:gd name="connsiteX628" fmla="*/ 8458647 w 9366542"/>
              <a:gd name="connsiteY628" fmla="*/ 116454 h 6308306"/>
              <a:gd name="connsiteX629" fmla="*/ 8483822 w 9366542"/>
              <a:gd name="connsiteY629" fmla="*/ 121493 h 6308306"/>
              <a:gd name="connsiteX630" fmla="*/ 8508996 w 9366542"/>
              <a:gd name="connsiteY630" fmla="*/ 96302 h 6308306"/>
              <a:gd name="connsiteX631" fmla="*/ 8503962 w 9366542"/>
              <a:gd name="connsiteY631" fmla="*/ 66072 h 6308306"/>
              <a:gd name="connsiteX632" fmla="*/ 8498927 w 9366542"/>
              <a:gd name="connsiteY632" fmla="*/ 61035 h 6308306"/>
              <a:gd name="connsiteX633" fmla="*/ 8519066 w 9366542"/>
              <a:gd name="connsiteY633" fmla="*/ 50958 h 6308306"/>
              <a:gd name="connsiteX634" fmla="*/ 8519066 w 9366542"/>
              <a:gd name="connsiteY634" fmla="*/ 55997 h 6308306"/>
              <a:gd name="connsiteX635" fmla="*/ 8529137 w 9366542"/>
              <a:gd name="connsiteY635" fmla="*/ 66072 h 6308306"/>
              <a:gd name="connsiteX636" fmla="*/ 8569415 w 9366542"/>
              <a:gd name="connsiteY636" fmla="*/ 45920 h 6308306"/>
              <a:gd name="connsiteX637" fmla="*/ 8569415 w 9366542"/>
              <a:gd name="connsiteY637" fmla="*/ 66072 h 6308306"/>
              <a:gd name="connsiteX638" fmla="*/ 8579486 w 9366542"/>
              <a:gd name="connsiteY638" fmla="*/ 71111 h 6308306"/>
              <a:gd name="connsiteX639" fmla="*/ 8594589 w 9366542"/>
              <a:gd name="connsiteY639" fmla="*/ 50958 h 6308306"/>
              <a:gd name="connsiteX640" fmla="*/ 8579486 w 9366542"/>
              <a:gd name="connsiteY640" fmla="*/ 30806 h 6308306"/>
              <a:gd name="connsiteX641" fmla="*/ 8579486 w 9366542"/>
              <a:gd name="connsiteY641" fmla="*/ 10653 h 6308306"/>
              <a:gd name="connsiteX642" fmla="*/ 8609694 w 9366542"/>
              <a:gd name="connsiteY642" fmla="*/ 5615 h 6308306"/>
              <a:gd name="connsiteX643" fmla="*/ 8609694 w 9366542"/>
              <a:gd name="connsiteY643" fmla="*/ 2466 h 6308306"/>
              <a:gd name="connsiteX644" fmla="*/ 8609694 w 9366542"/>
              <a:gd name="connsiteY644" fmla="*/ 104 h 6308306"/>
              <a:gd name="connsiteX645" fmla="*/ 8742451 w 9366542"/>
              <a:gd name="connsiteY645" fmla="*/ 104 h 6308306"/>
              <a:gd name="connsiteX646" fmla="*/ 8728880 w 9366542"/>
              <a:gd name="connsiteY646" fmla="*/ 10968 h 6308306"/>
              <a:gd name="connsiteX647" fmla="*/ 8685218 w 9366542"/>
              <a:gd name="connsiteY647" fmla="*/ 45920 h 6308306"/>
              <a:gd name="connsiteX648" fmla="*/ 8634869 w 9366542"/>
              <a:gd name="connsiteY648" fmla="*/ 91263 h 6308306"/>
              <a:gd name="connsiteX649" fmla="*/ 8594589 w 9366542"/>
              <a:gd name="connsiteY649" fmla="*/ 151720 h 6308306"/>
              <a:gd name="connsiteX650" fmla="*/ 8579486 w 9366542"/>
              <a:gd name="connsiteY650" fmla="*/ 141645 h 6308306"/>
              <a:gd name="connsiteX651" fmla="*/ 8564381 w 9366542"/>
              <a:gd name="connsiteY651" fmla="*/ 161797 h 6308306"/>
              <a:gd name="connsiteX652" fmla="*/ 8594589 w 9366542"/>
              <a:gd name="connsiteY652" fmla="*/ 166836 h 6308306"/>
              <a:gd name="connsiteX653" fmla="*/ 8539206 w 9366542"/>
              <a:gd name="connsiteY653" fmla="*/ 181950 h 6308306"/>
              <a:gd name="connsiteX654" fmla="*/ 8534171 w 9366542"/>
              <a:gd name="connsiteY654" fmla="*/ 192025 h 6308306"/>
              <a:gd name="connsiteX655" fmla="*/ 8559345 w 9366542"/>
              <a:gd name="connsiteY655" fmla="*/ 202102 h 6308306"/>
              <a:gd name="connsiteX656" fmla="*/ 8614730 w 9366542"/>
              <a:gd name="connsiteY656" fmla="*/ 176911 h 6308306"/>
              <a:gd name="connsiteX657" fmla="*/ 8665079 w 9366542"/>
              <a:gd name="connsiteY657" fmla="*/ 171873 h 6308306"/>
              <a:gd name="connsiteX658" fmla="*/ 8670113 w 9366542"/>
              <a:gd name="connsiteY658" fmla="*/ 161797 h 6308306"/>
              <a:gd name="connsiteX659" fmla="*/ 8665079 w 9366542"/>
              <a:gd name="connsiteY659" fmla="*/ 146683 h 6308306"/>
              <a:gd name="connsiteX660" fmla="*/ 8710393 w 9366542"/>
              <a:gd name="connsiteY660" fmla="*/ 146683 h 6308306"/>
              <a:gd name="connsiteX661" fmla="*/ 8710393 w 9366542"/>
              <a:gd name="connsiteY661" fmla="*/ 151720 h 6308306"/>
              <a:gd name="connsiteX662" fmla="*/ 8690254 w 9366542"/>
              <a:gd name="connsiteY662" fmla="*/ 161797 h 6308306"/>
              <a:gd name="connsiteX663" fmla="*/ 8695288 w 9366542"/>
              <a:gd name="connsiteY663" fmla="*/ 166836 h 6308306"/>
              <a:gd name="connsiteX664" fmla="*/ 8806057 w 9366542"/>
              <a:gd name="connsiteY664" fmla="*/ 136606 h 6308306"/>
              <a:gd name="connsiteX665" fmla="*/ 8806057 w 9366542"/>
              <a:gd name="connsiteY665" fmla="*/ 126529 h 6308306"/>
              <a:gd name="connsiteX666" fmla="*/ 8836265 w 9366542"/>
              <a:gd name="connsiteY666" fmla="*/ 136606 h 6308306"/>
              <a:gd name="connsiteX667" fmla="*/ 8896684 w 9366542"/>
              <a:gd name="connsiteY667" fmla="*/ 116454 h 6308306"/>
              <a:gd name="connsiteX668" fmla="*/ 8896684 w 9366542"/>
              <a:gd name="connsiteY668" fmla="*/ 106377 h 6308306"/>
              <a:gd name="connsiteX669" fmla="*/ 8911789 w 9366542"/>
              <a:gd name="connsiteY669" fmla="*/ 121493 h 6308306"/>
              <a:gd name="connsiteX670" fmla="*/ 8916824 w 9366542"/>
              <a:gd name="connsiteY670" fmla="*/ 116454 h 6308306"/>
              <a:gd name="connsiteX671" fmla="*/ 8926894 w 9366542"/>
              <a:gd name="connsiteY671" fmla="*/ 121493 h 6308306"/>
              <a:gd name="connsiteX672" fmla="*/ 8957104 w 9366542"/>
              <a:gd name="connsiteY672" fmla="*/ 101340 h 6308306"/>
              <a:gd name="connsiteX673" fmla="*/ 8972208 w 9366542"/>
              <a:gd name="connsiteY673" fmla="*/ 106377 h 6308306"/>
              <a:gd name="connsiteX674" fmla="*/ 8977243 w 9366542"/>
              <a:gd name="connsiteY674" fmla="*/ 91263 h 6308306"/>
              <a:gd name="connsiteX675" fmla="*/ 8997382 w 9366542"/>
              <a:gd name="connsiteY675" fmla="*/ 96302 h 6308306"/>
              <a:gd name="connsiteX676" fmla="*/ 9027592 w 9366542"/>
              <a:gd name="connsiteY676" fmla="*/ 86225 h 6308306"/>
              <a:gd name="connsiteX677" fmla="*/ 9032628 w 9366542"/>
              <a:gd name="connsiteY677" fmla="*/ 91263 h 6308306"/>
              <a:gd name="connsiteX678" fmla="*/ 9062836 w 9366542"/>
              <a:gd name="connsiteY678" fmla="*/ 55997 h 6308306"/>
              <a:gd name="connsiteX679" fmla="*/ 9072906 w 9366542"/>
              <a:gd name="connsiteY679" fmla="*/ 55997 h 6308306"/>
              <a:gd name="connsiteX680" fmla="*/ 9082977 w 9366542"/>
              <a:gd name="connsiteY680" fmla="*/ 40883 h 6308306"/>
              <a:gd name="connsiteX681" fmla="*/ 9103116 w 9366542"/>
              <a:gd name="connsiteY681" fmla="*/ 45920 h 6308306"/>
              <a:gd name="connsiteX682" fmla="*/ 9103116 w 9366542"/>
              <a:gd name="connsiteY682" fmla="*/ 15692 h 6308306"/>
              <a:gd name="connsiteX683" fmla="*/ 9148429 w 9366542"/>
              <a:gd name="connsiteY683" fmla="*/ 578 h 6308306"/>
              <a:gd name="connsiteX684" fmla="*/ 9148784 w 9366542"/>
              <a:gd name="connsiteY684" fmla="*/ 104 h 6308306"/>
              <a:gd name="connsiteX685" fmla="*/ 9304512 w 9366542"/>
              <a:gd name="connsiteY685" fmla="*/ 104 h 6308306"/>
              <a:gd name="connsiteX686" fmla="*/ 9304512 w 9366542"/>
              <a:gd name="connsiteY686" fmla="*/ 578 h 6308306"/>
              <a:gd name="connsiteX687" fmla="*/ 9274302 w 9366542"/>
              <a:gd name="connsiteY687" fmla="*/ 25767 h 6308306"/>
              <a:gd name="connsiteX688" fmla="*/ 9274302 w 9366542"/>
              <a:gd name="connsiteY688" fmla="*/ 35844 h 6308306"/>
              <a:gd name="connsiteX689" fmla="*/ 9304512 w 9366542"/>
              <a:gd name="connsiteY689" fmla="*/ 20730 h 6308306"/>
              <a:gd name="connsiteX690" fmla="*/ 9309547 w 9366542"/>
              <a:gd name="connsiteY690" fmla="*/ 14433 h 6308306"/>
              <a:gd name="connsiteX691" fmla="*/ 9321003 w 9366542"/>
              <a:gd name="connsiteY691" fmla="*/ 104 h 6308306"/>
              <a:gd name="connsiteX692" fmla="*/ 9355098 w 9366542"/>
              <a:gd name="connsiteY692" fmla="*/ 104 h 6308306"/>
              <a:gd name="connsiteX693" fmla="*/ 9354861 w 9366542"/>
              <a:gd name="connsiteY693" fmla="*/ 578 h 6308306"/>
              <a:gd name="connsiteX694" fmla="*/ 9329687 w 9366542"/>
              <a:gd name="connsiteY694" fmla="*/ 578 h 6308306"/>
              <a:gd name="connsiteX695" fmla="*/ 9304512 w 9366542"/>
              <a:gd name="connsiteY695" fmla="*/ 35844 h 6308306"/>
              <a:gd name="connsiteX696" fmla="*/ 9344792 w 9366542"/>
              <a:gd name="connsiteY696" fmla="*/ 30806 h 6308306"/>
              <a:gd name="connsiteX697" fmla="*/ 9364931 w 9366542"/>
              <a:gd name="connsiteY697" fmla="*/ 10653 h 6308306"/>
              <a:gd name="connsiteX698" fmla="*/ 9366542 w 9366542"/>
              <a:gd name="connsiteY698" fmla="*/ 10452 h 6308306"/>
              <a:gd name="connsiteX699" fmla="*/ 9366542 w 9366542"/>
              <a:gd name="connsiteY699" fmla="*/ 43447 h 6308306"/>
              <a:gd name="connsiteX700" fmla="*/ 9347860 w 9366542"/>
              <a:gd name="connsiteY700" fmla="*/ 51667 h 6308306"/>
              <a:gd name="connsiteX701" fmla="*/ 9304512 w 9366542"/>
              <a:gd name="connsiteY701" fmla="*/ 61035 h 6308306"/>
              <a:gd name="connsiteX702" fmla="*/ 9351242 w 9366542"/>
              <a:gd name="connsiteY702" fmla="*/ 52533 h 6308306"/>
              <a:gd name="connsiteX703" fmla="*/ 9366542 w 9366542"/>
              <a:gd name="connsiteY703" fmla="*/ 49750 h 6308306"/>
              <a:gd name="connsiteX704" fmla="*/ 9366542 w 9366542"/>
              <a:gd name="connsiteY704" fmla="*/ 90078 h 6308306"/>
              <a:gd name="connsiteX705" fmla="*/ 9344792 w 9366542"/>
              <a:gd name="connsiteY705" fmla="*/ 101340 h 6308306"/>
              <a:gd name="connsiteX706" fmla="*/ 9334722 w 9366542"/>
              <a:gd name="connsiteY706" fmla="*/ 116454 h 6308306"/>
              <a:gd name="connsiteX707" fmla="*/ 9324651 w 9366542"/>
              <a:gd name="connsiteY707" fmla="*/ 101340 h 6308306"/>
              <a:gd name="connsiteX708" fmla="*/ 9329687 w 9366542"/>
              <a:gd name="connsiteY708" fmla="*/ 86225 h 6308306"/>
              <a:gd name="connsiteX709" fmla="*/ 9294443 w 9366542"/>
              <a:gd name="connsiteY709" fmla="*/ 86225 h 6308306"/>
              <a:gd name="connsiteX710" fmla="*/ 9304512 w 9366542"/>
              <a:gd name="connsiteY710" fmla="*/ 116454 h 6308306"/>
              <a:gd name="connsiteX711" fmla="*/ 9284373 w 9366542"/>
              <a:gd name="connsiteY711" fmla="*/ 126529 h 6308306"/>
              <a:gd name="connsiteX712" fmla="*/ 9284373 w 9366542"/>
              <a:gd name="connsiteY712" fmla="*/ 121493 h 6308306"/>
              <a:gd name="connsiteX713" fmla="*/ 9234024 w 9366542"/>
              <a:gd name="connsiteY713" fmla="*/ 121493 h 6308306"/>
              <a:gd name="connsiteX714" fmla="*/ 9183675 w 9366542"/>
              <a:gd name="connsiteY714" fmla="*/ 146683 h 6308306"/>
              <a:gd name="connsiteX715" fmla="*/ 9143395 w 9366542"/>
              <a:gd name="connsiteY715" fmla="*/ 156759 h 6308306"/>
              <a:gd name="connsiteX716" fmla="*/ 9077941 w 9366542"/>
              <a:gd name="connsiteY716" fmla="*/ 212178 h 6308306"/>
              <a:gd name="connsiteX717" fmla="*/ 9098080 w 9366542"/>
              <a:gd name="connsiteY717" fmla="*/ 227293 h 6308306"/>
              <a:gd name="connsiteX718" fmla="*/ 9012487 w 9366542"/>
              <a:gd name="connsiteY718" fmla="*/ 287751 h 6308306"/>
              <a:gd name="connsiteX719" fmla="*/ 8987313 w 9366542"/>
              <a:gd name="connsiteY719" fmla="*/ 328055 h 6308306"/>
              <a:gd name="connsiteX720" fmla="*/ 9002418 w 9366542"/>
              <a:gd name="connsiteY720" fmla="*/ 333094 h 6308306"/>
              <a:gd name="connsiteX721" fmla="*/ 9007453 w 9366542"/>
              <a:gd name="connsiteY721" fmla="*/ 317978 h 6308306"/>
              <a:gd name="connsiteX722" fmla="*/ 9032628 w 9366542"/>
              <a:gd name="connsiteY722" fmla="*/ 353246 h 6308306"/>
              <a:gd name="connsiteX723" fmla="*/ 9057802 w 9366542"/>
              <a:gd name="connsiteY723" fmla="*/ 358283 h 6308306"/>
              <a:gd name="connsiteX724" fmla="*/ 9067872 w 9366542"/>
              <a:gd name="connsiteY724" fmla="*/ 353246 h 6308306"/>
              <a:gd name="connsiteX725" fmla="*/ 9047731 w 9366542"/>
              <a:gd name="connsiteY725" fmla="*/ 343170 h 6308306"/>
              <a:gd name="connsiteX726" fmla="*/ 9093046 w 9366542"/>
              <a:gd name="connsiteY726" fmla="*/ 323017 h 6308306"/>
              <a:gd name="connsiteX727" fmla="*/ 9103116 w 9366542"/>
              <a:gd name="connsiteY727" fmla="*/ 333094 h 6308306"/>
              <a:gd name="connsiteX728" fmla="*/ 9113185 w 9366542"/>
              <a:gd name="connsiteY728" fmla="*/ 323017 h 6308306"/>
              <a:gd name="connsiteX729" fmla="*/ 9113185 w 9366542"/>
              <a:gd name="connsiteY729" fmla="*/ 302864 h 6308306"/>
              <a:gd name="connsiteX730" fmla="*/ 9138360 w 9366542"/>
              <a:gd name="connsiteY730" fmla="*/ 312940 h 6308306"/>
              <a:gd name="connsiteX731" fmla="*/ 9178639 w 9366542"/>
              <a:gd name="connsiteY731" fmla="*/ 317978 h 6308306"/>
              <a:gd name="connsiteX732" fmla="*/ 9193744 w 9366542"/>
              <a:gd name="connsiteY732" fmla="*/ 302864 h 6308306"/>
              <a:gd name="connsiteX733" fmla="*/ 9234024 w 9366542"/>
              <a:gd name="connsiteY733" fmla="*/ 292789 h 6308306"/>
              <a:gd name="connsiteX734" fmla="*/ 9228989 w 9366542"/>
              <a:gd name="connsiteY734" fmla="*/ 312940 h 6308306"/>
              <a:gd name="connsiteX735" fmla="*/ 9244094 w 9366542"/>
              <a:gd name="connsiteY735" fmla="*/ 323017 h 6308306"/>
              <a:gd name="connsiteX736" fmla="*/ 9339756 w 9366542"/>
              <a:gd name="connsiteY736" fmla="*/ 307903 h 6308306"/>
              <a:gd name="connsiteX737" fmla="*/ 9354861 w 9366542"/>
              <a:gd name="connsiteY737" fmla="*/ 304124 h 6308306"/>
              <a:gd name="connsiteX738" fmla="*/ 9366542 w 9366542"/>
              <a:gd name="connsiteY738" fmla="*/ 301202 h 6308306"/>
              <a:gd name="connsiteX739" fmla="*/ 9366542 w 9366542"/>
              <a:gd name="connsiteY739" fmla="*/ 317978 h 6308306"/>
              <a:gd name="connsiteX740" fmla="*/ 9364931 w 9366542"/>
              <a:gd name="connsiteY740" fmla="*/ 317978 h 6308306"/>
              <a:gd name="connsiteX741" fmla="*/ 9234024 w 9366542"/>
              <a:gd name="connsiteY741" fmla="*/ 343170 h 6308306"/>
              <a:gd name="connsiteX742" fmla="*/ 9158500 w 9366542"/>
              <a:gd name="connsiteY742" fmla="*/ 368360 h 6308306"/>
              <a:gd name="connsiteX743" fmla="*/ 9178639 w 9366542"/>
              <a:gd name="connsiteY743" fmla="*/ 338131 h 6308306"/>
              <a:gd name="connsiteX744" fmla="*/ 9178639 w 9366542"/>
              <a:gd name="connsiteY744" fmla="*/ 333094 h 6308306"/>
              <a:gd name="connsiteX745" fmla="*/ 9153465 w 9366542"/>
              <a:gd name="connsiteY745" fmla="*/ 333094 h 6308306"/>
              <a:gd name="connsiteX746" fmla="*/ 9138360 w 9366542"/>
              <a:gd name="connsiteY746" fmla="*/ 343170 h 6308306"/>
              <a:gd name="connsiteX747" fmla="*/ 9143395 w 9366542"/>
              <a:gd name="connsiteY747" fmla="*/ 348208 h 6308306"/>
              <a:gd name="connsiteX748" fmla="*/ 9143395 w 9366542"/>
              <a:gd name="connsiteY748" fmla="*/ 363322 h 6308306"/>
              <a:gd name="connsiteX749" fmla="*/ 9103116 w 9366542"/>
              <a:gd name="connsiteY749" fmla="*/ 378436 h 6308306"/>
              <a:gd name="connsiteX750" fmla="*/ 9067872 w 9366542"/>
              <a:gd name="connsiteY750" fmla="*/ 378436 h 6308306"/>
              <a:gd name="connsiteX751" fmla="*/ 9007453 w 9366542"/>
              <a:gd name="connsiteY751" fmla="*/ 423779 h 6308306"/>
              <a:gd name="connsiteX752" fmla="*/ 9017523 w 9366542"/>
              <a:gd name="connsiteY752" fmla="*/ 403627 h 6308306"/>
              <a:gd name="connsiteX753" fmla="*/ 8997382 w 9366542"/>
              <a:gd name="connsiteY753" fmla="*/ 393551 h 6308306"/>
              <a:gd name="connsiteX754" fmla="*/ 8926894 w 9366542"/>
              <a:gd name="connsiteY754" fmla="*/ 413704 h 6308306"/>
              <a:gd name="connsiteX755" fmla="*/ 8916824 w 9366542"/>
              <a:gd name="connsiteY755" fmla="*/ 423779 h 6308306"/>
              <a:gd name="connsiteX756" fmla="*/ 8921858 w 9366542"/>
              <a:gd name="connsiteY756" fmla="*/ 428818 h 6308306"/>
              <a:gd name="connsiteX757" fmla="*/ 8861440 w 9366542"/>
              <a:gd name="connsiteY757" fmla="*/ 433856 h 6308306"/>
              <a:gd name="connsiteX758" fmla="*/ 8841301 w 9366542"/>
              <a:gd name="connsiteY758" fmla="*/ 464084 h 6308306"/>
              <a:gd name="connsiteX759" fmla="*/ 8866475 w 9366542"/>
              <a:gd name="connsiteY759" fmla="*/ 469123 h 6308306"/>
              <a:gd name="connsiteX760" fmla="*/ 8876545 w 9366542"/>
              <a:gd name="connsiteY760" fmla="*/ 469123 h 6308306"/>
              <a:gd name="connsiteX761" fmla="*/ 8806057 w 9366542"/>
              <a:gd name="connsiteY761" fmla="*/ 499352 h 6308306"/>
              <a:gd name="connsiteX762" fmla="*/ 8806057 w 9366542"/>
              <a:gd name="connsiteY762" fmla="*/ 514466 h 6308306"/>
              <a:gd name="connsiteX763" fmla="*/ 8856406 w 9366542"/>
              <a:gd name="connsiteY763" fmla="*/ 539657 h 6308306"/>
              <a:gd name="connsiteX764" fmla="*/ 8876545 w 9366542"/>
              <a:gd name="connsiteY764" fmla="*/ 539657 h 6308306"/>
              <a:gd name="connsiteX765" fmla="*/ 8876545 w 9366542"/>
              <a:gd name="connsiteY765" fmla="*/ 524541 h 6308306"/>
              <a:gd name="connsiteX766" fmla="*/ 8906755 w 9366542"/>
              <a:gd name="connsiteY766" fmla="*/ 504389 h 6308306"/>
              <a:gd name="connsiteX767" fmla="*/ 8936964 w 9366542"/>
              <a:gd name="connsiteY767" fmla="*/ 509428 h 6308306"/>
              <a:gd name="connsiteX768" fmla="*/ 8941999 w 9366542"/>
              <a:gd name="connsiteY768" fmla="*/ 529580 h 6308306"/>
              <a:gd name="connsiteX769" fmla="*/ 8967174 w 9366542"/>
              <a:gd name="connsiteY769" fmla="*/ 519504 h 6308306"/>
              <a:gd name="connsiteX770" fmla="*/ 8997382 w 9366542"/>
              <a:gd name="connsiteY770" fmla="*/ 494314 h 6308306"/>
              <a:gd name="connsiteX771" fmla="*/ 8952069 w 9366542"/>
              <a:gd name="connsiteY771" fmla="*/ 448970 h 6308306"/>
              <a:gd name="connsiteX772" fmla="*/ 9027592 w 9366542"/>
              <a:gd name="connsiteY772" fmla="*/ 479199 h 6308306"/>
              <a:gd name="connsiteX773" fmla="*/ 9057802 w 9366542"/>
              <a:gd name="connsiteY773" fmla="*/ 469123 h 6308306"/>
              <a:gd name="connsiteX774" fmla="*/ 9088011 w 9366542"/>
              <a:gd name="connsiteY774" fmla="*/ 454009 h 6308306"/>
              <a:gd name="connsiteX775" fmla="*/ 9098080 w 9366542"/>
              <a:gd name="connsiteY775" fmla="*/ 438893 h 6308306"/>
              <a:gd name="connsiteX776" fmla="*/ 9098080 w 9366542"/>
              <a:gd name="connsiteY776" fmla="*/ 428818 h 6308306"/>
              <a:gd name="connsiteX777" fmla="*/ 9123255 w 9366542"/>
              <a:gd name="connsiteY777" fmla="*/ 443932 h 6308306"/>
              <a:gd name="connsiteX778" fmla="*/ 9143395 w 9366542"/>
              <a:gd name="connsiteY778" fmla="*/ 443932 h 6308306"/>
              <a:gd name="connsiteX779" fmla="*/ 9108151 w 9366542"/>
              <a:gd name="connsiteY779" fmla="*/ 459046 h 6308306"/>
              <a:gd name="connsiteX780" fmla="*/ 9088011 w 9366542"/>
              <a:gd name="connsiteY780" fmla="*/ 459046 h 6308306"/>
              <a:gd name="connsiteX781" fmla="*/ 9082977 w 9366542"/>
              <a:gd name="connsiteY781" fmla="*/ 479199 h 6308306"/>
              <a:gd name="connsiteX782" fmla="*/ 9052767 w 9366542"/>
              <a:gd name="connsiteY782" fmla="*/ 479199 h 6308306"/>
              <a:gd name="connsiteX783" fmla="*/ 9062836 w 9366542"/>
              <a:gd name="connsiteY783" fmla="*/ 504389 h 6308306"/>
              <a:gd name="connsiteX784" fmla="*/ 9098080 w 9366542"/>
              <a:gd name="connsiteY784" fmla="*/ 494314 h 6308306"/>
              <a:gd name="connsiteX785" fmla="*/ 9108151 w 9366542"/>
              <a:gd name="connsiteY785" fmla="*/ 499352 h 6308306"/>
              <a:gd name="connsiteX786" fmla="*/ 9213884 w 9366542"/>
              <a:gd name="connsiteY786" fmla="*/ 469123 h 6308306"/>
              <a:gd name="connsiteX787" fmla="*/ 9314582 w 9366542"/>
              <a:gd name="connsiteY787" fmla="*/ 438893 h 6308306"/>
              <a:gd name="connsiteX788" fmla="*/ 9354861 w 9366542"/>
              <a:gd name="connsiteY788" fmla="*/ 438893 h 6308306"/>
              <a:gd name="connsiteX789" fmla="*/ 9359897 w 9366542"/>
              <a:gd name="connsiteY789" fmla="*/ 454009 h 6308306"/>
              <a:gd name="connsiteX790" fmla="*/ 9361156 w 9366542"/>
              <a:gd name="connsiteY790" fmla="*/ 453379 h 6308306"/>
              <a:gd name="connsiteX791" fmla="*/ 9366542 w 9366542"/>
              <a:gd name="connsiteY791" fmla="*/ 450684 h 6308306"/>
              <a:gd name="connsiteX792" fmla="*/ 9366542 w 9366542"/>
              <a:gd name="connsiteY792" fmla="*/ 5282423 h 6308306"/>
              <a:gd name="connsiteX793" fmla="*/ 9362728 w 9366542"/>
              <a:gd name="connsiteY793" fmla="*/ 5285095 h 6308306"/>
              <a:gd name="connsiteX794" fmla="*/ 9304512 w 9366542"/>
              <a:gd name="connsiteY794" fmla="*/ 5325872 h 6308306"/>
              <a:gd name="connsiteX795" fmla="*/ 9314582 w 9366542"/>
              <a:gd name="connsiteY795" fmla="*/ 5335949 h 6308306"/>
              <a:gd name="connsiteX796" fmla="*/ 9289407 w 9366542"/>
              <a:gd name="connsiteY796" fmla="*/ 5346024 h 6308306"/>
              <a:gd name="connsiteX797" fmla="*/ 9289407 w 9366542"/>
              <a:gd name="connsiteY797" fmla="*/ 5351063 h 6308306"/>
              <a:gd name="connsiteX798" fmla="*/ 9284373 w 9366542"/>
              <a:gd name="connsiteY798" fmla="*/ 5346024 h 6308306"/>
              <a:gd name="connsiteX799" fmla="*/ 9259199 w 9366542"/>
              <a:gd name="connsiteY799" fmla="*/ 5386329 h 6308306"/>
              <a:gd name="connsiteX800" fmla="*/ 9234024 w 9366542"/>
              <a:gd name="connsiteY800" fmla="*/ 5391368 h 6308306"/>
              <a:gd name="connsiteX801" fmla="*/ 9234024 w 9366542"/>
              <a:gd name="connsiteY801" fmla="*/ 5416559 h 6308306"/>
              <a:gd name="connsiteX802" fmla="*/ 9193744 w 9366542"/>
              <a:gd name="connsiteY802" fmla="*/ 5436711 h 6308306"/>
              <a:gd name="connsiteX803" fmla="*/ 9183675 w 9366542"/>
              <a:gd name="connsiteY803" fmla="*/ 5456864 h 6308306"/>
              <a:gd name="connsiteX804" fmla="*/ 9158500 w 9366542"/>
              <a:gd name="connsiteY804" fmla="*/ 5461902 h 6308306"/>
              <a:gd name="connsiteX805" fmla="*/ 9138360 w 9366542"/>
              <a:gd name="connsiteY805" fmla="*/ 5502207 h 6308306"/>
              <a:gd name="connsiteX806" fmla="*/ 8700323 w 9366542"/>
              <a:gd name="connsiteY806" fmla="*/ 5905256 h 6308306"/>
              <a:gd name="connsiteX807" fmla="*/ 8705359 w 9366542"/>
              <a:gd name="connsiteY807" fmla="*/ 5905256 h 6308306"/>
              <a:gd name="connsiteX808" fmla="*/ 8579486 w 9366542"/>
              <a:gd name="connsiteY808" fmla="*/ 6000981 h 6308306"/>
              <a:gd name="connsiteX809" fmla="*/ 8584520 w 9366542"/>
              <a:gd name="connsiteY809" fmla="*/ 6006018 h 6308306"/>
              <a:gd name="connsiteX810" fmla="*/ 8483822 w 9366542"/>
              <a:gd name="connsiteY810" fmla="*/ 6121896 h 6308306"/>
              <a:gd name="connsiteX811" fmla="*/ 8443542 w 9366542"/>
              <a:gd name="connsiteY811" fmla="*/ 6157162 h 6308306"/>
              <a:gd name="connsiteX812" fmla="*/ 8453613 w 9366542"/>
              <a:gd name="connsiteY812" fmla="*/ 6162201 h 6308306"/>
              <a:gd name="connsiteX813" fmla="*/ 8448578 w 9366542"/>
              <a:gd name="connsiteY813" fmla="*/ 6172276 h 6308306"/>
              <a:gd name="connsiteX814" fmla="*/ 8463683 w 9366542"/>
              <a:gd name="connsiteY814" fmla="*/ 6182353 h 6308306"/>
              <a:gd name="connsiteX815" fmla="*/ 8448578 w 9366542"/>
              <a:gd name="connsiteY815" fmla="*/ 6197467 h 6308306"/>
              <a:gd name="connsiteX816" fmla="*/ 8428439 w 9366542"/>
              <a:gd name="connsiteY816" fmla="*/ 6182353 h 6308306"/>
              <a:gd name="connsiteX817" fmla="*/ 8312636 w 9366542"/>
              <a:gd name="connsiteY817" fmla="*/ 6278077 h 6308306"/>
              <a:gd name="connsiteX818" fmla="*/ 8302566 w 9366542"/>
              <a:gd name="connsiteY818" fmla="*/ 6298229 h 6308306"/>
              <a:gd name="connsiteX819" fmla="*/ 8262286 w 9366542"/>
              <a:gd name="connsiteY819" fmla="*/ 6308306 h 6308306"/>
              <a:gd name="connsiteX820" fmla="*/ 8166622 w 9366542"/>
              <a:gd name="connsiteY820" fmla="*/ 6308306 h 6308306"/>
              <a:gd name="connsiteX821" fmla="*/ 8136414 w 9366542"/>
              <a:gd name="connsiteY821" fmla="*/ 6293191 h 6308306"/>
              <a:gd name="connsiteX822" fmla="*/ 8151518 w 9366542"/>
              <a:gd name="connsiteY822" fmla="*/ 6283115 h 6308306"/>
              <a:gd name="connsiteX823" fmla="*/ 8156552 w 9366542"/>
              <a:gd name="connsiteY823" fmla="*/ 6268001 h 6308306"/>
              <a:gd name="connsiteX824" fmla="*/ 8191796 w 9366542"/>
              <a:gd name="connsiteY824" fmla="*/ 6227696 h 6308306"/>
              <a:gd name="connsiteX825" fmla="*/ 8181727 w 9366542"/>
              <a:gd name="connsiteY825" fmla="*/ 6217620 h 6308306"/>
              <a:gd name="connsiteX826" fmla="*/ 8196832 w 9366542"/>
              <a:gd name="connsiteY826" fmla="*/ 6207544 h 6308306"/>
              <a:gd name="connsiteX827" fmla="*/ 8191796 w 9366542"/>
              <a:gd name="connsiteY827" fmla="*/ 6192429 h 6308306"/>
              <a:gd name="connsiteX828" fmla="*/ 8131378 w 9366542"/>
              <a:gd name="connsiteY828" fmla="*/ 6222658 h 6308306"/>
              <a:gd name="connsiteX829" fmla="*/ 8111239 w 9366542"/>
              <a:gd name="connsiteY829" fmla="*/ 6268001 h 6308306"/>
              <a:gd name="connsiteX830" fmla="*/ 8081029 w 9366542"/>
              <a:gd name="connsiteY830" fmla="*/ 6283115 h 6308306"/>
              <a:gd name="connsiteX831" fmla="*/ 8091098 w 9366542"/>
              <a:gd name="connsiteY831" fmla="*/ 6293191 h 6308306"/>
              <a:gd name="connsiteX832" fmla="*/ 8070960 w 9366542"/>
              <a:gd name="connsiteY832" fmla="*/ 6308306 h 6308306"/>
              <a:gd name="connsiteX833" fmla="*/ 7945086 w 9366542"/>
              <a:gd name="connsiteY833" fmla="*/ 6308306 h 6308306"/>
              <a:gd name="connsiteX834" fmla="*/ 7945086 w 9366542"/>
              <a:gd name="connsiteY834" fmla="*/ 6298229 h 6308306"/>
              <a:gd name="connsiteX835" fmla="*/ 7980331 w 9366542"/>
              <a:gd name="connsiteY835" fmla="*/ 6283115 h 6308306"/>
              <a:gd name="connsiteX836" fmla="*/ 8005506 w 9366542"/>
              <a:gd name="connsiteY836" fmla="*/ 6257924 h 6308306"/>
              <a:gd name="connsiteX837" fmla="*/ 8000472 w 9366542"/>
              <a:gd name="connsiteY837" fmla="*/ 6242810 h 6308306"/>
              <a:gd name="connsiteX838" fmla="*/ 8040750 w 9366542"/>
              <a:gd name="connsiteY838" fmla="*/ 6217620 h 6308306"/>
              <a:gd name="connsiteX839" fmla="*/ 8035716 w 9366542"/>
              <a:gd name="connsiteY839" fmla="*/ 6207544 h 6308306"/>
              <a:gd name="connsiteX840" fmla="*/ 8075995 w 9366542"/>
              <a:gd name="connsiteY840" fmla="*/ 6232733 h 6308306"/>
              <a:gd name="connsiteX841" fmla="*/ 8086064 w 9366542"/>
              <a:gd name="connsiteY841" fmla="*/ 6227696 h 6308306"/>
              <a:gd name="connsiteX842" fmla="*/ 8075995 w 9366542"/>
              <a:gd name="connsiteY842" fmla="*/ 6217620 h 6308306"/>
              <a:gd name="connsiteX843" fmla="*/ 8055854 w 9366542"/>
              <a:gd name="connsiteY843" fmla="*/ 6212581 h 6308306"/>
              <a:gd name="connsiteX844" fmla="*/ 8070960 w 9366542"/>
              <a:gd name="connsiteY844" fmla="*/ 6192429 h 6308306"/>
              <a:gd name="connsiteX845" fmla="*/ 8070960 w 9366542"/>
              <a:gd name="connsiteY845" fmla="*/ 6182353 h 6308306"/>
              <a:gd name="connsiteX846" fmla="*/ 7980331 w 9366542"/>
              <a:gd name="connsiteY846" fmla="*/ 6197467 h 6308306"/>
              <a:gd name="connsiteX847" fmla="*/ 7940051 w 9366542"/>
              <a:gd name="connsiteY847" fmla="*/ 6237772 h 6308306"/>
              <a:gd name="connsiteX848" fmla="*/ 7945086 w 9366542"/>
              <a:gd name="connsiteY848" fmla="*/ 6242810 h 6308306"/>
              <a:gd name="connsiteX849" fmla="*/ 7869563 w 9366542"/>
              <a:gd name="connsiteY849" fmla="*/ 6308306 h 6308306"/>
              <a:gd name="connsiteX850" fmla="*/ 7753760 w 9366542"/>
              <a:gd name="connsiteY850" fmla="*/ 6308306 h 6308306"/>
              <a:gd name="connsiteX851" fmla="*/ 7758796 w 9366542"/>
              <a:gd name="connsiteY851" fmla="*/ 6293191 h 6308306"/>
              <a:gd name="connsiteX852" fmla="*/ 7738655 w 9366542"/>
              <a:gd name="connsiteY852" fmla="*/ 6298229 h 6308306"/>
              <a:gd name="connsiteX853" fmla="*/ 7753760 w 9366542"/>
              <a:gd name="connsiteY853" fmla="*/ 6262963 h 6308306"/>
              <a:gd name="connsiteX854" fmla="*/ 7778934 w 9366542"/>
              <a:gd name="connsiteY854" fmla="*/ 6242810 h 6308306"/>
              <a:gd name="connsiteX855" fmla="*/ 7773900 w 9366542"/>
              <a:gd name="connsiteY855" fmla="*/ 6237772 h 6308306"/>
              <a:gd name="connsiteX856" fmla="*/ 7718516 w 9366542"/>
              <a:gd name="connsiteY856" fmla="*/ 6252886 h 6308306"/>
              <a:gd name="connsiteX857" fmla="*/ 7778934 w 9366542"/>
              <a:gd name="connsiteY857" fmla="*/ 6192429 h 6308306"/>
              <a:gd name="connsiteX858" fmla="*/ 7854458 w 9366542"/>
              <a:gd name="connsiteY858" fmla="*/ 6142048 h 6308306"/>
              <a:gd name="connsiteX859" fmla="*/ 7854458 w 9366542"/>
              <a:gd name="connsiteY859" fmla="*/ 6131971 h 6308306"/>
              <a:gd name="connsiteX860" fmla="*/ 7874598 w 9366542"/>
              <a:gd name="connsiteY860" fmla="*/ 6126933 h 6308306"/>
              <a:gd name="connsiteX861" fmla="*/ 7904807 w 9366542"/>
              <a:gd name="connsiteY861" fmla="*/ 6061438 h 6308306"/>
              <a:gd name="connsiteX862" fmla="*/ 7884668 w 9366542"/>
              <a:gd name="connsiteY862" fmla="*/ 6081591 h 6308306"/>
              <a:gd name="connsiteX863" fmla="*/ 7663131 w 9366542"/>
              <a:gd name="connsiteY863" fmla="*/ 6262963 h 6308306"/>
              <a:gd name="connsiteX864" fmla="*/ 7663131 w 9366542"/>
              <a:gd name="connsiteY864" fmla="*/ 6283115 h 6308306"/>
              <a:gd name="connsiteX865" fmla="*/ 7637956 w 9366542"/>
              <a:gd name="connsiteY865" fmla="*/ 6308306 h 6308306"/>
              <a:gd name="connsiteX866" fmla="*/ 7542294 w 9366542"/>
              <a:gd name="connsiteY866" fmla="*/ 6308306 h 6308306"/>
              <a:gd name="connsiteX867" fmla="*/ 7587608 w 9366542"/>
              <a:gd name="connsiteY867" fmla="*/ 6252886 h 6308306"/>
              <a:gd name="connsiteX868" fmla="*/ 7587608 w 9366542"/>
              <a:gd name="connsiteY868" fmla="*/ 6242810 h 6308306"/>
              <a:gd name="connsiteX869" fmla="*/ 7663131 w 9366542"/>
              <a:gd name="connsiteY869" fmla="*/ 6167239 h 6308306"/>
              <a:gd name="connsiteX870" fmla="*/ 7658097 w 9366542"/>
              <a:gd name="connsiteY870" fmla="*/ 6131971 h 6308306"/>
              <a:gd name="connsiteX871" fmla="*/ 7658097 w 9366542"/>
              <a:gd name="connsiteY871" fmla="*/ 6121896 h 6308306"/>
              <a:gd name="connsiteX872" fmla="*/ 7612782 w 9366542"/>
              <a:gd name="connsiteY872" fmla="*/ 6142048 h 6308306"/>
              <a:gd name="connsiteX873" fmla="*/ 7577538 w 9366542"/>
              <a:gd name="connsiteY873" fmla="*/ 6177315 h 6308306"/>
              <a:gd name="connsiteX874" fmla="*/ 7612782 w 9366542"/>
              <a:gd name="connsiteY874" fmla="*/ 6121896 h 6308306"/>
              <a:gd name="connsiteX875" fmla="*/ 7632922 w 9366542"/>
              <a:gd name="connsiteY875" fmla="*/ 6106780 h 6308306"/>
              <a:gd name="connsiteX876" fmla="*/ 7622853 w 9366542"/>
              <a:gd name="connsiteY876" fmla="*/ 6096705 h 6308306"/>
              <a:gd name="connsiteX877" fmla="*/ 7637956 w 9366542"/>
              <a:gd name="connsiteY877" fmla="*/ 6081591 h 6308306"/>
              <a:gd name="connsiteX878" fmla="*/ 7632922 w 9366542"/>
              <a:gd name="connsiteY878" fmla="*/ 6071514 h 6308306"/>
              <a:gd name="connsiteX879" fmla="*/ 7607748 w 9366542"/>
              <a:gd name="connsiteY879" fmla="*/ 6081591 h 6308306"/>
              <a:gd name="connsiteX880" fmla="*/ 7602712 w 9366542"/>
              <a:gd name="connsiteY880" fmla="*/ 6101743 h 6308306"/>
              <a:gd name="connsiteX881" fmla="*/ 7607748 w 9366542"/>
              <a:gd name="connsiteY881" fmla="*/ 6106780 h 6308306"/>
              <a:gd name="connsiteX882" fmla="*/ 7597678 w 9366542"/>
              <a:gd name="connsiteY882" fmla="*/ 6116857 h 6308306"/>
              <a:gd name="connsiteX883" fmla="*/ 7587608 w 9366542"/>
              <a:gd name="connsiteY883" fmla="*/ 6101743 h 6308306"/>
              <a:gd name="connsiteX884" fmla="*/ 7517120 w 9366542"/>
              <a:gd name="connsiteY884" fmla="*/ 6162201 h 6308306"/>
              <a:gd name="connsiteX885" fmla="*/ 7502014 w 9366542"/>
              <a:gd name="connsiteY885" fmla="*/ 6152124 h 6308306"/>
              <a:gd name="connsiteX886" fmla="*/ 7512084 w 9366542"/>
              <a:gd name="connsiteY886" fmla="*/ 6116857 h 6308306"/>
              <a:gd name="connsiteX887" fmla="*/ 7532224 w 9366542"/>
              <a:gd name="connsiteY887" fmla="*/ 6116857 h 6308306"/>
              <a:gd name="connsiteX888" fmla="*/ 7522155 w 9366542"/>
              <a:gd name="connsiteY888" fmla="*/ 6121896 h 6308306"/>
              <a:gd name="connsiteX889" fmla="*/ 7542294 w 9366542"/>
              <a:gd name="connsiteY889" fmla="*/ 6121896 h 6308306"/>
              <a:gd name="connsiteX890" fmla="*/ 7547330 w 9366542"/>
              <a:gd name="connsiteY890" fmla="*/ 6106780 h 6308306"/>
              <a:gd name="connsiteX891" fmla="*/ 7532224 w 9366542"/>
              <a:gd name="connsiteY891" fmla="*/ 6091666 h 6308306"/>
              <a:gd name="connsiteX892" fmla="*/ 7532224 w 9366542"/>
              <a:gd name="connsiteY892" fmla="*/ 6086628 h 6308306"/>
              <a:gd name="connsiteX893" fmla="*/ 7486910 w 9366542"/>
              <a:gd name="connsiteY893" fmla="*/ 6111819 h 6308306"/>
              <a:gd name="connsiteX894" fmla="*/ 7476840 w 9366542"/>
              <a:gd name="connsiteY894" fmla="*/ 6131971 h 6308306"/>
              <a:gd name="connsiteX895" fmla="*/ 7461735 w 9366542"/>
              <a:gd name="connsiteY895" fmla="*/ 6142048 h 6308306"/>
              <a:gd name="connsiteX896" fmla="*/ 7456701 w 9366542"/>
              <a:gd name="connsiteY896" fmla="*/ 6131971 h 6308306"/>
              <a:gd name="connsiteX897" fmla="*/ 7416422 w 9366542"/>
              <a:gd name="connsiteY897" fmla="*/ 6152124 h 6308306"/>
              <a:gd name="connsiteX898" fmla="*/ 7421457 w 9366542"/>
              <a:gd name="connsiteY898" fmla="*/ 6172276 h 6308306"/>
              <a:gd name="connsiteX899" fmla="*/ 7391247 w 9366542"/>
              <a:gd name="connsiteY899" fmla="*/ 6182353 h 6308306"/>
              <a:gd name="connsiteX900" fmla="*/ 7361036 w 9366542"/>
              <a:gd name="connsiteY900" fmla="*/ 6207544 h 6308306"/>
              <a:gd name="connsiteX901" fmla="*/ 7361036 w 9366542"/>
              <a:gd name="connsiteY901" fmla="*/ 6227696 h 6308306"/>
              <a:gd name="connsiteX902" fmla="*/ 7345933 w 9366542"/>
              <a:gd name="connsiteY902" fmla="*/ 6232733 h 6308306"/>
              <a:gd name="connsiteX903" fmla="*/ 7320758 w 9366542"/>
              <a:gd name="connsiteY903" fmla="*/ 6212581 h 6308306"/>
              <a:gd name="connsiteX904" fmla="*/ 7300618 w 9366542"/>
              <a:gd name="connsiteY904" fmla="*/ 6222658 h 6308306"/>
              <a:gd name="connsiteX905" fmla="*/ 7280479 w 9366542"/>
              <a:gd name="connsiteY905" fmla="*/ 6227696 h 6308306"/>
              <a:gd name="connsiteX906" fmla="*/ 7275444 w 9366542"/>
              <a:gd name="connsiteY906" fmla="*/ 6227696 h 6308306"/>
              <a:gd name="connsiteX907" fmla="*/ 7280479 w 9366542"/>
              <a:gd name="connsiteY907" fmla="*/ 6222658 h 6308306"/>
              <a:gd name="connsiteX908" fmla="*/ 7275444 w 9366542"/>
              <a:gd name="connsiteY908" fmla="*/ 6192429 h 6308306"/>
              <a:gd name="connsiteX909" fmla="*/ 7340898 w 9366542"/>
              <a:gd name="connsiteY909" fmla="*/ 6152124 h 6308306"/>
              <a:gd name="connsiteX910" fmla="*/ 7340898 w 9366542"/>
              <a:gd name="connsiteY910" fmla="*/ 6131971 h 6308306"/>
              <a:gd name="connsiteX911" fmla="*/ 7315723 w 9366542"/>
              <a:gd name="connsiteY911" fmla="*/ 6121896 h 6308306"/>
              <a:gd name="connsiteX912" fmla="*/ 7300618 w 9366542"/>
              <a:gd name="connsiteY912" fmla="*/ 6121896 h 6308306"/>
              <a:gd name="connsiteX913" fmla="*/ 7280479 w 9366542"/>
              <a:gd name="connsiteY913" fmla="*/ 6142048 h 6308306"/>
              <a:gd name="connsiteX914" fmla="*/ 7270410 w 9366542"/>
              <a:gd name="connsiteY914" fmla="*/ 6137010 h 6308306"/>
              <a:gd name="connsiteX915" fmla="*/ 7245235 w 9366542"/>
              <a:gd name="connsiteY915" fmla="*/ 6157162 h 6308306"/>
              <a:gd name="connsiteX916" fmla="*/ 7230130 w 9366542"/>
              <a:gd name="connsiteY916" fmla="*/ 6142048 h 6308306"/>
              <a:gd name="connsiteX917" fmla="*/ 7215025 w 9366542"/>
              <a:gd name="connsiteY917" fmla="*/ 6157162 h 6308306"/>
              <a:gd name="connsiteX918" fmla="*/ 7209991 w 9366542"/>
              <a:gd name="connsiteY918" fmla="*/ 6157162 h 6308306"/>
              <a:gd name="connsiteX919" fmla="*/ 7300618 w 9366542"/>
              <a:gd name="connsiteY919" fmla="*/ 6036248 h 6308306"/>
              <a:gd name="connsiteX920" fmla="*/ 7290548 w 9366542"/>
              <a:gd name="connsiteY920" fmla="*/ 6031209 h 6308306"/>
              <a:gd name="connsiteX921" fmla="*/ 7199920 w 9366542"/>
              <a:gd name="connsiteY921" fmla="*/ 6076552 h 6308306"/>
              <a:gd name="connsiteX922" fmla="*/ 7215025 w 9366542"/>
              <a:gd name="connsiteY922" fmla="*/ 6066475 h 6308306"/>
              <a:gd name="connsiteX923" fmla="*/ 7220060 w 9366542"/>
              <a:gd name="connsiteY923" fmla="*/ 6046323 h 6308306"/>
              <a:gd name="connsiteX924" fmla="*/ 7209991 w 9366542"/>
              <a:gd name="connsiteY924" fmla="*/ 6046323 h 6308306"/>
              <a:gd name="connsiteX925" fmla="*/ 7139502 w 9366542"/>
              <a:gd name="connsiteY925" fmla="*/ 6106780 h 6308306"/>
              <a:gd name="connsiteX926" fmla="*/ 7129432 w 9366542"/>
              <a:gd name="connsiteY926" fmla="*/ 6101743 h 6308306"/>
              <a:gd name="connsiteX927" fmla="*/ 7119362 w 9366542"/>
              <a:gd name="connsiteY927" fmla="*/ 6106780 h 6308306"/>
              <a:gd name="connsiteX928" fmla="*/ 7129432 w 9366542"/>
              <a:gd name="connsiteY928" fmla="*/ 6116857 h 6308306"/>
              <a:gd name="connsiteX929" fmla="*/ 7119362 w 9366542"/>
              <a:gd name="connsiteY929" fmla="*/ 6111819 h 6308306"/>
              <a:gd name="connsiteX930" fmla="*/ 7089152 w 9366542"/>
              <a:gd name="connsiteY930" fmla="*/ 6116857 h 6308306"/>
              <a:gd name="connsiteX931" fmla="*/ 7109292 w 9366542"/>
              <a:gd name="connsiteY931" fmla="*/ 6101743 h 6308306"/>
              <a:gd name="connsiteX932" fmla="*/ 7109292 w 9366542"/>
              <a:gd name="connsiteY932" fmla="*/ 6081591 h 6308306"/>
              <a:gd name="connsiteX933" fmla="*/ 7159642 w 9366542"/>
              <a:gd name="connsiteY933" fmla="*/ 6051361 h 6308306"/>
              <a:gd name="connsiteX934" fmla="*/ 7164676 w 9366542"/>
              <a:gd name="connsiteY934" fmla="*/ 6031209 h 6308306"/>
              <a:gd name="connsiteX935" fmla="*/ 7159642 w 9366542"/>
              <a:gd name="connsiteY935" fmla="*/ 6026171 h 6308306"/>
              <a:gd name="connsiteX936" fmla="*/ 7154606 w 9366542"/>
              <a:gd name="connsiteY936" fmla="*/ 6011057 h 6308306"/>
              <a:gd name="connsiteX937" fmla="*/ 7164676 w 9366542"/>
              <a:gd name="connsiteY937" fmla="*/ 6000981 h 6308306"/>
              <a:gd name="connsiteX938" fmla="*/ 7159642 w 9366542"/>
              <a:gd name="connsiteY938" fmla="*/ 5990904 h 6308306"/>
              <a:gd name="connsiteX939" fmla="*/ 7104257 w 9366542"/>
              <a:gd name="connsiteY939" fmla="*/ 6006018 h 6308306"/>
              <a:gd name="connsiteX940" fmla="*/ 7099222 w 9366542"/>
              <a:gd name="connsiteY940" fmla="*/ 6016095 h 6308306"/>
              <a:gd name="connsiteX941" fmla="*/ 7139502 w 9366542"/>
              <a:gd name="connsiteY941" fmla="*/ 6011057 h 6308306"/>
              <a:gd name="connsiteX942" fmla="*/ 7063978 w 9366542"/>
              <a:gd name="connsiteY942" fmla="*/ 6021134 h 6308306"/>
              <a:gd name="connsiteX943" fmla="*/ 7084118 w 9366542"/>
              <a:gd name="connsiteY943" fmla="*/ 5990904 h 6308306"/>
              <a:gd name="connsiteX944" fmla="*/ 7079082 w 9366542"/>
              <a:gd name="connsiteY944" fmla="*/ 5975790 h 6308306"/>
              <a:gd name="connsiteX945" fmla="*/ 7069013 w 9366542"/>
              <a:gd name="connsiteY945" fmla="*/ 5970752 h 6308306"/>
              <a:gd name="connsiteX946" fmla="*/ 7089152 w 9366542"/>
              <a:gd name="connsiteY946" fmla="*/ 5935485 h 6308306"/>
              <a:gd name="connsiteX947" fmla="*/ 7134468 w 9366542"/>
              <a:gd name="connsiteY947" fmla="*/ 5920370 h 6308306"/>
              <a:gd name="connsiteX948" fmla="*/ 7149571 w 9366542"/>
              <a:gd name="connsiteY948" fmla="*/ 5885103 h 6308306"/>
              <a:gd name="connsiteX949" fmla="*/ 7169712 w 9366542"/>
              <a:gd name="connsiteY949" fmla="*/ 5880065 h 6308306"/>
              <a:gd name="connsiteX950" fmla="*/ 7179781 w 9366542"/>
              <a:gd name="connsiteY950" fmla="*/ 5864951 h 6308306"/>
              <a:gd name="connsiteX951" fmla="*/ 7154606 w 9366542"/>
              <a:gd name="connsiteY951" fmla="*/ 5864951 h 6308306"/>
              <a:gd name="connsiteX952" fmla="*/ 7139502 w 9366542"/>
              <a:gd name="connsiteY952" fmla="*/ 5895180 h 6308306"/>
              <a:gd name="connsiteX953" fmla="*/ 7119362 w 9366542"/>
              <a:gd name="connsiteY953" fmla="*/ 5880065 h 6308306"/>
              <a:gd name="connsiteX954" fmla="*/ 7129432 w 9366542"/>
              <a:gd name="connsiteY954" fmla="*/ 5869989 h 6308306"/>
              <a:gd name="connsiteX955" fmla="*/ 7119362 w 9366542"/>
              <a:gd name="connsiteY955" fmla="*/ 5864951 h 6308306"/>
              <a:gd name="connsiteX956" fmla="*/ 7154606 w 9366542"/>
              <a:gd name="connsiteY956" fmla="*/ 5804494 h 6308306"/>
              <a:gd name="connsiteX957" fmla="*/ 7209991 w 9366542"/>
              <a:gd name="connsiteY957" fmla="*/ 5764189 h 6308306"/>
              <a:gd name="connsiteX958" fmla="*/ 7209991 w 9366542"/>
              <a:gd name="connsiteY958" fmla="*/ 5754112 h 6308306"/>
              <a:gd name="connsiteX959" fmla="*/ 7204956 w 9366542"/>
              <a:gd name="connsiteY959" fmla="*/ 5754112 h 6308306"/>
              <a:gd name="connsiteX960" fmla="*/ 7194886 w 9366542"/>
              <a:gd name="connsiteY960" fmla="*/ 5764189 h 6308306"/>
              <a:gd name="connsiteX961" fmla="*/ 7169712 w 9366542"/>
              <a:gd name="connsiteY961" fmla="*/ 5769227 h 6308306"/>
              <a:gd name="connsiteX962" fmla="*/ 7063978 w 9366542"/>
              <a:gd name="connsiteY962" fmla="*/ 5885103 h 6308306"/>
              <a:gd name="connsiteX963" fmla="*/ 7028734 w 9366542"/>
              <a:gd name="connsiteY963" fmla="*/ 5885103 h 6308306"/>
              <a:gd name="connsiteX964" fmla="*/ 7023698 w 9366542"/>
              <a:gd name="connsiteY964" fmla="*/ 5905256 h 6308306"/>
              <a:gd name="connsiteX965" fmla="*/ 6988454 w 9366542"/>
              <a:gd name="connsiteY965" fmla="*/ 5920370 h 6308306"/>
              <a:gd name="connsiteX966" fmla="*/ 6993490 w 9366542"/>
              <a:gd name="connsiteY966" fmla="*/ 5930447 h 6308306"/>
              <a:gd name="connsiteX967" fmla="*/ 6958246 w 9366542"/>
              <a:gd name="connsiteY967" fmla="*/ 5955638 h 6308306"/>
              <a:gd name="connsiteX968" fmla="*/ 6943140 w 9366542"/>
              <a:gd name="connsiteY968" fmla="*/ 5950599 h 6308306"/>
              <a:gd name="connsiteX969" fmla="*/ 6943140 w 9366542"/>
              <a:gd name="connsiteY969" fmla="*/ 5965713 h 6308306"/>
              <a:gd name="connsiteX970" fmla="*/ 6917966 w 9366542"/>
              <a:gd name="connsiteY970" fmla="*/ 6000981 h 6308306"/>
              <a:gd name="connsiteX971" fmla="*/ 6917966 w 9366542"/>
              <a:gd name="connsiteY971" fmla="*/ 6021134 h 6308306"/>
              <a:gd name="connsiteX972" fmla="*/ 6892792 w 9366542"/>
              <a:gd name="connsiteY972" fmla="*/ 6021134 h 6308306"/>
              <a:gd name="connsiteX973" fmla="*/ 6897826 w 9366542"/>
              <a:gd name="connsiteY973" fmla="*/ 6006018 h 6308306"/>
              <a:gd name="connsiteX974" fmla="*/ 6887756 w 9366542"/>
              <a:gd name="connsiteY974" fmla="*/ 6000981 h 6308306"/>
              <a:gd name="connsiteX975" fmla="*/ 6872651 w 9366542"/>
              <a:gd name="connsiteY975" fmla="*/ 6021134 h 6308306"/>
              <a:gd name="connsiteX976" fmla="*/ 6842442 w 9366542"/>
              <a:gd name="connsiteY976" fmla="*/ 6000981 h 6308306"/>
              <a:gd name="connsiteX977" fmla="*/ 6832372 w 9366542"/>
              <a:gd name="connsiteY977" fmla="*/ 6011057 h 6308306"/>
              <a:gd name="connsiteX978" fmla="*/ 6822302 w 9366542"/>
              <a:gd name="connsiteY978" fmla="*/ 6036248 h 6308306"/>
              <a:gd name="connsiteX979" fmla="*/ 6817268 w 9366542"/>
              <a:gd name="connsiteY979" fmla="*/ 6021134 h 6308306"/>
              <a:gd name="connsiteX980" fmla="*/ 6782024 w 9366542"/>
              <a:gd name="connsiteY980" fmla="*/ 6046323 h 6308306"/>
              <a:gd name="connsiteX981" fmla="*/ 6751814 w 9366542"/>
              <a:gd name="connsiteY981" fmla="*/ 6086628 h 6308306"/>
              <a:gd name="connsiteX982" fmla="*/ 6746778 w 9366542"/>
              <a:gd name="connsiteY982" fmla="*/ 6086628 h 6308306"/>
              <a:gd name="connsiteX983" fmla="*/ 6746778 w 9366542"/>
              <a:gd name="connsiteY983" fmla="*/ 6061438 h 6308306"/>
              <a:gd name="connsiteX984" fmla="*/ 6716570 w 9366542"/>
              <a:gd name="connsiteY984" fmla="*/ 6061438 h 6308306"/>
              <a:gd name="connsiteX985" fmla="*/ 6746778 w 9366542"/>
              <a:gd name="connsiteY985" fmla="*/ 6051361 h 6308306"/>
              <a:gd name="connsiteX986" fmla="*/ 6746778 w 9366542"/>
              <a:gd name="connsiteY986" fmla="*/ 6031209 h 6308306"/>
              <a:gd name="connsiteX987" fmla="*/ 6756849 w 9366542"/>
              <a:gd name="connsiteY987" fmla="*/ 6031209 h 6308306"/>
              <a:gd name="connsiteX988" fmla="*/ 6761883 w 9366542"/>
              <a:gd name="connsiteY988" fmla="*/ 6006018 h 6308306"/>
              <a:gd name="connsiteX989" fmla="*/ 6782024 w 9366542"/>
              <a:gd name="connsiteY989" fmla="*/ 6016095 h 6308306"/>
              <a:gd name="connsiteX990" fmla="*/ 6822302 w 9366542"/>
              <a:gd name="connsiteY990" fmla="*/ 5990904 h 6308306"/>
              <a:gd name="connsiteX991" fmla="*/ 6827337 w 9366542"/>
              <a:gd name="connsiteY991" fmla="*/ 5970752 h 6308306"/>
              <a:gd name="connsiteX992" fmla="*/ 6807198 w 9366542"/>
              <a:gd name="connsiteY992" fmla="*/ 5970752 h 6308306"/>
              <a:gd name="connsiteX993" fmla="*/ 6792093 w 9366542"/>
              <a:gd name="connsiteY993" fmla="*/ 5985866 h 6308306"/>
              <a:gd name="connsiteX994" fmla="*/ 6776988 w 9366542"/>
              <a:gd name="connsiteY994" fmla="*/ 5980829 h 6308306"/>
              <a:gd name="connsiteX995" fmla="*/ 6802162 w 9366542"/>
              <a:gd name="connsiteY995" fmla="*/ 5955638 h 6308306"/>
              <a:gd name="connsiteX996" fmla="*/ 6766918 w 9366542"/>
              <a:gd name="connsiteY996" fmla="*/ 5955638 h 6308306"/>
              <a:gd name="connsiteX997" fmla="*/ 6792093 w 9366542"/>
              <a:gd name="connsiteY997" fmla="*/ 5940522 h 6308306"/>
              <a:gd name="connsiteX998" fmla="*/ 6792093 w 9366542"/>
              <a:gd name="connsiteY998" fmla="*/ 5920370 h 6308306"/>
              <a:gd name="connsiteX999" fmla="*/ 6726639 w 9366542"/>
              <a:gd name="connsiteY999" fmla="*/ 5955638 h 6308306"/>
              <a:gd name="connsiteX1000" fmla="*/ 6726639 w 9366542"/>
              <a:gd name="connsiteY1000" fmla="*/ 5935485 h 6308306"/>
              <a:gd name="connsiteX1001" fmla="*/ 6706500 w 9366542"/>
              <a:gd name="connsiteY1001" fmla="*/ 5945561 h 6308306"/>
              <a:gd name="connsiteX1002" fmla="*/ 6716570 w 9366542"/>
              <a:gd name="connsiteY1002" fmla="*/ 5930447 h 6308306"/>
              <a:gd name="connsiteX1003" fmla="*/ 6731674 w 9366542"/>
              <a:gd name="connsiteY1003" fmla="*/ 5930447 h 6308306"/>
              <a:gd name="connsiteX1004" fmla="*/ 6746778 w 9366542"/>
              <a:gd name="connsiteY1004" fmla="*/ 5915333 h 6308306"/>
              <a:gd name="connsiteX1005" fmla="*/ 6761883 w 9366542"/>
              <a:gd name="connsiteY1005" fmla="*/ 5920370 h 6308306"/>
              <a:gd name="connsiteX1006" fmla="*/ 6771952 w 9366542"/>
              <a:gd name="connsiteY1006" fmla="*/ 5915333 h 6308306"/>
              <a:gd name="connsiteX1007" fmla="*/ 6766918 w 9366542"/>
              <a:gd name="connsiteY1007" fmla="*/ 5905256 h 6308306"/>
              <a:gd name="connsiteX1008" fmla="*/ 6741744 w 9366542"/>
              <a:gd name="connsiteY1008" fmla="*/ 5895180 h 6308306"/>
              <a:gd name="connsiteX1009" fmla="*/ 6751814 w 9366542"/>
              <a:gd name="connsiteY1009" fmla="*/ 5880065 h 6308306"/>
              <a:gd name="connsiteX1010" fmla="*/ 6746778 w 9366542"/>
              <a:gd name="connsiteY1010" fmla="*/ 5880065 h 6308306"/>
              <a:gd name="connsiteX1011" fmla="*/ 6756849 w 9366542"/>
              <a:gd name="connsiteY1011" fmla="*/ 5854876 h 6308306"/>
              <a:gd name="connsiteX1012" fmla="*/ 6746778 w 9366542"/>
              <a:gd name="connsiteY1012" fmla="*/ 5849837 h 6308306"/>
              <a:gd name="connsiteX1013" fmla="*/ 6731674 w 9366542"/>
              <a:gd name="connsiteY1013" fmla="*/ 5864951 h 6308306"/>
              <a:gd name="connsiteX1014" fmla="*/ 6751814 w 9366542"/>
              <a:gd name="connsiteY1014" fmla="*/ 5829685 h 6308306"/>
              <a:gd name="connsiteX1015" fmla="*/ 6741744 w 9366542"/>
              <a:gd name="connsiteY1015" fmla="*/ 5794417 h 6308306"/>
              <a:gd name="connsiteX1016" fmla="*/ 6756849 w 9366542"/>
              <a:gd name="connsiteY1016" fmla="*/ 5774264 h 6308306"/>
              <a:gd name="connsiteX1017" fmla="*/ 6782024 w 9366542"/>
              <a:gd name="connsiteY1017" fmla="*/ 5779303 h 6308306"/>
              <a:gd name="connsiteX1018" fmla="*/ 6792093 w 9366542"/>
              <a:gd name="connsiteY1018" fmla="*/ 5779303 h 6308306"/>
              <a:gd name="connsiteX1019" fmla="*/ 6802162 w 9366542"/>
              <a:gd name="connsiteY1019" fmla="*/ 5769227 h 6308306"/>
              <a:gd name="connsiteX1020" fmla="*/ 6782024 w 9366542"/>
              <a:gd name="connsiteY1020" fmla="*/ 5749075 h 6308306"/>
              <a:gd name="connsiteX1021" fmla="*/ 6802162 w 9366542"/>
              <a:gd name="connsiteY1021" fmla="*/ 5703731 h 6308306"/>
              <a:gd name="connsiteX1022" fmla="*/ 6822302 w 9366542"/>
              <a:gd name="connsiteY1022" fmla="*/ 5703731 h 6308306"/>
              <a:gd name="connsiteX1023" fmla="*/ 6862582 w 9366542"/>
              <a:gd name="connsiteY1023" fmla="*/ 5653350 h 6308306"/>
              <a:gd name="connsiteX1024" fmla="*/ 6867617 w 9366542"/>
              <a:gd name="connsiteY1024" fmla="*/ 5633197 h 6308306"/>
              <a:gd name="connsiteX1025" fmla="*/ 6872651 w 9366542"/>
              <a:gd name="connsiteY1025" fmla="*/ 5628160 h 6308306"/>
              <a:gd name="connsiteX1026" fmla="*/ 6877686 w 9366542"/>
              <a:gd name="connsiteY1026" fmla="*/ 5648313 h 6308306"/>
              <a:gd name="connsiteX1027" fmla="*/ 6902861 w 9366542"/>
              <a:gd name="connsiteY1027" fmla="*/ 5643274 h 6308306"/>
              <a:gd name="connsiteX1028" fmla="*/ 6902861 w 9366542"/>
              <a:gd name="connsiteY1028" fmla="*/ 5628160 h 6308306"/>
              <a:gd name="connsiteX1029" fmla="*/ 6928036 w 9366542"/>
              <a:gd name="connsiteY1029" fmla="*/ 5618083 h 6308306"/>
              <a:gd name="connsiteX1030" fmla="*/ 6948174 w 9366542"/>
              <a:gd name="connsiteY1030" fmla="*/ 5587854 h 6308306"/>
              <a:gd name="connsiteX1031" fmla="*/ 6983420 w 9366542"/>
              <a:gd name="connsiteY1031" fmla="*/ 5567701 h 6308306"/>
              <a:gd name="connsiteX1032" fmla="*/ 6988454 w 9366542"/>
              <a:gd name="connsiteY1032" fmla="*/ 5547549 h 6308306"/>
              <a:gd name="connsiteX1033" fmla="*/ 7139502 w 9366542"/>
              <a:gd name="connsiteY1033" fmla="*/ 5426634 h 6308306"/>
              <a:gd name="connsiteX1034" fmla="*/ 7139502 w 9366542"/>
              <a:gd name="connsiteY1034" fmla="*/ 5401443 h 6308306"/>
              <a:gd name="connsiteX1035" fmla="*/ 7149571 w 9366542"/>
              <a:gd name="connsiteY1035" fmla="*/ 5411520 h 6308306"/>
              <a:gd name="connsiteX1036" fmla="*/ 7169712 w 9366542"/>
              <a:gd name="connsiteY1036" fmla="*/ 5401443 h 6308306"/>
              <a:gd name="connsiteX1037" fmla="*/ 7179781 w 9366542"/>
              <a:gd name="connsiteY1037" fmla="*/ 5376254 h 6308306"/>
              <a:gd name="connsiteX1038" fmla="*/ 7194886 w 9366542"/>
              <a:gd name="connsiteY1038" fmla="*/ 5386329 h 6308306"/>
              <a:gd name="connsiteX1039" fmla="*/ 7220060 w 9366542"/>
              <a:gd name="connsiteY1039" fmla="*/ 5340986 h 6308306"/>
              <a:gd name="connsiteX1040" fmla="*/ 7194886 w 9366542"/>
              <a:gd name="connsiteY1040" fmla="*/ 5325872 h 6308306"/>
              <a:gd name="connsiteX1041" fmla="*/ 7230130 w 9366542"/>
              <a:gd name="connsiteY1041" fmla="*/ 5290606 h 6308306"/>
              <a:gd name="connsiteX1042" fmla="*/ 7250269 w 9366542"/>
              <a:gd name="connsiteY1042" fmla="*/ 5290606 h 6308306"/>
              <a:gd name="connsiteX1043" fmla="*/ 7250269 w 9366542"/>
              <a:gd name="connsiteY1043" fmla="*/ 5280529 h 6308306"/>
              <a:gd name="connsiteX1044" fmla="*/ 7285514 w 9366542"/>
              <a:gd name="connsiteY1044" fmla="*/ 5275490 h 6308306"/>
              <a:gd name="connsiteX1045" fmla="*/ 7265374 w 9366542"/>
              <a:gd name="connsiteY1045" fmla="*/ 5265415 h 6308306"/>
              <a:gd name="connsiteX1046" fmla="*/ 7285514 w 9366542"/>
              <a:gd name="connsiteY1046" fmla="*/ 5260376 h 6308306"/>
              <a:gd name="connsiteX1047" fmla="*/ 7295584 w 9366542"/>
              <a:gd name="connsiteY1047" fmla="*/ 5250301 h 6308306"/>
              <a:gd name="connsiteX1048" fmla="*/ 7290548 w 9366542"/>
              <a:gd name="connsiteY1048" fmla="*/ 5240224 h 6308306"/>
              <a:gd name="connsiteX1049" fmla="*/ 7325792 w 9366542"/>
              <a:gd name="connsiteY1049" fmla="*/ 5220071 h 6308306"/>
              <a:gd name="connsiteX1050" fmla="*/ 7340898 w 9366542"/>
              <a:gd name="connsiteY1050" fmla="*/ 5220071 h 6308306"/>
              <a:gd name="connsiteX1051" fmla="*/ 7350967 w 9366542"/>
              <a:gd name="connsiteY1051" fmla="*/ 5220071 h 6308306"/>
              <a:gd name="connsiteX1052" fmla="*/ 7361036 w 9366542"/>
              <a:gd name="connsiteY1052" fmla="*/ 5215033 h 6308306"/>
              <a:gd name="connsiteX1053" fmla="*/ 7320758 w 9366542"/>
              <a:gd name="connsiteY1053" fmla="*/ 5209996 h 6308306"/>
              <a:gd name="connsiteX1054" fmla="*/ 7340898 w 9366542"/>
              <a:gd name="connsiteY1054" fmla="*/ 5199919 h 6308306"/>
              <a:gd name="connsiteX1055" fmla="*/ 7371108 w 9366542"/>
              <a:gd name="connsiteY1055" fmla="*/ 5209996 h 6308306"/>
              <a:gd name="connsiteX1056" fmla="*/ 7381177 w 9366542"/>
              <a:gd name="connsiteY1056" fmla="*/ 5199919 h 6308306"/>
              <a:gd name="connsiteX1057" fmla="*/ 7361036 w 9366542"/>
              <a:gd name="connsiteY1057" fmla="*/ 5174728 h 6308306"/>
              <a:gd name="connsiteX1058" fmla="*/ 7401316 w 9366542"/>
              <a:gd name="connsiteY1058" fmla="*/ 5114271 h 6308306"/>
              <a:gd name="connsiteX1059" fmla="*/ 7416422 w 9366542"/>
              <a:gd name="connsiteY1059" fmla="*/ 5124348 h 6308306"/>
              <a:gd name="connsiteX1060" fmla="*/ 7436560 w 9366542"/>
              <a:gd name="connsiteY1060" fmla="*/ 5104195 h 6308306"/>
              <a:gd name="connsiteX1061" fmla="*/ 7436560 w 9366542"/>
              <a:gd name="connsiteY1061" fmla="*/ 5124348 h 6308306"/>
              <a:gd name="connsiteX1062" fmla="*/ 7461735 w 9366542"/>
              <a:gd name="connsiteY1062" fmla="*/ 5114271 h 6308306"/>
              <a:gd name="connsiteX1063" fmla="*/ 7471806 w 9366542"/>
              <a:gd name="connsiteY1063" fmla="*/ 5099157 h 6308306"/>
              <a:gd name="connsiteX1064" fmla="*/ 7456701 w 9366542"/>
              <a:gd name="connsiteY1064" fmla="*/ 5073966 h 6308306"/>
              <a:gd name="connsiteX1065" fmla="*/ 7441596 w 9366542"/>
              <a:gd name="connsiteY1065" fmla="*/ 5079004 h 6308306"/>
              <a:gd name="connsiteX1066" fmla="*/ 7416422 w 9366542"/>
              <a:gd name="connsiteY1066" fmla="*/ 5099157 h 6308306"/>
              <a:gd name="connsiteX1067" fmla="*/ 7366072 w 9366542"/>
              <a:gd name="connsiteY1067" fmla="*/ 5094118 h 6308306"/>
              <a:gd name="connsiteX1068" fmla="*/ 7361036 w 9366542"/>
              <a:gd name="connsiteY1068" fmla="*/ 5073966 h 6308306"/>
              <a:gd name="connsiteX1069" fmla="*/ 7381177 w 9366542"/>
              <a:gd name="connsiteY1069" fmla="*/ 5073966 h 6308306"/>
              <a:gd name="connsiteX1070" fmla="*/ 7406352 w 9366542"/>
              <a:gd name="connsiteY1070" fmla="*/ 5043738 h 6308306"/>
              <a:gd name="connsiteX1071" fmla="*/ 7406352 w 9366542"/>
              <a:gd name="connsiteY1071" fmla="*/ 5058852 h 6308306"/>
              <a:gd name="connsiteX1072" fmla="*/ 7451666 w 9366542"/>
              <a:gd name="connsiteY1072" fmla="*/ 5048775 h 6308306"/>
              <a:gd name="connsiteX1073" fmla="*/ 7456701 w 9366542"/>
              <a:gd name="connsiteY1073" fmla="*/ 5053813 h 6308306"/>
              <a:gd name="connsiteX1074" fmla="*/ 7466770 w 9366542"/>
              <a:gd name="connsiteY1074" fmla="*/ 5028622 h 6308306"/>
              <a:gd name="connsiteX1075" fmla="*/ 7496980 w 9366542"/>
              <a:gd name="connsiteY1075" fmla="*/ 5013508 h 6308306"/>
              <a:gd name="connsiteX1076" fmla="*/ 7512084 w 9366542"/>
              <a:gd name="connsiteY1076" fmla="*/ 5028622 h 6308306"/>
              <a:gd name="connsiteX1077" fmla="*/ 7527189 w 9366542"/>
              <a:gd name="connsiteY1077" fmla="*/ 5003433 h 6308306"/>
              <a:gd name="connsiteX1078" fmla="*/ 7552364 w 9366542"/>
              <a:gd name="connsiteY1078" fmla="*/ 4998394 h 6308306"/>
              <a:gd name="connsiteX1079" fmla="*/ 7557399 w 9366542"/>
              <a:gd name="connsiteY1079" fmla="*/ 4978242 h 6308306"/>
              <a:gd name="connsiteX1080" fmla="*/ 7522155 w 9366542"/>
              <a:gd name="connsiteY1080" fmla="*/ 4993356 h 6308306"/>
              <a:gd name="connsiteX1081" fmla="*/ 7542294 w 9366542"/>
              <a:gd name="connsiteY1081" fmla="*/ 4968165 h 6308306"/>
              <a:gd name="connsiteX1082" fmla="*/ 7486910 w 9366542"/>
              <a:gd name="connsiteY1082" fmla="*/ 4973204 h 6308306"/>
              <a:gd name="connsiteX1083" fmla="*/ 7512084 w 9366542"/>
              <a:gd name="connsiteY1083" fmla="*/ 4983280 h 6308306"/>
              <a:gd name="connsiteX1084" fmla="*/ 7496980 w 9366542"/>
              <a:gd name="connsiteY1084" fmla="*/ 4998394 h 6308306"/>
              <a:gd name="connsiteX1085" fmla="*/ 7476840 w 9366542"/>
              <a:gd name="connsiteY1085" fmla="*/ 4993356 h 6308306"/>
              <a:gd name="connsiteX1086" fmla="*/ 7486910 w 9366542"/>
              <a:gd name="connsiteY1086" fmla="*/ 4978242 h 6308306"/>
              <a:gd name="connsiteX1087" fmla="*/ 7451666 w 9366542"/>
              <a:gd name="connsiteY1087" fmla="*/ 4978242 h 6308306"/>
              <a:gd name="connsiteX1088" fmla="*/ 7456701 w 9366542"/>
              <a:gd name="connsiteY1088" fmla="*/ 5008470 h 6308306"/>
              <a:gd name="connsiteX1089" fmla="*/ 7451666 w 9366542"/>
              <a:gd name="connsiteY1089" fmla="*/ 4998394 h 6308306"/>
              <a:gd name="connsiteX1090" fmla="*/ 7441596 w 9366542"/>
              <a:gd name="connsiteY1090" fmla="*/ 4998394 h 6308306"/>
              <a:gd name="connsiteX1091" fmla="*/ 7436560 w 9366542"/>
              <a:gd name="connsiteY1091" fmla="*/ 5018547 h 6308306"/>
              <a:gd name="connsiteX1092" fmla="*/ 7381177 w 9366542"/>
              <a:gd name="connsiteY1092" fmla="*/ 5023585 h 6308306"/>
              <a:gd name="connsiteX1093" fmla="*/ 7340898 w 9366542"/>
              <a:gd name="connsiteY1093" fmla="*/ 5038699 h 6308306"/>
              <a:gd name="connsiteX1094" fmla="*/ 7325792 w 9366542"/>
              <a:gd name="connsiteY1094" fmla="*/ 5033661 h 6308306"/>
              <a:gd name="connsiteX1095" fmla="*/ 7315723 w 9366542"/>
              <a:gd name="connsiteY1095" fmla="*/ 5043738 h 6308306"/>
              <a:gd name="connsiteX1096" fmla="*/ 7270410 w 9366542"/>
              <a:gd name="connsiteY1096" fmla="*/ 5048775 h 6308306"/>
              <a:gd name="connsiteX1097" fmla="*/ 7270410 w 9366542"/>
              <a:gd name="connsiteY1097" fmla="*/ 5038699 h 6308306"/>
              <a:gd name="connsiteX1098" fmla="*/ 7300618 w 9366542"/>
              <a:gd name="connsiteY1098" fmla="*/ 5033661 h 6308306"/>
              <a:gd name="connsiteX1099" fmla="*/ 7320758 w 9366542"/>
              <a:gd name="connsiteY1099" fmla="*/ 5013508 h 6308306"/>
              <a:gd name="connsiteX1100" fmla="*/ 7320758 w 9366542"/>
              <a:gd name="connsiteY1100" fmla="*/ 5003433 h 6308306"/>
              <a:gd name="connsiteX1101" fmla="*/ 7285514 w 9366542"/>
              <a:gd name="connsiteY1101" fmla="*/ 5013508 h 6308306"/>
              <a:gd name="connsiteX1102" fmla="*/ 7285514 w 9366542"/>
              <a:gd name="connsiteY1102" fmla="*/ 5023585 h 6308306"/>
              <a:gd name="connsiteX1103" fmla="*/ 7270410 w 9366542"/>
              <a:gd name="connsiteY1103" fmla="*/ 4998394 h 6308306"/>
              <a:gd name="connsiteX1104" fmla="*/ 7270410 w 9366542"/>
              <a:gd name="connsiteY1104" fmla="*/ 4983280 h 6308306"/>
              <a:gd name="connsiteX1105" fmla="*/ 7300618 w 9366542"/>
              <a:gd name="connsiteY1105" fmla="*/ 4983280 h 6308306"/>
              <a:gd name="connsiteX1106" fmla="*/ 7310688 w 9366542"/>
              <a:gd name="connsiteY1106" fmla="*/ 4973204 h 6308306"/>
              <a:gd name="connsiteX1107" fmla="*/ 7320758 w 9366542"/>
              <a:gd name="connsiteY1107" fmla="*/ 4983280 h 6308306"/>
              <a:gd name="connsiteX1108" fmla="*/ 7315723 w 9366542"/>
              <a:gd name="connsiteY1108" fmla="*/ 4983280 h 6308306"/>
              <a:gd name="connsiteX1109" fmla="*/ 7315723 w 9366542"/>
              <a:gd name="connsiteY1109" fmla="*/ 4993356 h 6308306"/>
              <a:gd name="connsiteX1110" fmla="*/ 7345933 w 9366542"/>
              <a:gd name="connsiteY1110" fmla="*/ 4988317 h 6308306"/>
              <a:gd name="connsiteX1111" fmla="*/ 7356002 w 9366542"/>
              <a:gd name="connsiteY1111" fmla="*/ 4973204 h 6308306"/>
              <a:gd name="connsiteX1112" fmla="*/ 7345933 w 9366542"/>
              <a:gd name="connsiteY1112" fmla="*/ 4948013 h 6308306"/>
              <a:gd name="connsiteX1113" fmla="*/ 7340898 w 9366542"/>
              <a:gd name="connsiteY1113" fmla="*/ 4942976 h 6308306"/>
              <a:gd name="connsiteX1114" fmla="*/ 7320758 w 9366542"/>
              <a:gd name="connsiteY1114" fmla="*/ 4948013 h 6308306"/>
              <a:gd name="connsiteX1115" fmla="*/ 7310688 w 9366542"/>
              <a:gd name="connsiteY1115" fmla="*/ 4937937 h 6308306"/>
              <a:gd name="connsiteX1116" fmla="*/ 7340898 w 9366542"/>
              <a:gd name="connsiteY1116" fmla="*/ 4912746 h 6308306"/>
              <a:gd name="connsiteX1117" fmla="*/ 7320758 w 9366542"/>
              <a:gd name="connsiteY1117" fmla="*/ 4907708 h 6308306"/>
              <a:gd name="connsiteX1118" fmla="*/ 7320758 w 9366542"/>
              <a:gd name="connsiteY1118" fmla="*/ 4897632 h 6308306"/>
              <a:gd name="connsiteX1119" fmla="*/ 7345933 w 9366542"/>
              <a:gd name="connsiteY1119" fmla="*/ 4887555 h 6308306"/>
              <a:gd name="connsiteX1120" fmla="*/ 7345933 w 9366542"/>
              <a:gd name="connsiteY1120" fmla="*/ 4912746 h 6308306"/>
              <a:gd name="connsiteX1121" fmla="*/ 7340898 w 9366542"/>
              <a:gd name="connsiteY1121" fmla="*/ 4922822 h 6308306"/>
              <a:gd name="connsiteX1122" fmla="*/ 7356002 w 9366542"/>
              <a:gd name="connsiteY1122" fmla="*/ 4922822 h 6308306"/>
              <a:gd name="connsiteX1123" fmla="*/ 7366072 w 9366542"/>
              <a:gd name="connsiteY1123" fmla="*/ 4942976 h 6308306"/>
              <a:gd name="connsiteX1124" fmla="*/ 7381177 w 9366542"/>
              <a:gd name="connsiteY1124" fmla="*/ 4948013 h 6308306"/>
              <a:gd name="connsiteX1125" fmla="*/ 7406352 w 9366542"/>
              <a:gd name="connsiteY1125" fmla="*/ 4927860 h 6308306"/>
              <a:gd name="connsiteX1126" fmla="*/ 7401316 w 9366542"/>
              <a:gd name="connsiteY1126" fmla="*/ 4912746 h 6308306"/>
              <a:gd name="connsiteX1127" fmla="*/ 7436560 w 9366542"/>
              <a:gd name="connsiteY1127" fmla="*/ 4907708 h 6308306"/>
              <a:gd name="connsiteX1128" fmla="*/ 7436560 w 9366542"/>
              <a:gd name="connsiteY1128" fmla="*/ 4922822 h 6308306"/>
              <a:gd name="connsiteX1129" fmla="*/ 7456701 w 9366542"/>
              <a:gd name="connsiteY1129" fmla="*/ 4927860 h 6308306"/>
              <a:gd name="connsiteX1130" fmla="*/ 7441596 w 9366542"/>
              <a:gd name="connsiteY1130" fmla="*/ 4932899 h 6308306"/>
              <a:gd name="connsiteX1131" fmla="*/ 7436560 w 9366542"/>
              <a:gd name="connsiteY1131" fmla="*/ 4942976 h 6308306"/>
              <a:gd name="connsiteX1132" fmla="*/ 7441596 w 9366542"/>
              <a:gd name="connsiteY1132" fmla="*/ 4953051 h 6308306"/>
              <a:gd name="connsiteX1133" fmla="*/ 7486910 w 9366542"/>
              <a:gd name="connsiteY1133" fmla="*/ 4922822 h 6308306"/>
              <a:gd name="connsiteX1134" fmla="*/ 7496980 w 9366542"/>
              <a:gd name="connsiteY1134" fmla="*/ 4912746 h 6308306"/>
              <a:gd name="connsiteX1135" fmla="*/ 7491945 w 9366542"/>
              <a:gd name="connsiteY1135" fmla="*/ 4897632 h 6308306"/>
              <a:gd name="connsiteX1136" fmla="*/ 7512084 w 9366542"/>
              <a:gd name="connsiteY1136" fmla="*/ 4897632 h 6308306"/>
              <a:gd name="connsiteX1137" fmla="*/ 7567468 w 9366542"/>
              <a:gd name="connsiteY1137" fmla="*/ 4857327 h 6308306"/>
              <a:gd name="connsiteX1138" fmla="*/ 7577538 w 9366542"/>
              <a:gd name="connsiteY1138" fmla="*/ 4862364 h 6308306"/>
              <a:gd name="connsiteX1139" fmla="*/ 7577538 w 9366542"/>
              <a:gd name="connsiteY1139" fmla="*/ 4857327 h 6308306"/>
              <a:gd name="connsiteX1140" fmla="*/ 7602712 w 9366542"/>
              <a:gd name="connsiteY1140" fmla="*/ 4872441 h 6308306"/>
              <a:gd name="connsiteX1141" fmla="*/ 7622853 w 9366542"/>
              <a:gd name="connsiteY1141" fmla="*/ 4872441 h 6308306"/>
              <a:gd name="connsiteX1142" fmla="*/ 7622853 w 9366542"/>
              <a:gd name="connsiteY1142" fmla="*/ 4887555 h 6308306"/>
              <a:gd name="connsiteX1143" fmla="*/ 7637956 w 9366542"/>
              <a:gd name="connsiteY1143" fmla="*/ 4862364 h 6308306"/>
              <a:gd name="connsiteX1144" fmla="*/ 7658097 w 9366542"/>
              <a:gd name="connsiteY1144" fmla="*/ 4847250 h 6308306"/>
              <a:gd name="connsiteX1145" fmla="*/ 7723552 w 9366542"/>
              <a:gd name="connsiteY1145" fmla="*/ 4832136 h 6308306"/>
              <a:gd name="connsiteX1146" fmla="*/ 7753760 w 9366542"/>
              <a:gd name="connsiteY1146" fmla="*/ 4781755 h 6308306"/>
              <a:gd name="connsiteX1147" fmla="*/ 7768865 w 9366542"/>
              <a:gd name="connsiteY1147" fmla="*/ 4776716 h 6308306"/>
              <a:gd name="connsiteX1148" fmla="*/ 7778934 w 9366542"/>
              <a:gd name="connsiteY1148" fmla="*/ 4756564 h 6308306"/>
              <a:gd name="connsiteX1149" fmla="*/ 7783970 w 9366542"/>
              <a:gd name="connsiteY1149" fmla="*/ 4756564 h 6308306"/>
              <a:gd name="connsiteX1150" fmla="*/ 7799075 w 9366542"/>
              <a:gd name="connsiteY1150" fmla="*/ 4766641 h 6308306"/>
              <a:gd name="connsiteX1151" fmla="*/ 7814178 w 9366542"/>
              <a:gd name="connsiteY1151" fmla="*/ 4746488 h 6308306"/>
              <a:gd name="connsiteX1152" fmla="*/ 7854458 w 9366542"/>
              <a:gd name="connsiteY1152" fmla="*/ 4761602 h 6308306"/>
              <a:gd name="connsiteX1153" fmla="*/ 7864528 w 9366542"/>
              <a:gd name="connsiteY1153" fmla="*/ 4741450 h 6308306"/>
              <a:gd name="connsiteX1154" fmla="*/ 7859494 w 9366542"/>
              <a:gd name="connsiteY1154" fmla="*/ 4731374 h 6308306"/>
              <a:gd name="connsiteX1155" fmla="*/ 7854458 w 9366542"/>
              <a:gd name="connsiteY1155" fmla="*/ 4721297 h 6308306"/>
              <a:gd name="connsiteX1156" fmla="*/ 7834319 w 9366542"/>
              <a:gd name="connsiteY1156" fmla="*/ 4731374 h 6308306"/>
              <a:gd name="connsiteX1157" fmla="*/ 7864528 w 9366542"/>
              <a:gd name="connsiteY1157" fmla="*/ 4701145 h 6308306"/>
              <a:gd name="connsiteX1158" fmla="*/ 7889702 w 9366542"/>
              <a:gd name="connsiteY1158" fmla="*/ 4686031 h 6308306"/>
              <a:gd name="connsiteX1159" fmla="*/ 7904807 w 9366542"/>
              <a:gd name="connsiteY1159" fmla="*/ 4696106 h 6308306"/>
              <a:gd name="connsiteX1160" fmla="*/ 7919912 w 9366542"/>
              <a:gd name="connsiteY1160" fmla="*/ 4680992 h 6308306"/>
              <a:gd name="connsiteX1161" fmla="*/ 7889702 w 9366542"/>
              <a:gd name="connsiteY1161" fmla="*/ 4670917 h 6308306"/>
              <a:gd name="connsiteX1162" fmla="*/ 7924948 w 9366542"/>
              <a:gd name="connsiteY1162" fmla="*/ 4645726 h 6308306"/>
              <a:gd name="connsiteX1163" fmla="*/ 7955156 w 9366542"/>
              <a:gd name="connsiteY1163" fmla="*/ 4640687 h 6308306"/>
              <a:gd name="connsiteX1164" fmla="*/ 7970262 w 9366542"/>
              <a:gd name="connsiteY1164" fmla="*/ 4615497 h 6308306"/>
              <a:gd name="connsiteX1165" fmla="*/ 8030680 w 9366542"/>
              <a:gd name="connsiteY1165" fmla="*/ 4560078 h 6308306"/>
              <a:gd name="connsiteX1166" fmla="*/ 8020610 w 9366542"/>
              <a:gd name="connsiteY1166" fmla="*/ 4555039 h 6308306"/>
              <a:gd name="connsiteX1167" fmla="*/ 7995436 w 9366542"/>
              <a:gd name="connsiteY1167" fmla="*/ 4570153 h 6308306"/>
              <a:gd name="connsiteX1168" fmla="*/ 7970262 w 9366542"/>
              <a:gd name="connsiteY1168" fmla="*/ 4560078 h 6308306"/>
              <a:gd name="connsiteX1169" fmla="*/ 7955156 w 9366542"/>
              <a:gd name="connsiteY1169" fmla="*/ 4565116 h 6308306"/>
              <a:gd name="connsiteX1170" fmla="*/ 7945086 w 9366542"/>
              <a:gd name="connsiteY1170" fmla="*/ 4580230 h 6308306"/>
              <a:gd name="connsiteX1171" fmla="*/ 7869563 w 9366542"/>
              <a:gd name="connsiteY1171" fmla="*/ 4595344 h 6308306"/>
              <a:gd name="connsiteX1172" fmla="*/ 7859494 w 9366542"/>
              <a:gd name="connsiteY1172" fmla="*/ 4605421 h 6308306"/>
              <a:gd name="connsiteX1173" fmla="*/ 7814178 w 9366542"/>
              <a:gd name="connsiteY1173" fmla="*/ 4620535 h 6308306"/>
              <a:gd name="connsiteX1174" fmla="*/ 7783970 w 9366542"/>
              <a:gd name="connsiteY1174" fmla="*/ 4595344 h 6308306"/>
              <a:gd name="connsiteX1175" fmla="*/ 7743690 w 9366542"/>
              <a:gd name="connsiteY1175" fmla="*/ 4605421 h 6308306"/>
              <a:gd name="connsiteX1176" fmla="*/ 7753760 w 9366542"/>
              <a:gd name="connsiteY1176" fmla="*/ 4630610 h 6308306"/>
              <a:gd name="connsiteX1177" fmla="*/ 7738655 w 9366542"/>
              <a:gd name="connsiteY1177" fmla="*/ 4640687 h 6308306"/>
              <a:gd name="connsiteX1178" fmla="*/ 7728586 w 9366542"/>
              <a:gd name="connsiteY1178" fmla="*/ 4635649 h 6308306"/>
              <a:gd name="connsiteX1179" fmla="*/ 7688306 w 9366542"/>
              <a:gd name="connsiteY1179" fmla="*/ 4645726 h 6308306"/>
              <a:gd name="connsiteX1180" fmla="*/ 7663131 w 9366542"/>
              <a:gd name="connsiteY1180" fmla="*/ 4630610 h 6308306"/>
              <a:gd name="connsiteX1181" fmla="*/ 7547330 w 9366542"/>
              <a:gd name="connsiteY1181" fmla="*/ 4655801 h 6308306"/>
              <a:gd name="connsiteX1182" fmla="*/ 7507050 w 9366542"/>
              <a:gd name="connsiteY1182" fmla="*/ 4665878 h 6308306"/>
              <a:gd name="connsiteX1183" fmla="*/ 7512084 w 9366542"/>
              <a:gd name="connsiteY1183" fmla="*/ 4670917 h 6308306"/>
              <a:gd name="connsiteX1184" fmla="*/ 7496980 w 9366542"/>
              <a:gd name="connsiteY1184" fmla="*/ 4680992 h 6308306"/>
              <a:gd name="connsiteX1185" fmla="*/ 7567468 w 9366542"/>
              <a:gd name="connsiteY1185" fmla="*/ 4670917 h 6308306"/>
              <a:gd name="connsiteX1186" fmla="*/ 7572504 w 9366542"/>
              <a:gd name="connsiteY1186" fmla="*/ 4680992 h 6308306"/>
              <a:gd name="connsiteX1187" fmla="*/ 7491945 w 9366542"/>
              <a:gd name="connsiteY1187" fmla="*/ 4701145 h 6308306"/>
              <a:gd name="connsiteX1188" fmla="*/ 7426491 w 9366542"/>
              <a:gd name="connsiteY1188" fmla="*/ 4711222 h 6308306"/>
              <a:gd name="connsiteX1189" fmla="*/ 7451666 w 9366542"/>
              <a:gd name="connsiteY1189" fmla="*/ 4691069 h 6308306"/>
              <a:gd name="connsiteX1190" fmla="*/ 7456701 w 9366542"/>
              <a:gd name="connsiteY1190" fmla="*/ 4696106 h 6308306"/>
              <a:gd name="connsiteX1191" fmla="*/ 7486910 w 9366542"/>
              <a:gd name="connsiteY1191" fmla="*/ 4680992 h 6308306"/>
              <a:gd name="connsiteX1192" fmla="*/ 7456701 w 9366542"/>
              <a:gd name="connsiteY1192" fmla="*/ 4670917 h 6308306"/>
              <a:gd name="connsiteX1193" fmla="*/ 7381177 w 9366542"/>
              <a:gd name="connsiteY1193" fmla="*/ 4701145 h 6308306"/>
              <a:gd name="connsiteX1194" fmla="*/ 7381177 w 9366542"/>
              <a:gd name="connsiteY1194" fmla="*/ 4721297 h 6308306"/>
              <a:gd name="connsiteX1195" fmla="*/ 7401316 w 9366542"/>
              <a:gd name="connsiteY1195" fmla="*/ 4716259 h 6308306"/>
              <a:gd name="connsiteX1196" fmla="*/ 7386211 w 9366542"/>
              <a:gd name="connsiteY1196" fmla="*/ 4726336 h 6308306"/>
              <a:gd name="connsiteX1197" fmla="*/ 7376142 w 9366542"/>
              <a:gd name="connsiteY1197" fmla="*/ 4721297 h 6308306"/>
              <a:gd name="connsiteX1198" fmla="*/ 7335862 w 9366542"/>
              <a:gd name="connsiteY1198" fmla="*/ 4736411 h 6308306"/>
              <a:gd name="connsiteX1199" fmla="*/ 7330828 w 9366542"/>
              <a:gd name="connsiteY1199" fmla="*/ 4736411 h 6308306"/>
              <a:gd name="connsiteX1200" fmla="*/ 7330828 w 9366542"/>
              <a:gd name="connsiteY1200" fmla="*/ 4726336 h 6308306"/>
              <a:gd name="connsiteX1201" fmla="*/ 7361036 w 9366542"/>
              <a:gd name="connsiteY1201" fmla="*/ 4726336 h 6308306"/>
              <a:gd name="connsiteX1202" fmla="*/ 7361036 w 9366542"/>
              <a:gd name="connsiteY1202" fmla="*/ 4711222 h 6308306"/>
              <a:gd name="connsiteX1203" fmla="*/ 7361036 w 9366542"/>
              <a:gd name="connsiteY1203" fmla="*/ 4706183 h 6308306"/>
              <a:gd name="connsiteX1204" fmla="*/ 7345933 w 9366542"/>
              <a:gd name="connsiteY1204" fmla="*/ 4696106 h 6308306"/>
              <a:gd name="connsiteX1205" fmla="*/ 7335862 w 9366542"/>
              <a:gd name="connsiteY1205" fmla="*/ 4701145 h 6308306"/>
              <a:gd name="connsiteX1206" fmla="*/ 7330828 w 9366542"/>
              <a:gd name="connsiteY1206" fmla="*/ 4706183 h 6308306"/>
              <a:gd name="connsiteX1207" fmla="*/ 7325792 w 9366542"/>
              <a:gd name="connsiteY1207" fmla="*/ 4706183 h 6308306"/>
              <a:gd name="connsiteX1208" fmla="*/ 7290548 w 9366542"/>
              <a:gd name="connsiteY1208" fmla="*/ 4711222 h 6308306"/>
              <a:gd name="connsiteX1209" fmla="*/ 7235166 w 9366542"/>
              <a:gd name="connsiteY1209" fmla="*/ 4731374 h 6308306"/>
              <a:gd name="connsiteX1210" fmla="*/ 7194886 w 9366542"/>
              <a:gd name="connsiteY1210" fmla="*/ 4731374 h 6308306"/>
              <a:gd name="connsiteX1211" fmla="*/ 7119362 w 9366542"/>
              <a:gd name="connsiteY1211" fmla="*/ 4746488 h 6308306"/>
              <a:gd name="connsiteX1212" fmla="*/ 7109292 w 9366542"/>
              <a:gd name="connsiteY1212" fmla="*/ 4756564 h 6308306"/>
              <a:gd name="connsiteX1213" fmla="*/ 7084118 w 9366542"/>
              <a:gd name="connsiteY1213" fmla="*/ 4751527 h 6308306"/>
              <a:gd name="connsiteX1214" fmla="*/ 7048872 w 9366542"/>
              <a:gd name="connsiteY1214" fmla="*/ 4771679 h 6308306"/>
              <a:gd name="connsiteX1215" fmla="*/ 7018664 w 9366542"/>
              <a:gd name="connsiteY1215" fmla="*/ 4776716 h 6308306"/>
              <a:gd name="connsiteX1216" fmla="*/ 7003559 w 9366542"/>
              <a:gd name="connsiteY1216" fmla="*/ 4771679 h 6308306"/>
              <a:gd name="connsiteX1217" fmla="*/ 6988454 w 9366542"/>
              <a:gd name="connsiteY1217" fmla="*/ 4786793 h 6308306"/>
              <a:gd name="connsiteX1218" fmla="*/ 6988454 w 9366542"/>
              <a:gd name="connsiteY1218" fmla="*/ 4781755 h 6308306"/>
              <a:gd name="connsiteX1219" fmla="*/ 6958246 w 9366542"/>
              <a:gd name="connsiteY1219" fmla="*/ 4791832 h 6308306"/>
              <a:gd name="connsiteX1220" fmla="*/ 6953210 w 9366542"/>
              <a:gd name="connsiteY1220" fmla="*/ 4796869 h 6308306"/>
              <a:gd name="connsiteX1221" fmla="*/ 6948174 w 9366542"/>
              <a:gd name="connsiteY1221" fmla="*/ 4791832 h 6308306"/>
              <a:gd name="connsiteX1222" fmla="*/ 6872651 w 9366542"/>
              <a:gd name="connsiteY1222" fmla="*/ 4801907 h 6308306"/>
              <a:gd name="connsiteX1223" fmla="*/ 6797127 w 9366542"/>
              <a:gd name="connsiteY1223" fmla="*/ 4817021 h 6308306"/>
              <a:gd name="connsiteX1224" fmla="*/ 6646080 w 9366542"/>
              <a:gd name="connsiteY1224" fmla="*/ 4842212 h 6308306"/>
              <a:gd name="connsiteX1225" fmla="*/ 6636010 w 9366542"/>
              <a:gd name="connsiteY1225" fmla="*/ 4822059 h 6308306"/>
              <a:gd name="connsiteX1226" fmla="*/ 6625941 w 9366542"/>
              <a:gd name="connsiteY1226" fmla="*/ 4822059 h 6308306"/>
              <a:gd name="connsiteX1227" fmla="*/ 6625941 w 9366542"/>
              <a:gd name="connsiteY1227" fmla="*/ 4842212 h 6308306"/>
              <a:gd name="connsiteX1228" fmla="*/ 6580628 w 9366542"/>
              <a:gd name="connsiteY1228" fmla="*/ 4862364 h 6308306"/>
              <a:gd name="connsiteX1229" fmla="*/ 6464824 w 9366542"/>
              <a:gd name="connsiteY1229" fmla="*/ 4867403 h 6308306"/>
              <a:gd name="connsiteX1230" fmla="*/ 6464824 w 9366542"/>
              <a:gd name="connsiteY1230" fmla="*/ 4862364 h 6308306"/>
              <a:gd name="connsiteX1231" fmla="*/ 6434614 w 9366542"/>
              <a:gd name="connsiteY1231" fmla="*/ 4862364 h 6308306"/>
              <a:gd name="connsiteX1232" fmla="*/ 6424544 w 9366542"/>
              <a:gd name="connsiteY1232" fmla="*/ 4872441 h 6308306"/>
              <a:gd name="connsiteX1233" fmla="*/ 6354056 w 9366542"/>
              <a:gd name="connsiteY1233" fmla="*/ 4887555 h 6308306"/>
              <a:gd name="connsiteX1234" fmla="*/ 6328882 w 9366542"/>
              <a:gd name="connsiteY1234" fmla="*/ 4872441 h 6308306"/>
              <a:gd name="connsiteX1235" fmla="*/ 6308742 w 9366542"/>
              <a:gd name="connsiteY1235" fmla="*/ 4892594 h 6308306"/>
              <a:gd name="connsiteX1236" fmla="*/ 6298672 w 9366542"/>
              <a:gd name="connsiteY1236" fmla="*/ 4897632 h 6308306"/>
              <a:gd name="connsiteX1237" fmla="*/ 6278532 w 9366542"/>
              <a:gd name="connsiteY1237" fmla="*/ 4872441 h 6308306"/>
              <a:gd name="connsiteX1238" fmla="*/ 6258392 w 9366542"/>
              <a:gd name="connsiteY1238" fmla="*/ 4877480 h 6308306"/>
              <a:gd name="connsiteX1239" fmla="*/ 6238253 w 9366542"/>
              <a:gd name="connsiteY1239" fmla="*/ 4902669 h 6308306"/>
              <a:gd name="connsiteX1240" fmla="*/ 6203008 w 9366542"/>
              <a:gd name="connsiteY1240" fmla="*/ 4912746 h 6308306"/>
              <a:gd name="connsiteX1241" fmla="*/ 6072101 w 9366542"/>
              <a:gd name="connsiteY1241" fmla="*/ 4922822 h 6308306"/>
              <a:gd name="connsiteX1242" fmla="*/ 6067066 w 9366542"/>
              <a:gd name="connsiteY1242" fmla="*/ 4932899 h 6308306"/>
              <a:gd name="connsiteX1243" fmla="*/ 6051960 w 9366542"/>
              <a:gd name="connsiteY1243" fmla="*/ 4927860 h 6308306"/>
              <a:gd name="connsiteX1244" fmla="*/ 6046926 w 9366542"/>
              <a:gd name="connsiteY1244" fmla="*/ 4922822 h 6308306"/>
              <a:gd name="connsiteX1245" fmla="*/ 6036857 w 9366542"/>
              <a:gd name="connsiteY1245" fmla="*/ 4932899 h 6308306"/>
              <a:gd name="connsiteX1246" fmla="*/ 6001613 w 9366542"/>
              <a:gd name="connsiteY1246" fmla="*/ 4932899 h 6308306"/>
              <a:gd name="connsiteX1247" fmla="*/ 5880774 w 9366542"/>
              <a:gd name="connsiteY1247" fmla="*/ 4948013 h 6308306"/>
              <a:gd name="connsiteX1248" fmla="*/ 5855600 w 9366542"/>
              <a:gd name="connsiteY1248" fmla="*/ 4958090 h 6308306"/>
              <a:gd name="connsiteX1249" fmla="*/ 5780076 w 9366542"/>
              <a:gd name="connsiteY1249" fmla="*/ 4973204 h 6308306"/>
              <a:gd name="connsiteX1250" fmla="*/ 5734762 w 9366542"/>
              <a:gd name="connsiteY1250" fmla="*/ 4978242 h 6308306"/>
              <a:gd name="connsiteX1251" fmla="*/ 5719658 w 9366542"/>
              <a:gd name="connsiteY1251" fmla="*/ 4973204 h 6308306"/>
              <a:gd name="connsiteX1252" fmla="*/ 5689448 w 9366542"/>
              <a:gd name="connsiteY1252" fmla="*/ 4978242 h 6308306"/>
              <a:gd name="connsiteX1253" fmla="*/ 5679378 w 9366542"/>
              <a:gd name="connsiteY1253" fmla="*/ 4978242 h 6308306"/>
              <a:gd name="connsiteX1254" fmla="*/ 5674344 w 9366542"/>
              <a:gd name="connsiteY1254" fmla="*/ 4973204 h 6308306"/>
              <a:gd name="connsiteX1255" fmla="*/ 5603854 w 9366542"/>
              <a:gd name="connsiteY1255" fmla="*/ 4993356 h 6308306"/>
              <a:gd name="connsiteX1256" fmla="*/ 5533366 w 9366542"/>
              <a:gd name="connsiteY1256" fmla="*/ 4998394 h 6308306"/>
              <a:gd name="connsiteX1257" fmla="*/ 5452808 w 9366542"/>
              <a:gd name="connsiteY1257" fmla="*/ 5013508 h 6308306"/>
              <a:gd name="connsiteX1258" fmla="*/ 5447773 w 9366542"/>
              <a:gd name="connsiteY1258" fmla="*/ 5008470 h 6308306"/>
              <a:gd name="connsiteX1259" fmla="*/ 5427632 w 9366542"/>
              <a:gd name="connsiteY1259" fmla="*/ 5018547 h 6308306"/>
              <a:gd name="connsiteX1260" fmla="*/ 5417563 w 9366542"/>
              <a:gd name="connsiteY1260" fmla="*/ 5013508 h 6308306"/>
              <a:gd name="connsiteX1261" fmla="*/ 5362178 w 9366542"/>
              <a:gd name="connsiteY1261" fmla="*/ 5028622 h 6308306"/>
              <a:gd name="connsiteX1262" fmla="*/ 5296724 w 9366542"/>
              <a:gd name="connsiteY1262" fmla="*/ 5028622 h 6308306"/>
              <a:gd name="connsiteX1263" fmla="*/ 5286655 w 9366542"/>
              <a:gd name="connsiteY1263" fmla="*/ 5038699 h 6308306"/>
              <a:gd name="connsiteX1264" fmla="*/ 5251411 w 9366542"/>
              <a:gd name="connsiteY1264" fmla="*/ 5033661 h 6308306"/>
              <a:gd name="connsiteX1265" fmla="*/ 5170854 w 9366542"/>
              <a:gd name="connsiteY1265" fmla="*/ 5048775 h 6308306"/>
              <a:gd name="connsiteX1266" fmla="*/ 5150712 w 9366542"/>
              <a:gd name="connsiteY1266" fmla="*/ 5048775 h 6308306"/>
              <a:gd name="connsiteX1267" fmla="*/ 5140643 w 9366542"/>
              <a:gd name="connsiteY1267" fmla="*/ 5058852 h 6308306"/>
              <a:gd name="connsiteX1268" fmla="*/ 4919106 w 9366542"/>
              <a:gd name="connsiteY1268" fmla="*/ 5084043 h 6308306"/>
              <a:gd name="connsiteX1269" fmla="*/ 4863723 w 9366542"/>
              <a:gd name="connsiteY1269" fmla="*/ 5094118 h 6308306"/>
              <a:gd name="connsiteX1270" fmla="*/ 4858689 w 9366542"/>
              <a:gd name="connsiteY1270" fmla="*/ 5109234 h 6308306"/>
              <a:gd name="connsiteX1271" fmla="*/ 4838549 w 9366542"/>
              <a:gd name="connsiteY1271" fmla="*/ 5109234 h 6308306"/>
              <a:gd name="connsiteX1272" fmla="*/ 4858689 w 9366542"/>
              <a:gd name="connsiteY1272" fmla="*/ 5094118 h 6308306"/>
              <a:gd name="connsiteX1273" fmla="*/ 4818409 w 9366542"/>
              <a:gd name="connsiteY1273" fmla="*/ 5094118 h 6308306"/>
              <a:gd name="connsiteX1274" fmla="*/ 4757989 w 9366542"/>
              <a:gd name="connsiteY1274" fmla="*/ 5099157 h 6308306"/>
              <a:gd name="connsiteX1275" fmla="*/ 4737850 w 9366542"/>
              <a:gd name="connsiteY1275" fmla="*/ 5109234 h 6308306"/>
              <a:gd name="connsiteX1276" fmla="*/ 4702607 w 9366542"/>
              <a:gd name="connsiteY1276" fmla="*/ 5109234 h 6308306"/>
              <a:gd name="connsiteX1277" fmla="*/ 4662327 w 9366542"/>
              <a:gd name="connsiteY1277" fmla="*/ 5124348 h 6308306"/>
              <a:gd name="connsiteX1278" fmla="*/ 4637152 w 9366542"/>
              <a:gd name="connsiteY1278" fmla="*/ 5114271 h 6308306"/>
              <a:gd name="connsiteX1279" fmla="*/ 4556593 w 9366542"/>
              <a:gd name="connsiteY1279" fmla="*/ 5129386 h 6308306"/>
              <a:gd name="connsiteX1280" fmla="*/ 4501210 w 9366542"/>
              <a:gd name="connsiteY1280" fmla="*/ 5139462 h 6308306"/>
              <a:gd name="connsiteX1281" fmla="*/ 4460930 w 9366542"/>
              <a:gd name="connsiteY1281" fmla="*/ 5139462 h 6308306"/>
              <a:gd name="connsiteX1282" fmla="*/ 4390442 w 9366542"/>
              <a:gd name="connsiteY1282" fmla="*/ 5149539 h 6308306"/>
              <a:gd name="connsiteX1283" fmla="*/ 4375337 w 9366542"/>
              <a:gd name="connsiteY1283" fmla="*/ 5159614 h 6308306"/>
              <a:gd name="connsiteX1284" fmla="*/ 4355198 w 9366542"/>
              <a:gd name="connsiteY1284" fmla="*/ 5154576 h 6308306"/>
              <a:gd name="connsiteX1285" fmla="*/ 4324988 w 9366542"/>
              <a:gd name="connsiteY1285" fmla="*/ 5169691 h 6308306"/>
              <a:gd name="connsiteX1286" fmla="*/ 4184010 w 9366542"/>
              <a:gd name="connsiteY1286" fmla="*/ 5179766 h 6308306"/>
              <a:gd name="connsiteX1287" fmla="*/ 4108486 w 9366542"/>
              <a:gd name="connsiteY1287" fmla="*/ 5184805 h 6308306"/>
              <a:gd name="connsiteX1288" fmla="*/ 4098417 w 9366542"/>
              <a:gd name="connsiteY1288" fmla="*/ 5204957 h 6308306"/>
              <a:gd name="connsiteX1289" fmla="*/ 4093381 w 9366542"/>
              <a:gd name="connsiteY1289" fmla="*/ 5189843 h 6308306"/>
              <a:gd name="connsiteX1290" fmla="*/ 4083312 w 9366542"/>
              <a:gd name="connsiteY1290" fmla="*/ 5204957 h 6308306"/>
              <a:gd name="connsiteX1291" fmla="*/ 4063173 w 9366542"/>
              <a:gd name="connsiteY1291" fmla="*/ 5199919 h 6308306"/>
              <a:gd name="connsiteX1292" fmla="*/ 4063173 w 9366542"/>
              <a:gd name="connsiteY1292" fmla="*/ 5209996 h 6308306"/>
              <a:gd name="connsiteX1293" fmla="*/ 4053103 w 9366542"/>
              <a:gd name="connsiteY1293" fmla="*/ 5204957 h 6308306"/>
              <a:gd name="connsiteX1294" fmla="*/ 4048068 w 9366542"/>
              <a:gd name="connsiteY1294" fmla="*/ 5199919 h 6308306"/>
              <a:gd name="connsiteX1295" fmla="*/ 4012825 w 9366542"/>
              <a:gd name="connsiteY1295" fmla="*/ 5209996 h 6308306"/>
              <a:gd name="connsiteX1296" fmla="*/ 4002754 w 9366542"/>
              <a:gd name="connsiteY1296" fmla="*/ 5199919 h 6308306"/>
              <a:gd name="connsiteX1297" fmla="*/ 3902055 w 9366542"/>
              <a:gd name="connsiteY1297" fmla="*/ 5225110 h 6308306"/>
              <a:gd name="connsiteX1298" fmla="*/ 3987649 w 9366542"/>
              <a:gd name="connsiteY1298" fmla="*/ 5225110 h 6308306"/>
              <a:gd name="connsiteX1299" fmla="*/ 4007788 w 9366542"/>
              <a:gd name="connsiteY1299" fmla="*/ 5225110 h 6308306"/>
              <a:gd name="connsiteX1300" fmla="*/ 3962475 w 9366542"/>
              <a:gd name="connsiteY1300" fmla="*/ 5250301 h 6308306"/>
              <a:gd name="connsiteX1301" fmla="*/ 3897021 w 9366542"/>
              <a:gd name="connsiteY1301" fmla="*/ 5250301 h 6308306"/>
              <a:gd name="connsiteX1302" fmla="*/ 3871846 w 9366542"/>
              <a:gd name="connsiteY1302" fmla="*/ 5285567 h 6308306"/>
              <a:gd name="connsiteX1303" fmla="*/ 3831566 w 9366542"/>
              <a:gd name="connsiteY1303" fmla="*/ 5280529 h 6308306"/>
              <a:gd name="connsiteX1304" fmla="*/ 3826532 w 9366542"/>
              <a:gd name="connsiteY1304" fmla="*/ 5260376 h 6308306"/>
              <a:gd name="connsiteX1305" fmla="*/ 3826532 w 9366542"/>
              <a:gd name="connsiteY1305" fmla="*/ 5265415 h 6308306"/>
              <a:gd name="connsiteX1306" fmla="*/ 3811427 w 9366542"/>
              <a:gd name="connsiteY1306" fmla="*/ 5250301 h 6308306"/>
              <a:gd name="connsiteX1307" fmla="*/ 3791287 w 9366542"/>
              <a:gd name="connsiteY1307" fmla="*/ 5275490 h 6308306"/>
              <a:gd name="connsiteX1308" fmla="*/ 3806392 w 9366542"/>
              <a:gd name="connsiteY1308" fmla="*/ 5280529 h 6308306"/>
              <a:gd name="connsiteX1309" fmla="*/ 3776183 w 9366542"/>
              <a:gd name="connsiteY1309" fmla="*/ 5280529 h 6308306"/>
              <a:gd name="connsiteX1310" fmla="*/ 3761078 w 9366542"/>
              <a:gd name="connsiteY1310" fmla="*/ 5325872 h 6308306"/>
              <a:gd name="connsiteX1311" fmla="*/ 3756043 w 9366542"/>
              <a:gd name="connsiteY1311" fmla="*/ 5325872 h 6308306"/>
              <a:gd name="connsiteX1312" fmla="*/ 3761078 w 9366542"/>
              <a:gd name="connsiteY1312" fmla="*/ 5310758 h 6308306"/>
              <a:gd name="connsiteX1313" fmla="*/ 3761078 w 9366542"/>
              <a:gd name="connsiteY1313" fmla="*/ 5300681 h 6308306"/>
              <a:gd name="connsiteX1314" fmla="*/ 3730868 w 9366542"/>
              <a:gd name="connsiteY1314" fmla="*/ 5295644 h 6308306"/>
              <a:gd name="connsiteX1315" fmla="*/ 3735904 w 9366542"/>
              <a:gd name="connsiteY1315" fmla="*/ 5290606 h 6308306"/>
              <a:gd name="connsiteX1316" fmla="*/ 3725834 w 9366542"/>
              <a:gd name="connsiteY1316" fmla="*/ 5285567 h 6308306"/>
              <a:gd name="connsiteX1317" fmla="*/ 3695624 w 9366542"/>
              <a:gd name="connsiteY1317" fmla="*/ 5290606 h 6308306"/>
              <a:gd name="connsiteX1318" fmla="*/ 3695624 w 9366542"/>
              <a:gd name="connsiteY1318" fmla="*/ 5300681 h 6308306"/>
              <a:gd name="connsiteX1319" fmla="*/ 3640240 w 9366542"/>
              <a:gd name="connsiteY1319" fmla="*/ 5285567 h 6308306"/>
              <a:gd name="connsiteX1320" fmla="*/ 3625136 w 9366542"/>
              <a:gd name="connsiteY1320" fmla="*/ 5275490 h 6308306"/>
              <a:gd name="connsiteX1321" fmla="*/ 3675484 w 9366542"/>
              <a:gd name="connsiteY1321" fmla="*/ 5265415 h 6308306"/>
              <a:gd name="connsiteX1322" fmla="*/ 3690589 w 9366542"/>
              <a:gd name="connsiteY1322" fmla="*/ 5255338 h 6308306"/>
              <a:gd name="connsiteX1323" fmla="*/ 3670450 w 9366542"/>
              <a:gd name="connsiteY1323" fmla="*/ 5240224 h 6308306"/>
              <a:gd name="connsiteX1324" fmla="*/ 3660381 w 9366542"/>
              <a:gd name="connsiteY1324" fmla="*/ 5235185 h 6308306"/>
              <a:gd name="connsiteX1325" fmla="*/ 3660381 w 9366542"/>
              <a:gd name="connsiteY1325" fmla="*/ 5240224 h 6308306"/>
              <a:gd name="connsiteX1326" fmla="*/ 3620101 w 9366542"/>
              <a:gd name="connsiteY1326" fmla="*/ 5265415 h 6308306"/>
              <a:gd name="connsiteX1327" fmla="*/ 3599960 w 9366542"/>
              <a:gd name="connsiteY1327" fmla="*/ 5270453 h 6308306"/>
              <a:gd name="connsiteX1328" fmla="*/ 3594926 w 9366542"/>
              <a:gd name="connsiteY1328" fmla="*/ 5250301 h 6308306"/>
              <a:gd name="connsiteX1329" fmla="*/ 3559682 w 9366542"/>
              <a:gd name="connsiteY1329" fmla="*/ 5250301 h 6308306"/>
              <a:gd name="connsiteX1330" fmla="*/ 3584857 w 9366542"/>
              <a:gd name="connsiteY1330" fmla="*/ 5240224 h 6308306"/>
              <a:gd name="connsiteX1331" fmla="*/ 3574787 w 9366542"/>
              <a:gd name="connsiteY1331" fmla="*/ 5225110 h 6308306"/>
              <a:gd name="connsiteX1332" fmla="*/ 3579821 w 9366542"/>
              <a:gd name="connsiteY1332" fmla="*/ 5199919 h 6308306"/>
              <a:gd name="connsiteX1333" fmla="*/ 3620101 w 9366542"/>
              <a:gd name="connsiteY1333" fmla="*/ 5199919 h 6308306"/>
              <a:gd name="connsiteX1334" fmla="*/ 3635206 w 9366542"/>
              <a:gd name="connsiteY1334" fmla="*/ 5189843 h 6308306"/>
              <a:gd name="connsiteX1335" fmla="*/ 3655345 w 9366542"/>
              <a:gd name="connsiteY1335" fmla="*/ 5194880 h 6308306"/>
              <a:gd name="connsiteX1336" fmla="*/ 3695624 w 9366542"/>
              <a:gd name="connsiteY1336" fmla="*/ 5184805 h 6308306"/>
              <a:gd name="connsiteX1337" fmla="*/ 3690589 w 9366542"/>
              <a:gd name="connsiteY1337" fmla="*/ 5174728 h 6308306"/>
              <a:gd name="connsiteX1338" fmla="*/ 3715763 w 9366542"/>
              <a:gd name="connsiteY1338" fmla="*/ 5174728 h 6308306"/>
              <a:gd name="connsiteX1339" fmla="*/ 3715763 w 9366542"/>
              <a:gd name="connsiteY1339" fmla="*/ 5184805 h 6308306"/>
              <a:gd name="connsiteX1340" fmla="*/ 3715763 w 9366542"/>
              <a:gd name="connsiteY1340" fmla="*/ 5189843 h 6308306"/>
              <a:gd name="connsiteX1341" fmla="*/ 3655345 w 9366542"/>
              <a:gd name="connsiteY1341" fmla="*/ 5209996 h 6308306"/>
              <a:gd name="connsiteX1342" fmla="*/ 3660381 w 9366542"/>
              <a:gd name="connsiteY1342" fmla="*/ 5215033 h 6308306"/>
              <a:gd name="connsiteX1343" fmla="*/ 3620101 w 9366542"/>
              <a:gd name="connsiteY1343" fmla="*/ 5230148 h 6308306"/>
              <a:gd name="connsiteX1344" fmla="*/ 3640240 w 9366542"/>
              <a:gd name="connsiteY1344" fmla="*/ 5235185 h 6308306"/>
              <a:gd name="connsiteX1345" fmla="*/ 3695624 w 9366542"/>
              <a:gd name="connsiteY1345" fmla="*/ 5230148 h 6308306"/>
              <a:gd name="connsiteX1346" fmla="*/ 3695624 w 9366542"/>
              <a:gd name="connsiteY1346" fmla="*/ 5209996 h 6308306"/>
              <a:gd name="connsiteX1347" fmla="*/ 3735904 w 9366542"/>
              <a:gd name="connsiteY1347" fmla="*/ 5209996 h 6308306"/>
              <a:gd name="connsiteX1348" fmla="*/ 3725834 w 9366542"/>
              <a:gd name="connsiteY1348" fmla="*/ 5189843 h 6308306"/>
              <a:gd name="connsiteX1349" fmla="*/ 3756043 w 9366542"/>
              <a:gd name="connsiteY1349" fmla="*/ 5194880 h 6308306"/>
              <a:gd name="connsiteX1350" fmla="*/ 3756043 w 9366542"/>
              <a:gd name="connsiteY1350" fmla="*/ 5209996 h 6308306"/>
              <a:gd name="connsiteX1351" fmla="*/ 3776183 w 9366542"/>
              <a:gd name="connsiteY1351" fmla="*/ 5209996 h 6308306"/>
              <a:gd name="connsiteX1352" fmla="*/ 3781218 w 9366542"/>
              <a:gd name="connsiteY1352" fmla="*/ 5189843 h 6308306"/>
              <a:gd name="connsiteX1353" fmla="*/ 3876880 w 9366542"/>
              <a:gd name="connsiteY1353" fmla="*/ 5174728 h 6308306"/>
              <a:gd name="connsiteX1354" fmla="*/ 3866811 w 9366542"/>
              <a:gd name="connsiteY1354" fmla="*/ 5164652 h 6308306"/>
              <a:gd name="connsiteX1355" fmla="*/ 3863664 w 9366542"/>
              <a:gd name="connsiteY1355" fmla="*/ 5164652 h 6308306"/>
              <a:gd name="connsiteX1356" fmla="*/ 3846672 w 9366542"/>
              <a:gd name="connsiteY1356" fmla="*/ 5164652 h 6308306"/>
              <a:gd name="connsiteX1357" fmla="*/ 3843525 w 9366542"/>
              <a:gd name="connsiteY1357" fmla="*/ 5164652 h 6308306"/>
              <a:gd name="connsiteX1358" fmla="*/ 3841636 w 9366542"/>
              <a:gd name="connsiteY1358" fmla="*/ 5164652 h 6308306"/>
              <a:gd name="connsiteX1359" fmla="*/ 3821498 w 9366542"/>
              <a:gd name="connsiteY1359" fmla="*/ 5164652 h 6308306"/>
              <a:gd name="connsiteX1360" fmla="*/ 3806392 w 9366542"/>
              <a:gd name="connsiteY1360" fmla="*/ 5149539 h 6308306"/>
              <a:gd name="connsiteX1361" fmla="*/ 3766113 w 9366542"/>
              <a:gd name="connsiteY1361" fmla="*/ 5164652 h 6308306"/>
              <a:gd name="connsiteX1362" fmla="*/ 3756043 w 9366542"/>
              <a:gd name="connsiteY1362" fmla="*/ 5154576 h 6308306"/>
              <a:gd name="connsiteX1363" fmla="*/ 3725834 w 9366542"/>
              <a:gd name="connsiteY1363" fmla="*/ 5169691 h 6308306"/>
              <a:gd name="connsiteX1364" fmla="*/ 3705695 w 9366542"/>
              <a:gd name="connsiteY1364" fmla="*/ 5154576 h 6308306"/>
              <a:gd name="connsiteX1365" fmla="*/ 3715763 w 9366542"/>
              <a:gd name="connsiteY1365" fmla="*/ 5139462 h 6308306"/>
              <a:gd name="connsiteX1366" fmla="*/ 3761078 w 9366542"/>
              <a:gd name="connsiteY1366" fmla="*/ 5139462 h 6308306"/>
              <a:gd name="connsiteX1367" fmla="*/ 3766113 w 9366542"/>
              <a:gd name="connsiteY1367" fmla="*/ 5124348 h 6308306"/>
              <a:gd name="connsiteX1368" fmla="*/ 3791287 w 9366542"/>
              <a:gd name="connsiteY1368" fmla="*/ 5124348 h 6308306"/>
              <a:gd name="connsiteX1369" fmla="*/ 3816461 w 9366542"/>
              <a:gd name="connsiteY1369" fmla="*/ 5139462 h 6308306"/>
              <a:gd name="connsiteX1370" fmla="*/ 3851708 w 9366542"/>
              <a:gd name="connsiteY1370" fmla="*/ 5119309 h 6308306"/>
              <a:gd name="connsiteX1371" fmla="*/ 3881916 w 9366542"/>
              <a:gd name="connsiteY1371" fmla="*/ 5124348 h 6308306"/>
              <a:gd name="connsiteX1372" fmla="*/ 3912126 w 9366542"/>
              <a:gd name="connsiteY1372" fmla="*/ 5114271 h 6308306"/>
              <a:gd name="connsiteX1373" fmla="*/ 3927231 w 9366542"/>
              <a:gd name="connsiteY1373" fmla="*/ 5114271 h 6308306"/>
              <a:gd name="connsiteX1374" fmla="*/ 3962475 w 9366542"/>
              <a:gd name="connsiteY1374" fmla="*/ 5109234 h 6308306"/>
              <a:gd name="connsiteX1375" fmla="*/ 4083312 w 9366542"/>
              <a:gd name="connsiteY1375" fmla="*/ 5089080 h 6308306"/>
              <a:gd name="connsiteX1376" fmla="*/ 4103452 w 9366542"/>
              <a:gd name="connsiteY1376" fmla="*/ 5089080 h 6308306"/>
              <a:gd name="connsiteX1377" fmla="*/ 4133662 w 9366542"/>
              <a:gd name="connsiteY1377" fmla="*/ 5073966 h 6308306"/>
              <a:gd name="connsiteX1378" fmla="*/ 4123592 w 9366542"/>
              <a:gd name="connsiteY1378" fmla="*/ 5073966 h 6308306"/>
              <a:gd name="connsiteX1379" fmla="*/ 4204151 w 9366542"/>
              <a:gd name="connsiteY1379" fmla="*/ 5053813 h 6308306"/>
              <a:gd name="connsiteX1380" fmla="*/ 4264570 w 9366542"/>
              <a:gd name="connsiteY1380" fmla="*/ 5028622 h 6308306"/>
              <a:gd name="connsiteX1381" fmla="*/ 4309883 w 9366542"/>
              <a:gd name="connsiteY1381" fmla="*/ 5023585 h 6308306"/>
              <a:gd name="connsiteX1382" fmla="*/ 4309883 w 9366542"/>
              <a:gd name="connsiteY1382" fmla="*/ 5013508 h 6308306"/>
              <a:gd name="connsiteX1383" fmla="*/ 4324988 w 9366542"/>
              <a:gd name="connsiteY1383" fmla="*/ 5013508 h 6308306"/>
              <a:gd name="connsiteX1384" fmla="*/ 4319952 w 9366542"/>
              <a:gd name="connsiteY1384" fmla="*/ 5018547 h 6308306"/>
              <a:gd name="connsiteX1385" fmla="*/ 4324988 w 9366542"/>
              <a:gd name="connsiteY1385" fmla="*/ 5023585 h 6308306"/>
              <a:gd name="connsiteX1386" fmla="*/ 4340093 w 9366542"/>
              <a:gd name="connsiteY1386" fmla="*/ 4998394 h 6308306"/>
              <a:gd name="connsiteX1387" fmla="*/ 4365268 w 9366542"/>
              <a:gd name="connsiteY1387" fmla="*/ 4983280 h 6308306"/>
              <a:gd name="connsiteX1388" fmla="*/ 4435756 w 9366542"/>
              <a:gd name="connsiteY1388" fmla="*/ 4968165 h 6308306"/>
              <a:gd name="connsiteX1389" fmla="*/ 4481069 w 9366542"/>
              <a:gd name="connsiteY1389" fmla="*/ 4958090 h 6308306"/>
              <a:gd name="connsiteX1390" fmla="*/ 4491140 w 9366542"/>
              <a:gd name="connsiteY1390" fmla="*/ 4948013 h 6308306"/>
              <a:gd name="connsiteX1391" fmla="*/ 4420651 w 9366542"/>
              <a:gd name="connsiteY1391" fmla="*/ 4942976 h 6308306"/>
              <a:gd name="connsiteX1392" fmla="*/ 4440791 w 9366542"/>
              <a:gd name="connsiteY1392" fmla="*/ 4927860 h 6308306"/>
              <a:gd name="connsiteX1393" fmla="*/ 4410582 w 9366542"/>
              <a:gd name="connsiteY1393" fmla="*/ 4912746 h 6308306"/>
              <a:gd name="connsiteX1394" fmla="*/ 4375337 w 9366542"/>
              <a:gd name="connsiteY1394" fmla="*/ 4937937 h 6308306"/>
              <a:gd name="connsiteX1395" fmla="*/ 4405546 w 9366542"/>
              <a:gd name="connsiteY1395" fmla="*/ 4948013 h 6308306"/>
              <a:gd name="connsiteX1396" fmla="*/ 4385407 w 9366542"/>
              <a:gd name="connsiteY1396" fmla="*/ 4963128 h 6308306"/>
              <a:gd name="connsiteX1397" fmla="*/ 4370302 w 9366542"/>
              <a:gd name="connsiteY1397" fmla="*/ 4963128 h 6308306"/>
              <a:gd name="connsiteX1398" fmla="*/ 4380373 w 9366542"/>
              <a:gd name="connsiteY1398" fmla="*/ 4958090 h 6308306"/>
              <a:gd name="connsiteX1399" fmla="*/ 4360232 w 9366542"/>
              <a:gd name="connsiteY1399" fmla="*/ 4932899 h 6308306"/>
              <a:gd name="connsiteX1400" fmla="*/ 4340093 w 9366542"/>
              <a:gd name="connsiteY1400" fmla="*/ 4932899 h 6308306"/>
              <a:gd name="connsiteX1401" fmla="*/ 4340093 w 9366542"/>
              <a:gd name="connsiteY1401" fmla="*/ 4942976 h 6308306"/>
              <a:gd name="connsiteX1402" fmla="*/ 4319952 w 9366542"/>
              <a:gd name="connsiteY1402" fmla="*/ 4922822 h 6308306"/>
              <a:gd name="connsiteX1403" fmla="*/ 4400512 w 9366542"/>
              <a:gd name="connsiteY1403" fmla="*/ 4897632 h 6308306"/>
              <a:gd name="connsiteX1404" fmla="*/ 4425687 w 9366542"/>
              <a:gd name="connsiteY1404" fmla="*/ 4907708 h 6308306"/>
              <a:gd name="connsiteX1405" fmla="*/ 4476035 w 9366542"/>
              <a:gd name="connsiteY1405" fmla="*/ 4912746 h 6308306"/>
              <a:gd name="connsiteX1406" fmla="*/ 4491140 w 9366542"/>
              <a:gd name="connsiteY1406" fmla="*/ 4887555 h 6308306"/>
              <a:gd name="connsiteX1407" fmla="*/ 4496174 w 9366542"/>
              <a:gd name="connsiteY1407" fmla="*/ 4882517 h 6308306"/>
              <a:gd name="connsiteX1408" fmla="*/ 4516315 w 9366542"/>
              <a:gd name="connsiteY1408" fmla="*/ 4897632 h 6308306"/>
              <a:gd name="connsiteX1409" fmla="*/ 4541490 w 9366542"/>
              <a:gd name="connsiteY1409" fmla="*/ 4887555 h 6308306"/>
              <a:gd name="connsiteX1410" fmla="*/ 4556593 w 9366542"/>
              <a:gd name="connsiteY1410" fmla="*/ 4912746 h 6308306"/>
              <a:gd name="connsiteX1411" fmla="*/ 4571698 w 9366542"/>
              <a:gd name="connsiteY1411" fmla="*/ 4902669 h 6308306"/>
              <a:gd name="connsiteX1412" fmla="*/ 4566664 w 9366542"/>
              <a:gd name="connsiteY1412" fmla="*/ 4887555 h 6308306"/>
              <a:gd name="connsiteX1413" fmla="*/ 4611978 w 9366542"/>
              <a:gd name="connsiteY1413" fmla="*/ 4862364 h 6308306"/>
              <a:gd name="connsiteX1414" fmla="*/ 4541490 w 9366542"/>
              <a:gd name="connsiteY1414" fmla="*/ 4862364 h 6308306"/>
              <a:gd name="connsiteX1415" fmla="*/ 4506245 w 9366542"/>
              <a:gd name="connsiteY1415" fmla="*/ 4872441 h 6308306"/>
              <a:gd name="connsiteX1416" fmla="*/ 4496174 w 9366542"/>
              <a:gd name="connsiteY1416" fmla="*/ 4872441 h 6308306"/>
              <a:gd name="connsiteX1417" fmla="*/ 4501210 w 9366542"/>
              <a:gd name="connsiteY1417" fmla="*/ 4862364 h 6308306"/>
              <a:gd name="connsiteX1418" fmla="*/ 4455896 w 9366542"/>
              <a:gd name="connsiteY1418" fmla="*/ 4847250 h 6308306"/>
              <a:gd name="connsiteX1419" fmla="*/ 4385407 w 9366542"/>
              <a:gd name="connsiteY1419" fmla="*/ 4862364 h 6308306"/>
              <a:gd name="connsiteX1420" fmla="*/ 4380373 w 9366542"/>
              <a:gd name="connsiteY1420" fmla="*/ 4872441 h 6308306"/>
              <a:gd name="connsiteX1421" fmla="*/ 4405546 w 9366542"/>
              <a:gd name="connsiteY1421" fmla="*/ 4872441 h 6308306"/>
              <a:gd name="connsiteX1422" fmla="*/ 4400512 w 9366542"/>
              <a:gd name="connsiteY1422" fmla="*/ 4877480 h 6308306"/>
              <a:gd name="connsiteX1423" fmla="*/ 4304849 w 9366542"/>
              <a:gd name="connsiteY1423" fmla="*/ 4892594 h 6308306"/>
              <a:gd name="connsiteX1424" fmla="*/ 4294778 w 9366542"/>
              <a:gd name="connsiteY1424" fmla="*/ 4887555 h 6308306"/>
              <a:gd name="connsiteX1425" fmla="*/ 4274639 w 9366542"/>
              <a:gd name="connsiteY1425" fmla="*/ 4897632 h 6308306"/>
              <a:gd name="connsiteX1426" fmla="*/ 4189046 w 9366542"/>
              <a:gd name="connsiteY1426" fmla="*/ 4912746 h 6308306"/>
              <a:gd name="connsiteX1427" fmla="*/ 4184010 w 9366542"/>
              <a:gd name="connsiteY1427" fmla="*/ 4902669 h 6308306"/>
              <a:gd name="connsiteX1428" fmla="*/ 4143731 w 9366542"/>
              <a:gd name="connsiteY1428" fmla="*/ 4922822 h 6308306"/>
              <a:gd name="connsiteX1429" fmla="*/ 4128628 w 9366542"/>
              <a:gd name="connsiteY1429" fmla="*/ 4912746 h 6308306"/>
              <a:gd name="connsiteX1430" fmla="*/ 3992683 w 9366542"/>
              <a:gd name="connsiteY1430" fmla="*/ 4937937 h 6308306"/>
              <a:gd name="connsiteX1431" fmla="*/ 3987649 w 9366542"/>
              <a:gd name="connsiteY1431" fmla="*/ 4953051 h 6308306"/>
              <a:gd name="connsiteX1432" fmla="*/ 3992683 w 9366542"/>
              <a:gd name="connsiteY1432" fmla="*/ 4968165 h 6308306"/>
              <a:gd name="connsiteX1433" fmla="*/ 4007788 w 9366542"/>
              <a:gd name="connsiteY1433" fmla="*/ 4948013 h 6308306"/>
              <a:gd name="connsiteX1434" fmla="*/ 4098417 w 9366542"/>
              <a:gd name="connsiteY1434" fmla="*/ 4958090 h 6308306"/>
              <a:gd name="connsiteX1435" fmla="*/ 4093381 w 9366542"/>
              <a:gd name="connsiteY1435" fmla="*/ 4968165 h 6308306"/>
              <a:gd name="connsiteX1436" fmla="*/ 4063173 w 9366542"/>
              <a:gd name="connsiteY1436" fmla="*/ 4958090 h 6308306"/>
              <a:gd name="connsiteX1437" fmla="*/ 4048068 w 9366542"/>
              <a:gd name="connsiteY1437" fmla="*/ 4983280 h 6308306"/>
              <a:gd name="connsiteX1438" fmla="*/ 4058137 w 9366542"/>
              <a:gd name="connsiteY1438" fmla="*/ 4998394 h 6308306"/>
              <a:gd name="connsiteX1439" fmla="*/ 4017858 w 9366542"/>
              <a:gd name="connsiteY1439" fmla="*/ 4988317 h 6308306"/>
              <a:gd name="connsiteX1440" fmla="*/ 3992683 w 9366542"/>
              <a:gd name="connsiteY1440" fmla="*/ 4988317 h 6308306"/>
              <a:gd name="connsiteX1441" fmla="*/ 3982614 w 9366542"/>
              <a:gd name="connsiteY1441" fmla="*/ 4953051 h 6308306"/>
              <a:gd name="connsiteX1442" fmla="*/ 3952404 w 9366542"/>
              <a:gd name="connsiteY1442" fmla="*/ 4968165 h 6308306"/>
              <a:gd name="connsiteX1443" fmla="*/ 3972544 w 9366542"/>
              <a:gd name="connsiteY1443" fmla="*/ 4983280 h 6308306"/>
              <a:gd name="connsiteX1444" fmla="*/ 3927231 w 9366542"/>
              <a:gd name="connsiteY1444" fmla="*/ 4988317 h 6308306"/>
              <a:gd name="connsiteX1445" fmla="*/ 3902055 w 9366542"/>
              <a:gd name="connsiteY1445" fmla="*/ 5018547 h 6308306"/>
              <a:gd name="connsiteX1446" fmla="*/ 3886951 w 9366542"/>
              <a:gd name="connsiteY1446" fmla="*/ 5013508 h 6308306"/>
              <a:gd name="connsiteX1447" fmla="*/ 3876880 w 9366542"/>
              <a:gd name="connsiteY1447" fmla="*/ 5023585 h 6308306"/>
              <a:gd name="connsiteX1448" fmla="*/ 3871846 w 9366542"/>
              <a:gd name="connsiteY1448" fmla="*/ 5003433 h 6308306"/>
              <a:gd name="connsiteX1449" fmla="*/ 3846672 w 9366542"/>
              <a:gd name="connsiteY1449" fmla="*/ 4998394 h 6308306"/>
              <a:gd name="connsiteX1450" fmla="*/ 3816461 w 9366542"/>
              <a:gd name="connsiteY1450" fmla="*/ 5008470 h 6308306"/>
              <a:gd name="connsiteX1451" fmla="*/ 3801356 w 9366542"/>
              <a:gd name="connsiteY1451" fmla="*/ 5038699 h 6308306"/>
              <a:gd name="connsiteX1452" fmla="*/ 3776183 w 9366542"/>
              <a:gd name="connsiteY1452" fmla="*/ 5018547 h 6308306"/>
              <a:gd name="connsiteX1453" fmla="*/ 3766113 w 9366542"/>
              <a:gd name="connsiteY1453" fmla="*/ 5023585 h 6308306"/>
              <a:gd name="connsiteX1454" fmla="*/ 3756043 w 9366542"/>
              <a:gd name="connsiteY1454" fmla="*/ 5028622 h 6308306"/>
              <a:gd name="connsiteX1455" fmla="*/ 3781218 w 9366542"/>
              <a:gd name="connsiteY1455" fmla="*/ 5038699 h 6308306"/>
              <a:gd name="connsiteX1456" fmla="*/ 3751007 w 9366542"/>
              <a:gd name="connsiteY1456" fmla="*/ 5038699 h 6308306"/>
              <a:gd name="connsiteX1457" fmla="*/ 3751007 w 9366542"/>
              <a:gd name="connsiteY1457" fmla="*/ 5023585 h 6308306"/>
              <a:gd name="connsiteX1458" fmla="*/ 3811427 w 9366542"/>
              <a:gd name="connsiteY1458" fmla="*/ 4998394 h 6308306"/>
              <a:gd name="connsiteX1459" fmla="*/ 3806392 w 9366542"/>
              <a:gd name="connsiteY1459" fmla="*/ 4983280 h 6308306"/>
              <a:gd name="connsiteX1460" fmla="*/ 3796323 w 9366542"/>
              <a:gd name="connsiteY1460" fmla="*/ 4978242 h 6308306"/>
              <a:gd name="connsiteX1461" fmla="*/ 3776183 w 9366542"/>
              <a:gd name="connsiteY1461" fmla="*/ 4993356 h 6308306"/>
              <a:gd name="connsiteX1462" fmla="*/ 3776183 w 9366542"/>
              <a:gd name="connsiteY1462" fmla="*/ 4998394 h 6308306"/>
              <a:gd name="connsiteX1463" fmla="*/ 3690589 w 9366542"/>
              <a:gd name="connsiteY1463" fmla="*/ 5013508 h 6308306"/>
              <a:gd name="connsiteX1464" fmla="*/ 3660381 w 9366542"/>
              <a:gd name="connsiteY1464" fmla="*/ 5033661 h 6308306"/>
              <a:gd name="connsiteX1465" fmla="*/ 3690589 w 9366542"/>
              <a:gd name="connsiteY1465" fmla="*/ 5048775 h 6308306"/>
              <a:gd name="connsiteX1466" fmla="*/ 3705695 w 9366542"/>
              <a:gd name="connsiteY1466" fmla="*/ 5038699 h 6308306"/>
              <a:gd name="connsiteX1467" fmla="*/ 3740938 w 9366542"/>
              <a:gd name="connsiteY1467" fmla="*/ 5038699 h 6308306"/>
              <a:gd name="connsiteX1468" fmla="*/ 3690589 w 9366542"/>
              <a:gd name="connsiteY1468" fmla="*/ 5068927 h 6308306"/>
              <a:gd name="connsiteX1469" fmla="*/ 3650311 w 9366542"/>
              <a:gd name="connsiteY1469" fmla="*/ 5063890 h 6308306"/>
              <a:gd name="connsiteX1470" fmla="*/ 3610031 w 9366542"/>
              <a:gd name="connsiteY1470" fmla="*/ 5058852 h 6308306"/>
              <a:gd name="connsiteX1471" fmla="*/ 3579821 w 9366542"/>
              <a:gd name="connsiteY1471" fmla="*/ 5073966 h 6308306"/>
              <a:gd name="connsiteX1472" fmla="*/ 3549612 w 9366542"/>
              <a:gd name="connsiteY1472" fmla="*/ 5063890 h 6308306"/>
              <a:gd name="connsiteX1473" fmla="*/ 3378425 w 9366542"/>
              <a:gd name="connsiteY1473" fmla="*/ 5089080 h 6308306"/>
              <a:gd name="connsiteX1474" fmla="*/ 3307937 w 9366542"/>
              <a:gd name="connsiteY1474" fmla="*/ 5124348 h 6308306"/>
              <a:gd name="connsiteX1475" fmla="*/ 3323042 w 9366542"/>
              <a:gd name="connsiteY1475" fmla="*/ 5129386 h 6308306"/>
              <a:gd name="connsiteX1476" fmla="*/ 3368356 w 9366542"/>
              <a:gd name="connsiteY1476" fmla="*/ 5114271 h 6308306"/>
              <a:gd name="connsiteX1477" fmla="*/ 3398565 w 9366542"/>
              <a:gd name="connsiteY1477" fmla="*/ 5114271 h 6308306"/>
              <a:gd name="connsiteX1478" fmla="*/ 3393530 w 9366542"/>
              <a:gd name="connsiteY1478" fmla="*/ 5119309 h 6308306"/>
              <a:gd name="connsiteX1479" fmla="*/ 3393530 w 9366542"/>
              <a:gd name="connsiteY1479" fmla="*/ 5124348 h 6308306"/>
              <a:gd name="connsiteX1480" fmla="*/ 3544578 w 9366542"/>
              <a:gd name="connsiteY1480" fmla="*/ 5114271 h 6308306"/>
              <a:gd name="connsiteX1481" fmla="*/ 3599960 w 9366542"/>
              <a:gd name="connsiteY1481" fmla="*/ 5114271 h 6308306"/>
              <a:gd name="connsiteX1482" fmla="*/ 3615065 w 9366542"/>
              <a:gd name="connsiteY1482" fmla="*/ 5139462 h 6308306"/>
              <a:gd name="connsiteX1483" fmla="*/ 3579821 w 9366542"/>
              <a:gd name="connsiteY1483" fmla="*/ 5139462 h 6308306"/>
              <a:gd name="connsiteX1484" fmla="*/ 3539541 w 9366542"/>
              <a:gd name="connsiteY1484" fmla="*/ 5119309 h 6308306"/>
              <a:gd name="connsiteX1485" fmla="*/ 3423741 w 9366542"/>
              <a:gd name="connsiteY1485" fmla="*/ 5134423 h 6308306"/>
              <a:gd name="connsiteX1486" fmla="*/ 3418704 w 9366542"/>
              <a:gd name="connsiteY1486" fmla="*/ 5124348 h 6308306"/>
              <a:gd name="connsiteX1487" fmla="*/ 3282762 w 9366542"/>
              <a:gd name="connsiteY1487" fmla="*/ 5139462 h 6308306"/>
              <a:gd name="connsiteX1488" fmla="*/ 3242482 w 9366542"/>
              <a:gd name="connsiteY1488" fmla="*/ 5134423 h 6308306"/>
              <a:gd name="connsiteX1489" fmla="*/ 3202203 w 9366542"/>
              <a:gd name="connsiteY1489" fmla="*/ 5144500 h 6308306"/>
              <a:gd name="connsiteX1490" fmla="*/ 3197169 w 9366542"/>
              <a:gd name="connsiteY1490" fmla="*/ 5154576 h 6308306"/>
              <a:gd name="connsiteX1491" fmla="*/ 3166959 w 9366542"/>
              <a:gd name="connsiteY1491" fmla="*/ 5149539 h 6308306"/>
              <a:gd name="connsiteX1492" fmla="*/ 3121645 w 9366542"/>
              <a:gd name="connsiteY1492" fmla="*/ 5159614 h 6308306"/>
              <a:gd name="connsiteX1493" fmla="*/ 3086400 w 9366542"/>
              <a:gd name="connsiteY1493" fmla="*/ 5179766 h 6308306"/>
              <a:gd name="connsiteX1494" fmla="*/ 3096471 w 9366542"/>
              <a:gd name="connsiteY1494" fmla="*/ 5179766 h 6308306"/>
              <a:gd name="connsiteX1495" fmla="*/ 3071295 w 9366542"/>
              <a:gd name="connsiteY1495" fmla="*/ 5189843 h 6308306"/>
              <a:gd name="connsiteX1496" fmla="*/ 3076331 w 9366542"/>
              <a:gd name="connsiteY1496" fmla="*/ 5179766 h 6308306"/>
              <a:gd name="connsiteX1497" fmla="*/ 3020946 w 9366542"/>
              <a:gd name="connsiteY1497" fmla="*/ 5184805 h 6308306"/>
              <a:gd name="connsiteX1498" fmla="*/ 3020946 w 9366542"/>
              <a:gd name="connsiteY1498" fmla="*/ 5189843 h 6308306"/>
              <a:gd name="connsiteX1499" fmla="*/ 3071295 w 9366542"/>
              <a:gd name="connsiteY1499" fmla="*/ 5189843 h 6308306"/>
              <a:gd name="connsiteX1500" fmla="*/ 3136749 w 9366542"/>
              <a:gd name="connsiteY1500" fmla="*/ 5184805 h 6308306"/>
              <a:gd name="connsiteX1501" fmla="*/ 3166959 w 9366542"/>
              <a:gd name="connsiteY1501" fmla="*/ 5199919 h 6308306"/>
              <a:gd name="connsiteX1502" fmla="*/ 3192134 w 9366542"/>
              <a:gd name="connsiteY1502" fmla="*/ 5194880 h 6308306"/>
              <a:gd name="connsiteX1503" fmla="*/ 3192134 w 9366542"/>
              <a:gd name="connsiteY1503" fmla="*/ 5199919 h 6308306"/>
              <a:gd name="connsiteX1504" fmla="*/ 3227377 w 9366542"/>
              <a:gd name="connsiteY1504" fmla="*/ 5199919 h 6308306"/>
              <a:gd name="connsiteX1505" fmla="*/ 3242482 w 9366542"/>
              <a:gd name="connsiteY1505" fmla="*/ 5209996 h 6308306"/>
              <a:gd name="connsiteX1506" fmla="*/ 3318006 w 9366542"/>
              <a:gd name="connsiteY1506" fmla="*/ 5199919 h 6308306"/>
              <a:gd name="connsiteX1507" fmla="*/ 3373389 w 9366542"/>
              <a:gd name="connsiteY1507" fmla="*/ 5184805 h 6308306"/>
              <a:gd name="connsiteX1508" fmla="*/ 3358286 w 9366542"/>
              <a:gd name="connsiteY1508" fmla="*/ 5199919 h 6308306"/>
              <a:gd name="connsiteX1509" fmla="*/ 3383461 w 9366542"/>
              <a:gd name="connsiteY1509" fmla="*/ 5204957 h 6308306"/>
              <a:gd name="connsiteX1510" fmla="*/ 3448913 w 9366542"/>
              <a:gd name="connsiteY1510" fmla="*/ 5199919 h 6308306"/>
              <a:gd name="connsiteX1511" fmla="*/ 3428774 w 9366542"/>
              <a:gd name="connsiteY1511" fmla="*/ 5209996 h 6308306"/>
              <a:gd name="connsiteX1512" fmla="*/ 3443879 w 9366542"/>
              <a:gd name="connsiteY1512" fmla="*/ 5220071 h 6308306"/>
              <a:gd name="connsiteX1513" fmla="*/ 3469053 w 9366542"/>
              <a:gd name="connsiteY1513" fmla="*/ 5199919 h 6308306"/>
              <a:gd name="connsiteX1514" fmla="*/ 3474089 w 9366542"/>
              <a:gd name="connsiteY1514" fmla="*/ 5209996 h 6308306"/>
              <a:gd name="connsiteX1515" fmla="*/ 3484159 w 9366542"/>
              <a:gd name="connsiteY1515" fmla="*/ 5199919 h 6308306"/>
              <a:gd name="connsiteX1516" fmla="*/ 3489193 w 9366542"/>
              <a:gd name="connsiteY1516" fmla="*/ 5204957 h 6308306"/>
              <a:gd name="connsiteX1517" fmla="*/ 3564716 w 9366542"/>
              <a:gd name="connsiteY1517" fmla="*/ 5199919 h 6308306"/>
              <a:gd name="connsiteX1518" fmla="*/ 3559682 w 9366542"/>
              <a:gd name="connsiteY1518" fmla="*/ 5204957 h 6308306"/>
              <a:gd name="connsiteX1519" fmla="*/ 3534507 w 9366542"/>
              <a:gd name="connsiteY1519" fmla="*/ 5230148 h 6308306"/>
              <a:gd name="connsiteX1520" fmla="*/ 3529473 w 9366542"/>
              <a:gd name="connsiteY1520" fmla="*/ 5220071 h 6308306"/>
              <a:gd name="connsiteX1521" fmla="*/ 3514367 w 9366542"/>
              <a:gd name="connsiteY1521" fmla="*/ 5235185 h 6308306"/>
              <a:gd name="connsiteX1522" fmla="*/ 3448913 w 9366542"/>
              <a:gd name="connsiteY1522" fmla="*/ 5245262 h 6308306"/>
              <a:gd name="connsiteX1523" fmla="*/ 3433809 w 9366542"/>
              <a:gd name="connsiteY1523" fmla="*/ 5235185 h 6308306"/>
              <a:gd name="connsiteX1524" fmla="*/ 3403599 w 9366542"/>
              <a:gd name="connsiteY1524" fmla="*/ 5230148 h 6308306"/>
              <a:gd name="connsiteX1525" fmla="*/ 3403599 w 9366542"/>
              <a:gd name="connsiteY1525" fmla="*/ 5250301 h 6308306"/>
              <a:gd name="connsiteX1526" fmla="*/ 3398565 w 9366542"/>
              <a:gd name="connsiteY1526" fmla="*/ 5250301 h 6308306"/>
              <a:gd name="connsiteX1527" fmla="*/ 3398565 w 9366542"/>
              <a:gd name="connsiteY1527" fmla="*/ 5235185 h 6308306"/>
              <a:gd name="connsiteX1528" fmla="*/ 3323042 w 9366542"/>
              <a:gd name="connsiteY1528" fmla="*/ 5250301 h 6308306"/>
              <a:gd name="connsiteX1529" fmla="*/ 3307937 w 9366542"/>
              <a:gd name="connsiteY1529" fmla="*/ 5265415 h 6308306"/>
              <a:gd name="connsiteX1530" fmla="*/ 3297866 w 9366542"/>
              <a:gd name="connsiteY1530" fmla="*/ 5265415 h 6308306"/>
              <a:gd name="connsiteX1531" fmla="*/ 3307937 w 9366542"/>
              <a:gd name="connsiteY1531" fmla="*/ 5255338 h 6308306"/>
              <a:gd name="connsiteX1532" fmla="*/ 3302901 w 9366542"/>
              <a:gd name="connsiteY1532" fmla="*/ 5255338 h 6308306"/>
              <a:gd name="connsiteX1533" fmla="*/ 3247519 w 9366542"/>
              <a:gd name="connsiteY1533" fmla="*/ 5215033 h 6308306"/>
              <a:gd name="connsiteX1534" fmla="*/ 3237448 w 9366542"/>
              <a:gd name="connsiteY1534" fmla="*/ 5240224 h 6308306"/>
              <a:gd name="connsiteX1535" fmla="*/ 3222343 w 9366542"/>
              <a:gd name="connsiteY1535" fmla="*/ 5250301 h 6308306"/>
              <a:gd name="connsiteX1536" fmla="*/ 3212272 w 9366542"/>
              <a:gd name="connsiteY1536" fmla="*/ 5235185 h 6308306"/>
              <a:gd name="connsiteX1537" fmla="*/ 3166959 w 9366542"/>
              <a:gd name="connsiteY1537" fmla="*/ 5265415 h 6308306"/>
              <a:gd name="connsiteX1538" fmla="*/ 3151854 w 9366542"/>
              <a:gd name="connsiteY1538" fmla="*/ 5255338 h 6308306"/>
              <a:gd name="connsiteX1539" fmla="*/ 3101505 w 9366542"/>
              <a:gd name="connsiteY1539" fmla="*/ 5275490 h 6308306"/>
              <a:gd name="connsiteX1540" fmla="*/ 3041086 w 9366542"/>
              <a:gd name="connsiteY1540" fmla="*/ 5265415 h 6308306"/>
              <a:gd name="connsiteX1541" fmla="*/ 3020946 w 9366542"/>
              <a:gd name="connsiteY1541" fmla="*/ 5280529 h 6308306"/>
              <a:gd name="connsiteX1542" fmla="*/ 3015912 w 9366542"/>
              <a:gd name="connsiteY1542" fmla="*/ 5275490 h 6308306"/>
              <a:gd name="connsiteX1543" fmla="*/ 2965562 w 9366542"/>
              <a:gd name="connsiteY1543" fmla="*/ 5285567 h 6308306"/>
              <a:gd name="connsiteX1544" fmla="*/ 2955494 w 9366542"/>
              <a:gd name="connsiteY1544" fmla="*/ 5270453 h 6308306"/>
              <a:gd name="connsiteX1545" fmla="*/ 2945423 w 9366542"/>
              <a:gd name="connsiteY1545" fmla="*/ 5275490 h 6308306"/>
              <a:gd name="connsiteX1546" fmla="*/ 2925283 w 9366542"/>
              <a:gd name="connsiteY1546" fmla="*/ 5275490 h 6308306"/>
              <a:gd name="connsiteX1547" fmla="*/ 2925283 w 9366542"/>
              <a:gd name="connsiteY1547" fmla="*/ 5290606 h 6308306"/>
              <a:gd name="connsiteX1548" fmla="*/ 2864864 w 9366542"/>
              <a:gd name="connsiteY1548" fmla="*/ 5285567 h 6308306"/>
              <a:gd name="connsiteX1549" fmla="*/ 2895073 w 9366542"/>
              <a:gd name="connsiteY1549" fmla="*/ 5270453 h 6308306"/>
              <a:gd name="connsiteX1550" fmla="*/ 2885003 w 9366542"/>
              <a:gd name="connsiteY1550" fmla="*/ 5255338 h 6308306"/>
              <a:gd name="connsiteX1551" fmla="*/ 2854795 w 9366542"/>
              <a:gd name="connsiteY1551" fmla="*/ 5270453 h 6308306"/>
              <a:gd name="connsiteX1552" fmla="*/ 2814515 w 9366542"/>
              <a:gd name="connsiteY1552" fmla="*/ 5260376 h 6308306"/>
              <a:gd name="connsiteX1553" fmla="*/ 2804446 w 9366542"/>
              <a:gd name="connsiteY1553" fmla="*/ 5270453 h 6308306"/>
              <a:gd name="connsiteX1554" fmla="*/ 2794375 w 9366542"/>
              <a:gd name="connsiteY1554" fmla="*/ 5280529 h 6308306"/>
              <a:gd name="connsiteX1555" fmla="*/ 2814515 w 9366542"/>
              <a:gd name="connsiteY1555" fmla="*/ 5290606 h 6308306"/>
              <a:gd name="connsiteX1556" fmla="*/ 2728922 w 9366542"/>
              <a:gd name="connsiteY1556" fmla="*/ 5290606 h 6308306"/>
              <a:gd name="connsiteX1557" fmla="*/ 2744026 w 9366542"/>
              <a:gd name="connsiteY1557" fmla="*/ 5275490 h 6308306"/>
              <a:gd name="connsiteX1558" fmla="*/ 2744026 w 9366542"/>
              <a:gd name="connsiteY1558" fmla="*/ 5280529 h 6308306"/>
              <a:gd name="connsiteX1559" fmla="*/ 2764166 w 9366542"/>
              <a:gd name="connsiteY1559" fmla="*/ 5275490 h 6308306"/>
              <a:gd name="connsiteX1560" fmla="*/ 2728922 w 9366542"/>
              <a:gd name="connsiteY1560" fmla="*/ 5265415 h 6308306"/>
              <a:gd name="connsiteX1561" fmla="*/ 2723887 w 9366542"/>
              <a:gd name="connsiteY1561" fmla="*/ 5275490 h 6308306"/>
              <a:gd name="connsiteX1562" fmla="*/ 2713817 w 9366542"/>
              <a:gd name="connsiteY1562" fmla="*/ 5265415 h 6308306"/>
              <a:gd name="connsiteX1563" fmla="*/ 2698712 w 9366542"/>
              <a:gd name="connsiteY1563" fmla="*/ 5270453 h 6308306"/>
              <a:gd name="connsiteX1564" fmla="*/ 2683607 w 9366542"/>
              <a:gd name="connsiteY1564" fmla="*/ 5275490 h 6308306"/>
              <a:gd name="connsiteX1565" fmla="*/ 2658432 w 9366542"/>
              <a:gd name="connsiteY1565" fmla="*/ 5270453 h 6308306"/>
              <a:gd name="connsiteX1566" fmla="*/ 2628224 w 9366542"/>
              <a:gd name="connsiteY1566" fmla="*/ 5280529 h 6308306"/>
              <a:gd name="connsiteX1567" fmla="*/ 2623188 w 9366542"/>
              <a:gd name="connsiteY1567" fmla="*/ 5280529 h 6308306"/>
              <a:gd name="connsiteX1568" fmla="*/ 2618153 w 9366542"/>
              <a:gd name="connsiteY1568" fmla="*/ 5285567 h 6308306"/>
              <a:gd name="connsiteX1569" fmla="*/ 2613119 w 9366542"/>
              <a:gd name="connsiteY1569" fmla="*/ 5300681 h 6308306"/>
              <a:gd name="connsiteX1570" fmla="*/ 2608084 w 9366542"/>
              <a:gd name="connsiteY1570" fmla="*/ 5295644 h 6308306"/>
              <a:gd name="connsiteX1571" fmla="*/ 2606196 w 9366542"/>
              <a:gd name="connsiteY1571" fmla="*/ 5296903 h 6308306"/>
              <a:gd name="connsiteX1572" fmla="*/ 2593978 w 9366542"/>
              <a:gd name="connsiteY1572" fmla="*/ 5305054 h 6308306"/>
              <a:gd name="connsiteX1573" fmla="*/ 2598014 w 9366542"/>
              <a:gd name="connsiteY1573" fmla="*/ 5300681 h 6308306"/>
              <a:gd name="connsiteX1574" fmla="*/ 2587944 w 9366542"/>
              <a:gd name="connsiteY1574" fmla="*/ 5290606 h 6308306"/>
              <a:gd name="connsiteX1575" fmla="*/ 2532560 w 9366542"/>
              <a:gd name="connsiteY1575" fmla="*/ 5305720 h 6308306"/>
              <a:gd name="connsiteX1576" fmla="*/ 2537595 w 9366542"/>
              <a:gd name="connsiteY1576" fmla="*/ 5290606 h 6308306"/>
              <a:gd name="connsiteX1577" fmla="*/ 2512421 w 9366542"/>
              <a:gd name="connsiteY1577" fmla="*/ 5285567 h 6308306"/>
              <a:gd name="connsiteX1578" fmla="*/ 2487247 w 9366542"/>
              <a:gd name="connsiteY1578" fmla="*/ 5290606 h 6308306"/>
              <a:gd name="connsiteX1579" fmla="*/ 2517456 w 9366542"/>
              <a:gd name="connsiteY1579" fmla="*/ 5300681 h 6308306"/>
              <a:gd name="connsiteX1580" fmla="*/ 2497316 w 9366542"/>
              <a:gd name="connsiteY1580" fmla="*/ 5300681 h 6308306"/>
              <a:gd name="connsiteX1581" fmla="*/ 2492280 w 9366542"/>
              <a:gd name="connsiteY1581" fmla="*/ 5305720 h 6308306"/>
              <a:gd name="connsiteX1582" fmla="*/ 2497316 w 9366542"/>
              <a:gd name="connsiteY1582" fmla="*/ 5310758 h 6308306"/>
              <a:gd name="connsiteX1583" fmla="*/ 2497316 w 9366542"/>
              <a:gd name="connsiteY1583" fmla="*/ 5320834 h 6308306"/>
              <a:gd name="connsiteX1584" fmla="*/ 2487247 w 9366542"/>
              <a:gd name="connsiteY1584" fmla="*/ 5310758 h 6308306"/>
              <a:gd name="connsiteX1585" fmla="*/ 2477177 w 9366542"/>
              <a:gd name="connsiteY1585" fmla="*/ 5310758 h 6308306"/>
              <a:gd name="connsiteX1586" fmla="*/ 2487247 w 9366542"/>
              <a:gd name="connsiteY1586" fmla="*/ 5295644 h 6308306"/>
              <a:gd name="connsiteX1587" fmla="*/ 2477177 w 9366542"/>
              <a:gd name="connsiteY1587" fmla="*/ 5290606 h 6308306"/>
              <a:gd name="connsiteX1588" fmla="*/ 2441933 w 9366542"/>
              <a:gd name="connsiteY1588" fmla="*/ 5300681 h 6308306"/>
              <a:gd name="connsiteX1589" fmla="*/ 2426827 w 9366542"/>
              <a:gd name="connsiteY1589" fmla="*/ 5300681 h 6308306"/>
              <a:gd name="connsiteX1590" fmla="*/ 2426827 w 9366542"/>
              <a:gd name="connsiteY1590" fmla="*/ 5315797 h 6308306"/>
              <a:gd name="connsiteX1591" fmla="*/ 2421792 w 9366542"/>
              <a:gd name="connsiteY1591" fmla="*/ 5320834 h 6308306"/>
              <a:gd name="connsiteX1592" fmla="*/ 2391582 w 9366542"/>
              <a:gd name="connsiteY1592" fmla="*/ 5305720 h 6308306"/>
              <a:gd name="connsiteX1593" fmla="*/ 2381512 w 9366542"/>
              <a:gd name="connsiteY1593" fmla="*/ 5315797 h 6308306"/>
              <a:gd name="connsiteX1594" fmla="*/ 2331163 w 9366542"/>
              <a:gd name="connsiteY1594" fmla="*/ 5300681 h 6308306"/>
              <a:gd name="connsiteX1595" fmla="*/ 2371444 w 9366542"/>
              <a:gd name="connsiteY1595" fmla="*/ 5300681 h 6308306"/>
              <a:gd name="connsiteX1596" fmla="*/ 2371444 w 9366542"/>
              <a:gd name="connsiteY1596" fmla="*/ 5275490 h 6308306"/>
              <a:gd name="connsiteX1597" fmla="*/ 2386548 w 9366542"/>
              <a:gd name="connsiteY1597" fmla="*/ 5270453 h 6308306"/>
              <a:gd name="connsiteX1598" fmla="*/ 2366410 w 9366542"/>
              <a:gd name="connsiteY1598" fmla="*/ 5270453 h 6308306"/>
              <a:gd name="connsiteX1599" fmla="*/ 2336199 w 9366542"/>
              <a:gd name="connsiteY1599" fmla="*/ 5290606 h 6308306"/>
              <a:gd name="connsiteX1600" fmla="*/ 2280814 w 9366542"/>
              <a:gd name="connsiteY1600" fmla="*/ 5285567 h 6308306"/>
              <a:gd name="connsiteX1601" fmla="*/ 2255640 w 9366542"/>
              <a:gd name="connsiteY1601" fmla="*/ 5295644 h 6308306"/>
              <a:gd name="connsiteX1602" fmla="*/ 2311025 w 9366542"/>
              <a:gd name="connsiteY1602" fmla="*/ 5300681 h 6308306"/>
              <a:gd name="connsiteX1603" fmla="*/ 2295919 w 9366542"/>
              <a:gd name="connsiteY1603" fmla="*/ 5310758 h 6308306"/>
              <a:gd name="connsiteX1604" fmla="*/ 2300955 w 9366542"/>
              <a:gd name="connsiteY1604" fmla="*/ 5315797 h 6308306"/>
              <a:gd name="connsiteX1605" fmla="*/ 2280814 w 9366542"/>
              <a:gd name="connsiteY1605" fmla="*/ 5320834 h 6308306"/>
              <a:gd name="connsiteX1606" fmla="*/ 2270745 w 9366542"/>
              <a:gd name="connsiteY1606" fmla="*/ 5325872 h 6308306"/>
              <a:gd name="connsiteX1607" fmla="*/ 2290885 w 9366542"/>
              <a:gd name="connsiteY1607" fmla="*/ 5335949 h 6308306"/>
              <a:gd name="connsiteX1608" fmla="*/ 2230465 w 9366542"/>
              <a:gd name="connsiteY1608" fmla="*/ 5361138 h 6308306"/>
              <a:gd name="connsiteX1609" fmla="*/ 2200257 w 9366542"/>
              <a:gd name="connsiteY1609" fmla="*/ 5356101 h 6308306"/>
              <a:gd name="connsiteX1610" fmla="*/ 2220396 w 9366542"/>
              <a:gd name="connsiteY1610" fmla="*/ 5346024 h 6308306"/>
              <a:gd name="connsiteX1611" fmla="*/ 2190186 w 9366542"/>
              <a:gd name="connsiteY1611" fmla="*/ 5335949 h 6308306"/>
              <a:gd name="connsiteX1612" fmla="*/ 2159977 w 9366542"/>
              <a:gd name="connsiteY1612" fmla="*/ 5346024 h 6308306"/>
              <a:gd name="connsiteX1613" fmla="*/ 2159977 w 9366542"/>
              <a:gd name="connsiteY1613" fmla="*/ 5361138 h 6308306"/>
              <a:gd name="connsiteX1614" fmla="*/ 2134802 w 9366542"/>
              <a:gd name="connsiteY1614" fmla="*/ 5386329 h 6308306"/>
              <a:gd name="connsiteX1615" fmla="*/ 2139837 w 9366542"/>
              <a:gd name="connsiteY1615" fmla="*/ 5401443 h 6308306"/>
              <a:gd name="connsiteX1616" fmla="*/ 2144872 w 9366542"/>
              <a:gd name="connsiteY1616" fmla="*/ 5406482 h 6308306"/>
              <a:gd name="connsiteX1617" fmla="*/ 2159977 w 9366542"/>
              <a:gd name="connsiteY1617" fmla="*/ 5391368 h 6308306"/>
              <a:gd name="connsiteX1618" fmla="*/ 2195222 w 9366542"/>
              <a:gd name="connsiteY1618" fmla="*/ 5391368 h 6308306"/>
              <a:gd name="connsiteX1619" fmla="*/ 2180117 w 9366542"/>
              <a:gd name="connsiteY1619" fmla="*/ 5401443 h 6308306"/>
              <a:gd name="connsiteX1620" fmla="*/ 2195222 w 9366542"/>
              <a:gd name="connsiteY1620" fmla="*/ 5411520 h 6308306"/>
              <a:gd name="connsiteX1621" fmla="*/ 2180117 w 9366542"/>
              <a:gd name="connsiteY1621" fmla="*/ 5416559 h 6308306"/>
              <a:gd name="connsiteX1622" fmla="*/ 2180117 w 9366542"/>
              <a:gd name="connsiteY1622" fmla="*/ 5421596 h 6308306"/>
              <a:gd name="connsiteX1623" fmla="*/ 2200257 w 9366542"/>
              <a:gd name="connsiteY1623" fmla="*/ 5436711 h 6308306"/>
              <a:gd name="connsiteX1624" fmla="*/ 2205291 w 9366542"/>
              <a:gd name="connsiteY1624" fmla="*/ 5446787 h 6308306"/>
              <a:gd name="connsiteX1625" fmla="*/ 2220396 w 9366542"/>
              <a:gd name="connsiteY1625" fmla="*/ 5441748 h 6308306"/>
              <a:gd name="connsiteX1626" fmla="*/ 2210326 w 9366542"/>
              <a:gd name="connsiteY1626" fmla="*/ 5431673 h 6308306"/>
              <a:gd name="connsiteX1627" fmla="*/ 2245570 w 9366542"/>
              <a:gd name="connsiteY1627" fmla="*/ 5401443 h 6308306"/>
              <a:gd name="connsiteX1628" fmla="*/ 2265709 w 9366542"/>
              <a:gd name="connsiteY1628" fmla="*/ 5411520 h 6308306"/>
              <a:gd name="connsiteX1629" fmla="*/ 2275780 w 9366542"/>
              <a:gd name="connsiteY1629" fmla="*/ 5386329 h 6308306"/>
              <a:gd name="connsiteX1630" fmla="*/ 2321094 w 9366542"/>
              <a:gd name="connsiteY1630" fmla="*/ 5401443 h 6308306"/>
              <a:gd name="connsiteX1631" fmla="*/ 2336199 w 9366542"/>
              <a:gd name="connsiteY1631" fmla="*/ 5386329 h 6308306"/>
              <a:gd name="connsiteX1632" fmla="*/ 2351304 w 9366542"/>
              <a:gd name="connsiteY1632" fmla="*/ 5391368 h 6308306"/>
              <a:gd name="connsiteX1633" fmla="*/ 2341233 w 9366542"/>
              <a:gd name="connsiteY1633" fmla="*/ 5406482 h 6308306"/>
              <a:gd name="connsiteX1634" fmla="*/ 2361373 w 9366542"/>
              <a:gd name="connsiteY1634" fmla="*/ 5426634 h 6308306"/>
              <a:gd name="connsiteX1635" fmla="*/ 2401653 w 9366542"/>
              <a:gd name="connsiteY1635" fmla="*/ 5416559 h 6308306"/>
              <a:gd name="connsiteX1636" fmla="*/ 2436897 w 9366542"/>
              <a:gd name="connsiteY1636" fmla="*/ 5421596 h 6308306"/>
              <a:gd name="connsiteX1637" fmla="*/ 2436897 w 9366542"/>
              <a:gd name="connsiteY1637" fmla="*/ 5426634 h 6308306"/>
              <a:gd name="connsiteX1638" fmla="*/ 2391582 w 9366542"/>
              <a:gd name="connsiteY1638" fmla="*/ 5446787 h 6308306"/>
              <a:gd name="connsiteX1639" fmla="*/ 2371444 w 9366542"/>
              <a:gd name="connsiteY1639" fmla="*/ 5492130 h 6308306"/>
              <a:gd name="connsiteX1640" fmla="*/ 2295919 w 9366542"/>
              <a:gd name="connsiteY1640" fmla="*/ 5487092 h 6308306"/>
              <a:gd name="connsiteX1641" fmla="*/ 2295919 w 9366542"/>
              <a:gd name="connsiteY1641" fmla="*/ 5482055 h 6308306"/>
              <a:gd name="connsiteX1642" fmla="*/ 2321094 w 9366542"/>
              <a:gd name="connsiteY1642" fmla="*/ 5482055 h 6308306"/>
              <a:gd name="connsiteX1643" fmla="*/ 2305989 w 9366542"/>
              <a:gd name="connsiteY1643" fmla="*/ 5466939 h 6308306"/>
              <a:gd name="connsiteX1644" fmla="*/ 2250606 w 9366542"/>
              <a:gd name="connsiteY1644" fmla="*/ 5471978 h 6308306"/>
              <a:gd name="connsiteX1645" fmla="*/ 2245570 w 9366542"/>
              <a:gd name="connsiteY1645" fmla="*/ 5461902 h 6308306"/>
              <a:gd name="connsiteX1646" fmla="*/ 2225431 w 9366542"/>
              <a:gd name="connsiteY1646" fmla="*/ 5466939 h 6308306"/>
              <a:gd name="connsiteX1647" fmla="*/ 2235501 w 9366542"/>
              <a:gd name="connsiteY1647" fmla="*/ 5487092 h 6308306"/>
              <a:gd name="connsiteX1648" fmla="*/ 2220396 w 9366542"/>
              <a:gd name="connsiteY1648" fmla="*/ 5497169 h 6308306"/>
              <a:gd name="connsiteX1649" fmla="*/ 2230465 w 9366542"/>
              <a:gd name="connsiteY1649" fmla="*/ 5502207 h 6308306"/>
              <a:gd name="connsiteX1650" fmla="*/ 2230465 w 9366542"/>
              <a:gd name="connsiteY1650" fmla="*/ 5512282 h 6308306"/>
              <a:gd name="connsiteX1651" fmla="*/ 2210326 w 9366542"/>
              <a:gd name="connsiteY1651" fmla="*/ 5527396 h 6308306"/>
              <a:gd name="connsiteX1652" fmla="*/ 2210326 w 9366542"/>
              <a:gd name="connsiteY1652" fmla="*/ 5537473 h 6308306"/>
              <a:gd name="connsiteX1653" fmla="*/ 2240535 w 9366542"/>
              <a:gd name="connsiteY1653" fmla="*/ 5527396 h 6308306"/>
              <a:gd name="connsiteX1654" fmla="*/ 2210326 w 9366542"/>
              <a:gd name="connsiteY1654" fmla="*/ 5552587 h 6308306"/>
              <a:gd name="connsiteX1655" fmla="*/ 2265709 w 9366542"/>
              <a:gd name="connsiteY1655" fmla="*/ 5552587 h 6308306"/>
              <a:gd name="connsiteX1656" fmla="*/ 2255640 w 9366542"/>
              <a:gd name="connsiteY1656" fmla="*/ 5562664 h 6308306"/>
              <a:gd name="connsiteX1657" fmla="*/ 2250606 w 9366542"/>
              <a:gd name="connsiteY1657" fmla="*/ 5562664 h 6308306"/>
              <a:gd name="connsiteX1658" fmla="*/ 2230465 w 9366542"/>
              <a:gd name="connsiteY1658" fmla="*/ 5577778 h 6308306"/>
              <a:gd name="connsiteX1659" fmla="*/ 2195222 w 9366542"/>
              <a:gd name="connsiteY1659" fmla="*/ 5587854 h 6308306"/>
              <a:gd name="connsiteX1660" fmla="*/ 2195222 w 9366542"/>
              <a:gd name="connsiteY1660" fmla="*/ 5567701 h 6308306"/>
              <a:gd name="connsiteX1661" fmla="*/ 2180117 w 9366542"/>
              <a:gd name="connsiteY1661" fmla="*/ 5547549 h 6308306"/>
              <a:gd name="connsiteX1662" fmla="*/ 2180117 w 9366542"/>
              <a:gd name="connsiteY1662" fmla="*/ 5532435 h 6308306"/>
              <a:gd name="connsiteX1663" fmla="*/ 2210326 w 9366542"/>
              <a:gd name="connsiteY1663" fmla="*/ 5522359 h 6308306"/>
              <a:gd name="connsiteX1664" fmla="*/ 2195222 w 9366542"/>
              <a:gd name="connsiteY1664" fmla="*/ 5441748 h 6308306"/>
              <a:gd name="connsiteX1665" fmla="*/ 2185152 w 9366542"/>
              <a:gd name="connsiteY1665" fmla="*/ 5436711 h 6308306"/>
              <a:gd name="connsiteX1666" fmla="*/ 2159977 w 9366542"/>
              <a:gd name="connsiteY1666" fmla="*/ 5451825 h 6308306"/>
              <a:gd name="connsiteX1667" fmla="*/ 2139837 w 9366542"/>
              <a:gd name="connsiteY1667" fmla="*/ 5436711 h 6308306"/>
              <a:gd name="connsiteX1668" fmla="*/ 2119697 w 9366542"/>
              <a:gd name="connsiteY1668" fmla="*/ 5436711 h 6308306"/>
              <a:gd name="connsiteX1669" fmla="*/ 2099558 w 9366542"/>
              <a:gd name="connsiteY1669" fmla="*/ 5461902 h 6308306"/>
              <a:gd name="connsiteX1670" fmla="*/ 2104592 w 9366542"/>
              <a:gd name="connsiteY1670" fmla="*/ 5471978 h 6308306"/>
              <a:gd name="connsiteX1671" fmla="*/ 2089487 w 9366542"/>
              <a:gd name="connsiteY1671" fmla="*/ 5477016 h 6308306"/>
              <a:gd name="connsiteX1672" fmla="*/ 2099558 w 9366542"/>
              <a:gd name="connsiteY1672" fmla="*/ 5487092 h 6308306"/>
              <a:gd name="connsiteX1673" fmla="*/ 2094523 w 9366542"/>
              <a:gd name="connsiteY1673" fmla="*/ 5507244 h 6308306"/>
              <a:gd name="connsiteX1674" fmla="*/ 2074385 w 9366542"/>
              <a:gd name="connsiteY1674" fmla="*/ 5502207 h 6308306"/>
              <a:gd name="connsiteX1675" fmla="*/ 2069348 w 9366542"/>
              <a:gd name="connsiteY1675" fmla="*/ 5482055 h 6308306"/>
              <a:gd name="connsiteX1676" fmla="*/ 2074385 w 9366542"/>
              <a:gd name="connsiteY1676" fmla="*/ 5461902 h 6308306"/>
              <a:gd name="connsiteX1677" fmla="*/ 2064314 w 9366542"/>
              <a:gd name="connsiteY1677" fmla="*/ 5436711 h 6308306"/>
              <a:gd name="connsiteX1678" fmla="*/ 2049209 w 9366542"/>
              <a:gd name="connsiteY1678" fmla="*/ 5426634 h 6308306"/>
              <a:gd name="connsiteX1679" fmla="*/ 2008930 w 9366542"/>
              <a:gd name="connsiteY1679" fmla="*/ 5436711 h 6308306"/>
              <a:gd name="connsiteX1680" fmla="*/ 1988789 w 9366542"/>
              <a:gd name="connsiteY1680" fmla="*/ 5446787 h 6308306"/>
              <a:gd name="connsiteX1681" fmla="*/ 1968650 w 9366542"/>
              <a:gd name="connsiteY1681" fmla="*/ 5416559 h 6308306"/>
              <a:gd name="connsiteX1682" fmla="*/ 1988789 w 9366542"/>
              <a:gd name="connsiteY1682" fmla="*/ 5406482 h 6308306"/>
              <a:gd name="connsiteX1683" fmla="*/ 1983755 w 9366542"/>
              <a:gd name="connsiteY1683" fmla="*/ 5416559 h 6308306"/>
              <a:gd name="connsiteX1684" fmla="*/ 1998860 w 9366542"/>
              <a:gd name="connsiteY1684" fmla="*/ 5426634 h 6308306"/>
              <a:gd name="connsiteX1685" fmla="*/ 2049209 w 9366542"/>
              <a:gd name="connsiteY1685" fmla="*/ 5416559 h 6308306"/>
              <a:gd name="connsiteX1686" fmla="*/ 2044174 w 9366542"/>
              <a:gd name="connsiteY1686" fmla="*/ 5411520 h 6308306"/>
              <a:gd name="connsiteX1687" fmla="*/ 2079418 w 9366542"/>
              <a:gd name="connsiteY1687" fmla="*/ 5406482 h 6308306"/>
              <a:gd name="connsiteX1688" fmla="*/ 2099558 w 9366542"/>
              <a:gd name="connsiteY1688" fmla="*/ 5376254 h 6308306"/>
              <a:gd name="connsiteX1689" fmla="*/ 2124733 w 9366542"/>
              <a:gd name="connsiteY1689" fmla="*/ 5376254 h 6308306"/>
              <a:gd name="connsiteX1690" fmla="*/ 2134802 w 9366542"/>
              <a:gd name="connsiteY1690" fmla="*/ 5366177 h 6308306"/>
              <a:gd name="connsiteX1691" fmla="*/ 2104592 w 9366542"/>
              <a:gd name="connsiteY1691" fmla="*/ 5361138 h 6308306"/>
              <a:gd name="connsiteX1692" fmla="*/ 2129767 w 9366542"/>
              <a:gd name="connsiteY1692" fmla="*/ 5346024 h 6308306"/>
              <a:gd name="connsiteX1693" fmla="*/ 2200257 w 9366542"/>
              <a:gd name="connsiteY1693" fmla="*/ 5320834 h 6308306"/>
              <a:gd name="connsiteX1694" fmla="*/ 2159977 w 9366542"/>
              <a:gd name="connsiteY1694" fmla="*/ 5310758 h 6308306"/>
              <a:gd name="connsiteX1695" fmla="*/ 2175082 w 9366542"/>
              <a:gd name="connsiteY1695" fmla="*/ 5290606 h 6308306"/>
              <a:gd name="connsiteX1696" fmla="*/ 2195222 w 9366542"/>
              <a:gd name="connsiteY1696" fmla="*/ 5285567 h 6308306"/>
              <a:gd name="connsiteX1697" fmla="*/ 2225431 w 9366542"/>
              <a:gd name="connsiteY1697" fmla="*/ 5270453 h 6308306"/>
              <a:gd name="connsiteX1698" fmla="*/ 2220396 w 9366542"/>
              <a:gd name="connsiteY1698" fmla="*/ 5245262 h 6308306"/>
              <a:gd name="connsiteX1699" fmla="*/ 2240535 w 9366542"/>
              <a:gd name="connsiteY1699" fmla="*/ 5235185 h 6308306"/>
              <a:gd name="connsiteX1700" fmla="*/ 2255640 w 9366542"/>
              <a:gd name="connsiteY1700" fmla="*/ 5250301 h 6308306"/>
              <a:gd name="connsiteX1701" fmla="*/ 2311025 w 9366542"/>
              <a:gd name="connsiteY1701" fmla="*/ 5230148 h 6308306"/>
              <a:gd name="connsiteX1702" fmla="*/ 2351304 w 9366542"/>
              <a:gd name="connsiteY1702" fmla="*/ 5235185 h 6308306"/>
              <a:gd name="connsiteX1703" fmla="*/ 2351304 w 9366542"/>
              <a:gd name="connsiteY1703" fmla="*/ 5230148 h 6308306"/>
              <a:gd name="connsiteX1704" fmla="*/ 2356339 w 9366542"/>
              <a:gd name="connsiteY1704" fmla="*/ 5215033 h 6308306"/>
              <a:gd name="connsiteX1705" fmla="*/ 2321094 w 9366542"/>
              <a:gd name="connsiteY1705" fmla="*/ 5220071 h 6308306"/>
              <a:gd name="connsiteX1706" fmla="*/ 2316059 w 9366542"/>
              <a:gd name="connsiteY1706" fmla="*/ 5199919 h 6308306"/>
              <a:gd name="connsiteX1707" fmla="*/ 2341233 w 9366542"/>
              <a:gd name="connsiteY1707" fmla="*/ 5199919 h 6308306"/>
              <a:gd name="connsiteX1708" fmla="*/ 2341233 w 9366542"/>
              <a:gd name="connsiteY1708" fmla="*/ 5184805 h 6308306"/>
              <a:gd name="connsiteX1709" fmla="*/ 2346268 w 9366542"/>
              <a:gd name="connsiteY1709" fmla="*/ 5179766 h 6308306"/>
              <a:gd name="connsiteX1710" fmla="*/ 2341233 w 9366542"/>
              <a:gd name="connsiteY1710" fmla="*/ 5164652 h 6308306"/>
              <a:gd name="connsiteX1711" fmla="*/ 2311025 w 9366542"/>
              <a:gd name="connsiteY1711" fmla="*/ 5164652 h 6308306"/>
              <a:gd name="connsiteX1712" fmla="*/ 2321094 w 9366542"/>
              <a:gd name="connsiteY1712" fmla="*/ 5149539 h 6308306"/>
              <a:gd name="connsiteX1713" fmla="*/ 2280814 w 9366542"/>
              <a:gd name="connsiteY1713" fmla="*/ 5114271 h 6308306"/>
              <a:gd name="connsiteX1714" fmla="*/ 2260675 w 9366542"/>
              <a:gd name="connsiteY1714" fmla="*/ 5119309 h 6308306"/>
              <a:gd name="connsiteX1715" fmla="*/ 2270745 w 9366542"/>
              <a:gd name="connsiteY1715" fmla="*/ 5109234 h 6308306"/>
              <a:gd name="connsiteX1716" fmla="*/ 2220396 w 9366542"/>
              <a:gd name="connsiteY1716" fmla="*/ 5094118 h 6308306"/>
              <a:gd name="connsiteX1717" fmla="*/ 2205291 w 9366542"/>
              <a:gd name="connsiteY1717" fmla="*/ 5109234 h 6308306"/>
              <a:gd name="connsiteX1718" fmla="*/ 2200257 w 9366542"/>
              <a:gd name="connsiteY1718" fmla="*/ 5109234 h 6308306"/>
              <a:gd name="connsiteX1719" fmla="*/ 2205291 w 9366542"/>
              <a:gd name="connsiteY1719" fmla="*/ 5094118 h 6308306"/>
              <a:gd name="connsiteX1720" fmla="*/ 2185152 w 9366542"/>
              <a:gd name="connsiteY1720" fmla="*/ 5094118 h 6308306"/>
              <a:gd name="connsiteX1721" fmla="*/ 2175082 w 9366542"/>
              <a:gd name="connsiteY1721" fmla="*/ 5109234 h 6308306"/>
              <a:gd name="connsiteX1722" fmla="*/ 2159977 w 9366542"/>
              <a:gd name="connsiteY1722" fmla="*/ 5119309 h 6308306"/>
              <a:gd name="connsiteX1723" fmla="*/ 2165011 w 9366542"/>
              <a:gd name="connsiteY1723" fmla="*/ 5099157 h 6308306"/>
              <a:gd name="connsiteX1724" fmla="*/ 2119697 w 9366542"/>
              <a:gd name="connsiteY1724" fmla="*/ 5084043 h 6308306"/>
              <a:gd name="connsiteX1725" fmla="*/ 2069348 w 9366542"/>
              <a:gd name="connsiteY1725" fmla="*/ 5114271 h 6308306"/>
              <a:gd name="connsiteX1726" fmla="*/ 2059279 w 9366542"/>
              <a:gd name="connsiteY1726" fmla="*/ 5104195 h 6308306"/>
              <a:gd name="connsiteX1727" fmla="*/ 2029069 w 9366542"/>
              <a:gd name="connsiteY1727" fmla="*/ 5139462 h 6308306"/>
              <a:gd name="connsiteX1728" fmla="*/ 1983755 w 9366542"/>
              <a:gd name="connsiteY1728" fmla="*/ 5129386 h 6308306"/>
              <a:gd name="connsiteX1729" fmla="*/ 1998860 w 9366542"/>
              <a:gd name="connsiteY1729" fmla="*/ 5124348 h 6308306"/>
              <a:gd name="connsiteX1730" fmla="*/ 2044174 w 9366542"/>
              <a:gd name="connsiteY1730" fmla="*/ 5104195 h 6308306"/>
              <a:gd name="connsiteX1731" fmla="*/ 2042285 w 9366542"/>
              <a:gd name="connsiteY1731" fmla="*/ 5102305 h 6308306"/>
              <a:gd name="connsiteX1732" fmla="*/ 2030078 w 9366542"/>
              <a:gd name="connsiteY1732" fmla="*/ 5090088 h 6308306"/>
              <a:gd name="connsiteX1733" fmla="*/ 2054243 w 9366542"/>
              <a:gd name="connsiteY1733" fmla="*/ 5073966 h 6308306"/>
              <a:gd name="connsiteX1734" fmla="*/ 2034105 w 9366542"/>
              <a:gd name="connsiteY1734" fmla="*/ 5048775 h 6308306"/>
              <a:gd name="connsiteX1735" fmla="*/ 2049209 w 9366542"/>
              <a:gd name="connsiteY1735" fmla="*/ 5033661 h 6308306"/>
              <a:gd name="connsiteX1736" fmla="*/ 2044174 w 9366542"/>
              <a:gd name="connsiteY1736" fmla="*/ 5043738 h 6308306"/>
              <a:gd name="connsiteX1737" fmla="*/ 2049209 w 9366542"/>
              <a:gd name="connsiteY1737" fmla="*/ 5048775 h 6308306"/>
              <a:gd name="connsiteX1738" fmla="*/ 2104592 w 9366542"/>
              <a:gd name="connsiteY1738" fmla="*/ 5033661 h 6308306"/>
              <a:gd name="connsiteX1739" fmla="*/ 2119697 w 9366542"/>
              <a:gd name="connsiteY1739" fmla="*/ 5038699 h 6308306"/>
              <a:gd name="connsiteX1740" fmla="*/ 2180117 w 9366542"/>
              <a:gd name="connsiteY1740" fmla="*/ 5013508 h 6308306"/>
              <a:gd name="connsiteX1741" fmla="*/ 2175082 w 9366542"/>
              <a:gd name="connsiteY1741" fmla="*/ 5008470 h 6308306"/>
              <a:gd name="connsiteX1742" fmla="*/ 2165011 w 9366542"/>
              <a:gd name="connsiteY1742" fmla="*/ 5003433 h 6308306"/>
              <a:gd name="connsiteX1743" fmla="*/ 2154941 w 9366542"/>
              <a:gd name="connsiteY1743" fmla="*/ 4993356 h 6308306"/>
              <a:gd name="connsiteX1744" fmla="*/ 2154941 w 9366542"/>
              <a:gd name="connsiteY1744" fmla="*/ 4998394 h 6308306"/>
              <a:gd name="connsiteX1745" fmla="*/ 2114662 w 9366542"/>
              <a:gd name="connsiteY1745" fmla="*/ 4973204 h 6308306"/>
              <a:gd name="connsiteX1746" fmla="*/ 2109628 w 9366542"/>
              <a:gd name="connsiteY1746" fmla="*/ 4958090 h 6308306"/>
              <a:gd name="connsiteX1747" fmla="*/ 2119697 w 9366542"/>
              <a:gd name="connsiteY1747" fmla="*/ 4953051 h 6308306"/>
              <a:gd name="connsiteX1748" fmla="*/ 2089487 w 9366542"/>
              <a:gd name="connsiteY1748" fmla="*/ 4942976 h 6308306"/>
              <a:gd name="connsiteX1749" fmla="*/ 2094523 w 9366542"/>
              <a:gd name="connsiteY1749" fmla="*/ 4937937 h 6308306"/>
              <a:gd name="connsiteX1750" fmla="*/ 2079418 w 9366542"/>
              <a:gd name="connsiteY1750" fmla="*/ 4927860 h 6308306"/>
              <a:gd name="connsiteX1751" fmla="*/ 2069348 w 9366542"/>
              <a:gd name="connsiteY1751" fmla="*/ 4937937 h 6308306"/>
              <a:gd name="connsiteX1752" fmla="*/ 2079418 w 9366542"/>
              <a:gd name="connsiteY1752" fmla="*/ 4942976 h 6308306"/>
              <a:gd name="connsiteX1753" fmla="*/ 2054243 w 9366542"/>
              <a:gd name="connsiteY1753" fmla="*/ 4948013 h 6308306"/>
              <a:gd name="connsiteX1754" fmla="*/ 2079418 w 9366542"/>
              <a:gd name="connsiteY1754" fmla="*/ 4958090 h 6308306"/>
              <a:gd name="connsiteX1755" fmla="*/ 2049209 w 9366542"/>
              <a:gd name="connsiteY1755" fmla="*/ 4993356 h 6308306"/>
              <a:gd name="connsiteX1756" fmla="*/ 2039138 w 9366542"/>
              <a:gd name="connsiteY1756" fmla="*/ 4993356 h 6308306"/>
              <a:gd name="connsiteX1757" fmla="*/ 2029069 w 9366542"/>
              <a:gd name="connsiteY1757" fmla="*/ 5013508 h 6308306"/>
              <a:gd name="connsiteX1758" fmla="*/ 2013964 w 9366542"/>
              <a:gd name="connsiteY1758" fmla="*/ 4998394 h 6308306"/>
              <a:gd name="connsiteX1759" fmla="*/ 2049209 w 9366542"/>
              <a:gd name="connsiteY1759" fmla="*/ 4958090 h 6308306"/>
              <a:gd name="connsiteX1760" fmla="*/ 2029069 w 9366542"/>
              <a:gd name="connsiteY1760" fmla="*/ 4953051 h 6308306"/>
              <a:gd name="connsiteX1761" fmla="*/ 2029069 w 9366542"/>
              <a:gd name="connsiteY1761" fmla="*/ 4968165 h 6308306"/>
              <a:gd name="connsiteX1762" fmla="*/ 2013964 w 9366542"/>
              <a:gd name="connsiteY1762" fmla="*/ 4948013 h 6308306"/>
              <a:gd name="connsiteX1763" fmla="*/ 1983755 w 9366542"/>
              <a:gd name="connsiteY1763" fmla="*/ 4968165 h 6308306"/>
              <a:gd name="connsiteX1764" fmla="*/ 1983755 w 9366542"/>
              <a:gd name="connsiteY1764" fmla="*/ 4973204 h 6308306"/>
              <a:gd name="connsiteX1765" fmla="*/ 1998860 w 9366542"/>
              <a:gd name="connsiteY1765" fmla="*/ 4973204 h 6308306"/>
              <a:gd name="connsiteX1766" fmla="*/ 1943476 w 9366542"/>
              <a:gd name="connsiteY1766" fmla="*/ 5018547 h 6308306"/>
              <a:gd name="connsiteX1767" fmla="*/ 1978720 w 9366542"/>
              <a:gd name="connsiteY1767" fmla="*/ 4973204 h 6308306"/>
              <a:gd name="connsiteX1768" fmla="*/ 1968650 w 9366542"/>
              <a:gd name="connsiteY1768" fmla="*/ 4973204 h 6308306"/>
              <a:gd name="connsiteX1769" fmla="*/ 1983755 w 9366542"/>
              <a:gd name="connsiteY1769" fmla="*/ 4948013 h 6308306"/>
              <a:gd name="connsiteX1770" fmla="*/ 1973686 w 9366542"/>
              <a:gd name="connsiteY1770" fmla="*/ 4937937 h 6308306"/>
              <a:gd name="connsiteX1771" fmla="*/ 2003894 w 9366542"/>
              <a:gd name="connsiteY1771" fmla="*/ 4927860 h 6308306"/>
              <a:gd name="connsiteX1772" fmla="*/ 2008930 w 9366542"/>
              <a:gd name="connsiteY1772" fmla="*/ 4932899 h 6308306"/>
              <a:gd name="connsiteX1773" fmla="*/ 2013964 w 9366542"/>
              <a:gd name="connsiteY1773" fmla="*/ 4927860 h 6308306"/>
              <a:gd name="connsiteX1774" fmla="*/ 2069348 w 9366542"/>
              <a:gd name="connsiteY1774" fmla="*/ 4892594 h 6308306"/>
              <a:gd name="connsiteX1775" fmla="*/ 2089487 w 9366542"/>
              <a:gd name="connsiteY1775" fmla="*/ 4882517 h 6308306"/>
              <a:gd name="connsiteX1776" fmla="*/ 2049209 w 9366542"/>
              <a:gd name="connsiteY1776" fmla="*/ 4872441 h 6308306"/>
              <a:gd name="connsiteX1777" fmla="*/ 1983755 w 9366542"/>
              <a:gd name="connsiteY1777" fmla="*/ 4862364 h 6308306"/>
              <a:gd name="connsiteX1778" fmla="*/ 2008930 w 9366542"/>
              <a:gd name="connsiteY1778" fmla="*/ 4847250 h 6308306"/>
              <a:gd name="connsiteX1779" fmla="*/ 2003894 w 9366542"/>
              <a:gd name="connsiteY1779" fmla="*/ 4862364 h 6308306"/>
              <a:gd name="connsiteX1780" fmla="*/ 2039138 w 9366542"/>
              <a:gd name="connsiteY1780" fmla="*/ 4867403 h 6308306"/>
              <a:gd name="connsiteX1781" fmla="*/ 2074385 w 9366542"/>
              <a:gd name="connsiteY1781" fmla="*/ 4847250 h 6308306"/>
              <a:gd name="connsiteX1782" fmla="*/ 2084453 w 9366542"/>
              <a:gd name="connsiteY1782" fmla="*/ 4827098 h 6308306"/>
              <a:gd name="connsiteX1783" fmla="*/ 2054243 w 9366542"/>
              <a:gd name="connsiteY1783" fmla="*/ 4832136 h 6308306"/>
              <a:gd name="connsiteX1784" fmla="*/ 2104592 w 9366542"/>
              <a:gd name="connsiteY1784" fmla="*/ 4796869 h 6308306"/>
              <a:gd name="connsiteX1785" fmla="*/ 2104592 w 9366542"/>
              <a:gd name="connsiteY1785" fmla="*/ 4806945 h 6308306"/>
              <a:gd name="connsiteX1786" fmla="*/ 2084453 w 9366542"/>
              <a:gd name="connsiteY1786" fmla="*/ 4811984 h 6308306"/>
              <a:gd name="connsiteX1787" fmla="*/ 2104592 w 9366542"/>
              <a:gd name="connsiteY1787" fmla="*/ 4832136 h 6308306"/>
              <a:gd name="connsiteX1788" fmla="*/ 2119697 w 9366542"/>
              <a:gd name="connsiteY1788" fmla="*/ 4832136 h 6308306"/>
              <a:gd name="connsiteX1789" fmla="*/ 2124733 w 9366542"/>
              <a:gd name="connsiteY1789" fmla="*/ 4817021 h 6308306"/>
              <a:gd name="connsiteX1790" fmla="*/ 2129767 w 9366542"/>
              <a:gd name="connsiteY1790" fmla="*/ 4822059 h 6308306"/>
              <a:gd name="connsiteX1791" fmla="*/ 2159977 w 9366542"/>
              <a:gd name="connsiteY1791" fmla="*/ 4801907 h 6308306"/>
              <a:gd name="connsiteX1792" fmla="*/ 2165011 w 9366542"/>
              <a:gd name="connsiteY1792" fmla="*/ 4806945 h 6308306"/>
              <a:gd name="connsiteX1793" fmla="*/ 2170047 w 9366542"/>
              <a:gd name="connsiteY1793" fmla="*/ 4801907 h 6308306"/>
              <a:gd name="connsiteX1794" fmla="*/ 2149908 w 9366542"/>
              <a:gd name="connsiteY1794" fmla="*/ 4786793 h 6308306"/>
              <a:gd name="connsiteX1795" fmla="*/ 2154941 w 9366542"/>
              <a:gd name="connsiteY1795" fmla="*/ 4781755 h 6308306"/>
              <a:gd name="connsiteX1796" fmla="*/ 2165011 w 9366542"/>
              <a:gd name="connsiteY1796" fmla="*/ 4771679 h 6308306"/>
              <a:gd name="connsiteX1797" fmla="*/ 2190186 w 9366542"/>
              <a:gd name="connsiteY1797" fmla="*/ 4756564 h 6308306"/>
              <a:gd name="connsiteX1798" fmla="*/ 2185152 w 9366542"/>
              <a:gd name="connsiteY1798" fmla="*/ 4761602 h 6308306"/>
              <a:gd name="connsiteX1799" fmla="*/ 2235501 w 9366542"/>
              <a:gd name="connsiteY1799" fmla="*/ 4721297 h 6308306"/>
              <a:gd name="connsiteX1800" fmla="*/ 2240535 w 9366542"/>
              <a:gd name="connsiteY1800" fmla="*/ 4726336 h 6308306"/>
              <a:gd name="connsiteX1801" fmla="*/ 2275780 w 9366542"/>
              <a:gd name="connsiteY1801" fmla="*/ 4706183 h 6308306"/>
              <a:gd name="connsiteX1802" fmla="*/ 2311025 w 9366542"/>
              <a:gd name="connsiteY1802" fmla="*/ 4706183 h 6308306"/>
              <a:gd name="connsiteX1803" fmla="*/ 2316059 w 9366542"/>
              <a:gd name="connsiteY1803" fmla="*/ 4701145 h 6308306"/>
              <a:gd name="connsiteX1804" fmla="*/ 2270745 w 9366542"/>
              <a:gd name="connsiteY1804" fmla="*/ 4696106 h 6308306"/>
              <a:gd name="connsiteX1805" fmla="*/ 2230465 w 9366542"/>
              <a:gd name="connsiteY1805" fmla="*/ 4675954 h 6308306"/>
              <a:gd name="connsiteX1806" fmla="*/ 2185152 w 9366542"/>
              <a:gd name="connsiteY1806" fmla="*/ 4675954 h 6308306"/>
              <a:gd name="connsiteX1807" fmla="*/ 2149908 w 9366542"/>
              <a:gd name="connsiteY1807" fmla="*/ 4706183 h 6308306"/>
              <a:gd name="connsiteX1808" fmla="*/ 2165011 w 9366542"/>
              <a:gd name="connsiteY1808" fmla="*/ 4680992 h 6308306"/>
              <a:gd name="connsiteX1809" fmla="*/ 2139837 w 9366542"/>
              <a:gd name="connsiteY1809" fmla="*/ 4680992 h 6308306"/>
              <a:gd name="connsiteX1810" fmla="*/ 2109628 w 9366542"/>
              <a:gd name="connsiteY1810" fmla="*/ 4706183 h 6308306"/>
              <a:gd name="connsiteX1811" fmla="*/ 2069348 w 9366542"/>
              <a:gd name="connsiteY1811" fmla="*/ 4721297 h 6308306"/>
              <a:gd name="connsiteX1812" fmla="*/ 2084453 w 9366542"/>
              <a:gd name="connsiteY1812" fmla="*/ 4736411 h 6308306"/>
              <a:gd name="connsiteX1813" fmla="*/ 2074385 w 9366542"/>
              <a:gd name="connsiteY1813" fmla="*/ 4736411 h 6308306"/>
              <a:gd name="connsiteX1814" fmla="*/ 2044174 w 9366542"/>
              <a:gd name="connsiteY1814" fmla="*/ 4761602 h 6308306"/>
              <a:gd name="connsiteX1815" fmla="*/ 2039138 w 9366542"/>
              <a:gd name="connsiteY1815" fmla="*/ 4751527 h 6308306"/>
              <a:gd name="connsiteX1816" fmla="*/ 2003894 w 9366542"/>
              <a:gd name="connsiteY1816" fmla="*/ 4761602 h 6308306"/>
              <a:gd name="connsiteX1817" fmla="*/ 2019000 w 9366542"/>
              <a:gd name="connsiteY1817" fmla="*/ 4771679 h 6308306"/>
              <a:gd name="connsiteX1818" fmla="*/ 2029069 w 9366542"/>
              <a:gd name="connsiteY1818" fmla="*/ 4781755 h 6308306"/>
              <a:gd name="connsiteX1819" fmla="*/ 2029069 w 9366542"/>
              <a:gd name="connsiteY1819" fmla="*/ 4786793 h 6308306"/>
              <a:gd name="connsiteX1820" fmla="*/ 1983755 w 9366542"/>
              <a:gd name="connsiteY1820" fmla="*/ 4796869 h 6308306"/>
              <a:gd name="connsiteX1821" fmla="*/ 2003894 w 9366542"/>
              <a:gd name="connsiteY1821" fmla="*/ 4811984 h 6308306"/>
              <a:gd name="connsiteX1822" fmla="*/ 2003894 w 9366542"/>
              <a:gd name="connsiteY1822" fmla="*/ 4822059 h 6308306"/>
              <a:gd name="connsiteX1823" fmla="*/ 1973686 w 9366542"/>
              <a:gd name="connsiteY1823" fmla="*/ 4811984 h 6308306"/>
              <a:gd name="connsiteX1824" fmla="*/ 1963615 w 9366542"/>
              <a:gd name="connsiteY1824" fmla="*/ 4811984 h 6308306"/>
              <a:gd name="connsiteX1825" fmla="*/ 1953545 w 9366542"/>
              <a:gd name="connsiteY1825" fmla="*/ 4842212 h 6308306"/>
              <a:gd name="connsiteX1826" fmla="*/ 1928371 w 9366542"/>
              <a:gd name="connsiteY1826" fmla="*/ 4852289 h 6308306"/>
              <a:gd name="connsiteX1827" fmla="*/ 1913266 w 9366542"/>
              <a:gd name="connsiteY1827" fmla="*/ 4852289 h 6308306"/>
              <a:gd name="connsiteX1828" fmla="*/ 1913266 w 9366542"/>
              <a:gd name="connsiteY1828" fmla="*/ 4847250 h 6308306"/>
              <a:gd name="connsiteX1829" fmla="*/ 1923337 w 9366542"/>
              <a:gd name="connsiteY1829" fmla="*/ 4817021 h 6308306"/>
              <a:gd name="connsiteX1830" fmla="*/ 1893127 w 9366542"/>
              <a:gd name="connsiteY1830" fmla="*/ 4822059 h 6308306"/>
              <a:gd name="connsiteX1831" fmla="*/ 1893127 w 9366542"/>
              <a:gd name="connsiteY1831" fmla="*/ 4817021 h 6308306"/>
              <a:gd name="connsiteX1832" fmla="*/ 1913266 w 9366542"/>
              <a:gd name="connsiteY1832" fmla="*/ 4806945 h 6308306"/>
              <a:gd name="connsiteX1833" fmla="*/ 1933406 w 9366542"/>
              <a:gd name="connsiteY1833" fmla="*/ 4776716 h 6308306"/>
              <a:gd name="connsiteX1834" fmla="*/ 1913266 w 9366542"/>
              <a:gd name="connsiteY1834" fmla="*/ 4766641 h 6308306"/>
              <a:gd name="connsiteX1835" fmla="*/ 1933406 w 9366542"/>
              <a:gd name="connsiteY1835" fmla="*/ 4756564 h 6308306"/>
              <a:gd name="connsiteX1836" fmla="*/ 1928371 w 9366542"/>
              <a:gd name="connsiteY1836" fmla="*/ 4751527 h 6308306"/>
              <a:gd name="connsiteX1837" fmla="*/ 1988789 w 9366542"/>
              <a:gd name="connsiteY1837" fmla="*/ 4721297 h 6308306"/>
              <a:gd name="connsiteX1838" fmla="*/ 1993825 w 9366542"/>
              <a:gd name="connsiteY1838" fmla="*/ 4726336 h 6308306"/>
              <a:gd name="connsiteX1839" fmla="*/ 2044174 w 9366542"/>
              <a:gd name="connsiteY1839" fmla="*/ 4721297 h 6308306"/>
              <a:gd name="connsiteX1840" fmla="*/ 2039138 w 9366542"/>
              <a:gd name="connsiteY1840" fmla="*/ 4726336 h 6308306"/>
              <a:gd name="connsiteX1841" fmla="*/ 2044174 w 9366542"/>
              <a:gd name="connsiteY1841" fmla="*/ 4731374 h 6308306"/>
              <a:gd name="connsiteX1842" fmla="*/ 2054243 w 9366542"/>
              <a:gd name="connsiteY1842" fmla="*/ 4721297 h 6308306"/>
              <a:gd name="connsiteX1843" fmla="*/ 2044174 w 9366542"/>
              <a:gd name="connsiteY1843" fmla="*/ 4706183 h 6308306"/>
              <a:gd name="connsiteX1844" fmla="*/ 2059279 w 9366542"/>
              <a:gd name="connsiteY1844" fmla="*/ 4680992 h 6308306"/>
              <a:gd name="connsiteX1845" fmla="*/ 2039138 w 9366542"/>
              <a:gd name="connsiteY1845" fmla="*/ 4670917 h 6308306"/>
              <a:gd name="connsiteX1846" fmla="*/ 2054243 w 9366542"/>
              <a:gd name="connsiteY1846" fmla="*/ 4665878 h 6308306"/>
              <a:gd name="connsiteX1847" fmla="*/ 2064314 w 9366542"/>
              <a:gd name="connsiteY1847" fmla="*/ 4670917 h 6308306"/>
              <a:gd name="connsiteX1848" fmla="*/ 2079418 w 9366542"/>
              <a:gd name="connsiteY1848" fmla="*/ 4635649 h 6308306"/>
              <a:gd name="connsiteX1849" fmla="*/ 2074385 w 9366542"/>
              <a:gd name="connsiteY1849" fmla="*/ 4620535 h 6308306"/>
              <a:gd name="connsiteX1850" fmla="*/ 2074385 w 9366542"/>
              <a:gd name="connsiteY1850" fmla="*/ 4605421 h 6308306"/>
              <a:gd name="connsiteX1851" fmla="*/ 2094523 w 9366542"/>
              <a:gd name="connsiteY1851" fmla="*/ 4620535 h 6308306"/>
              <a:gd name="connsiteX1852" fmla="*/ 2104592 w 9366542"/>
              <a:gd name="connsiteY1852" fmla="*/ 4620535 h 6308306"/>
              <a:gd name="connsiteX1853" fmla="*/ 2104592 w 9366542"/>
              <a:gd name="connsiteY1853" fmla="*/ 4618647 h 6308306"/>
              <a:gd name="connsiteX1854" fmla="*/ 2104592 w 9366542"/>
              <a:gd name="connsiteY1854" fmla="*/ 4615497 h 6308306"/>
              <a:gd name="connsiteX1855" fmla="*/ 2124733 w 9366542"/>
              <a:gd name="connsiteY1855" fmla="*/ 4605421 h 6308306"/>
              <a:gd name="connsiteX1856" fmla="*/ 2129767 w 9366542"/>
              <a:gd name="connsiteY1856" fmla="*/ 4605421 h 6308306"/>
              <a:gd name="connsiteX1857" fmla="*/ 2134802 w 9366542"/>
              <a:gd name="connsiteY1857" fmla="*/ 4605421 h 6308306"/>
              <a:gd name="connsiteX1858" fmla="*/ 2149908 w 9366542"/>
              <a:gd name="connsiteY1858" fmla="*/ 4595344 h 6308306"/>
              <a:gd name="connsiteX1859" fmla="*/ 2175082 w 9366542"/>
              <a:gd name="connsiteY1859" fmla="*/ 4590306 h 6308306"/>
              <a:gd name="connsiteX1860" fmla="*/ 2159977 w 9366542"/>
              <a:gd name="connsiteY1860" fmla="*/ 4580230 h 6308306"/>
              <a:gd name="connsiteX1861" fmla="*/ 2180117 w 9366542"/>
              <a:gd name="connsiteY1861" fmla="*/ 4570153 h 6308306"/>
              <a:gd name="connsiteX1862" fmla="*/ 2185152 w 9366542"/>
              <a:gd name="connsiteY1862" fmla="*/ 4565116 h 6308306"/>
              <a:gd name="connsiteX1863" fmla="*/ 2180117 w 9366542"/>
              <a:gd name="connsiteY1863" fmla="*/ 4560078 h 6308306"/>
              <a:gd name="connsiteX1864" fmla="*/ 2175082 w 9366542"/>
              <a:gd name="connsiteY1864" fmla="*/ 4555039 h 6308306"/>
              <a:gd name="connsiteX1865" fmla="*/ 2180117 w 9366542"/>
              <a:gd name="connsiteY1865" fmla="*/ 4539925 h 6308306"/>
              <a:gd name="connsiteX1866" fmla="*/ 2185152 w 9366542"/>
              <a:gd name="connsiteY1866" fmla="*/ 4550001 h 6308306"/>
              <a:gd name="connsiteX1867" fmla="*/ 2190186 w 9366542"/>
              <a:gd name="connsiteY1867" fmla="*/ 4555039 h 6308306"/>
              <a:gd name="connsiteX1868" fmla="*/ 2245570 w 9366542"/>
              <a:gd name="connsiteY1868" fmla="*/ 4534887 h 6308306"/>
              <a:gd name="connsiteX1869" fmla="*/ 2260675 w 9366542"/>
              <a:gd name="connsiteY1869" fmla="*/ 4534887 h 6308306"/>
              <a:gd name="connsiteX1870" fmla="*/ 2250606 w 9366542"/>
              <a:gd name="connsiteY1870" fmla="*/ 4539925 h 6308306"/>
              <a:gd name="connsiteX1871" fmla="*/ 2270745 w 9366542"/>
              <a:gd name="connsiteY1871" fmla="*/ 4544964 h 6308306"/>
              <a:gd name="connsiteX1872" fmla="*/ 2260675 w 9366542"/>
              <a:gd name="connsiteY1872" fmla="*/ 4555039 h 6308306"/>
              <a:gd name="connsiteX1873" fmla="*/ 2290885 w 9366542"/>
              <a:gd name="connsiteY1873" fmla="*/ 4575192 h 6308306"/>
              <a:gd name="connsiteX1874" fmla="*/ 2270745 w 9366542"/>
              <a:gd name="connsiteY1874" fmla="*/ 4580230 h 6308306"/>
              <a:gd name="connsiteX1875" fmla="*/ 2275780 w 9366542"/>
              <a:gd name="connsiteY1875" fmla="*/ 4590306 h 6308306"/>
              <a:gd name="connsiteX1876" fmla="*/ 2300955 w 9366542"/>
              <a:gd name="connsiteY1876" fmla="*/ 4590306 h 6308306"/>
              <a:gd name="connsiteX1877" fmla="*/ 2300955 w 9366542"/>
              <a:gd name="connsiteY1877" fmla="*/ 4570153 h 6308306"/>
              <a:gd name="connsiteX1878" fmla="*/ 2321094 w 9366542"/>
              <a:gd name="connsiteY1878" fmla="*/ 4555039 h 6308306"/>
              <a:gd name="connsiteX1879" fmla="*/ 2386548 w 9366542"/>
              <a:gd name="connsiteY1879" fmla="*/ 4550001 h 6308306"/>
              <a:gd name="connsiteX1880" fmla="*/ 2381512 w 9366542"/>
              <a:gd name="connsiteY1880" fmla="*/ 4534887 h 6308306"/>
              <a:gd name="connsiteX1881" fmla="*/ 2346268 w 9366542"/>
              <a:gd name="connsiteY1881" fmla="*/ 4534887 h 6308306"/>
              <a:gd name="connsiteX1882" fmla="*/ 2295919 w 9366542"/>
              <a:gd name="connsiteY1882" fmla="*/ 4519773 h 6308306"/>
              <a:gd name="connsiteX1883" fmla="*/ 2290885 w 9366542"/>
              <a:gd name="connsiteY1883" fmla="*/ 4499620 h 6308306"/>
              <a:gd name="connsiteX1884" fmla="*/ 2245570 w 9366542"/>
              <a:gd name="connsiteY1884" fmla="*/ 4509696 h 6308306"/>
              <a:gd name="connsiteX1885" fmla="*/ 2230465 w 9366542"/>
              <a:gd name="connsiteY1885" fmla="*/ 4499620 h 6308306"/>
              <a:gd name="connsiteX1886" fmla="*/ 2245570 w 9366542"/>
              <a:gd name="connsiteY1886" fmla="*/ 4494582 h 6308306"/>
              <a:gd name="connsiteX1887" fmla="*/ 2250606 w 9366542"/>
              <a:gd name="connsiteY1887" fmla="*/ 4494582 h 6308306"/>
              <a:gd name="connsiteX1888" fmla="*/ 2250606 w 9366542"/>
              <a:gd name="connsiteY1888" fmla="*/ 4484505 h 6308306"/>
              <a:gd name="connsiteX1889" fmla="*/ 2285850 w 9366542"/>
              <a:gd name="connsiteY1889" fmla="*/ 4494582 h 6308306"/>
              <a:gd name="connsiteX1890" fmla="*/ 2275780 w 9366542"/>
              <a:gd name="connsiteY1890" fmla="*/ 4479468 h 6308306"/>
              <a:gd name="connsiteX1891" fmla="*/ 2225431 w 9366542"/>
              <a:gd name="connsiteY1891" fmla="*/ 4469391 h 6308306"/>
              <a:gd name="connsiteX1892" fmla="*/ 2220396 w 9366542"/>
              <a:gd name="connsiteY1892" fmla="*/ 4459315 h 6308306"/>
              <a:gd name="connsiteX1893" fmla="*/ 2190186 w 9366542"/>
              <a:gd name="connsiteY1893" fmla="*/ 4454277 h 6308306"/>
              <a:gd name="connsiteX1894" fmla="*/ 2175082 w 9366542"/>
              <a:gd name="connsiteY1894" fmla="*/ 4464352 h 6308306"/>
              <a:gd name="connsiteX1895" fmla="*/ 2165011 w 9366542"/>
              <a:gd name="connsiteY1895" fmla="*/ 4484505 h 6308306"/>
              <a:gd name="connsiteX1896" fmla="*/ 2139837 w 9366542"/>
              <a:gd name="connsiteY1896" fmla="*/ 4484505 h 6308306"/>
              <a:gd name="connsiteX1897" fmla="*/ 2139837 w 9366542"/>
              <a:gd name="connsiteY1897" fmla="*/ 4474429 h 6308306"/>
              <a:gd name="connsiteX1898" fmla="*/ 2159977 w 9366542"/>
              <a:gd name="connsiteY1898" fmla="*/ 4464352 h 6308306"/>
              <a:gd name="connsiteX1899" fmla="*/ 2165011 w 9366542"/>
              <a:gd name="connsiteY1899" fmla="*/ 4464352 h 6308306"/>
              <a:gd name="connsiteX1900" fmla="*/ 2154941 w 9366542"/>
              <a:gd name="connsiteY1900" fmla="*/ 4454277 h 6308306"/>
              <a:gd name="connsiteX1901" fmla="*/ 2119697 w 9366542"/>
              <a:gd name="connsiteY1901" fmla="*/ 4464352 h 6308306"/>
              <a:gd name="connsiteX1902" fmla="*/ 2139837 w 9366542"/>
              <a:gd name="connsiteY1902" fmla="*/ 4474429 h 6308306"/>
              <a:gd name="connsiteX1903" fmla="*/ 2119697 w 9366542"/>
              <a:gd name="connsiteY1903" fmla="*/ 4474429 h 6308306"/>
              <a:gd name="connsiteX1904" fmla="*/ 2104592 w 9366542"/>
              <a:gd name="connsiteY1904" fmla="*/ 4459315 h 6308306"/>
              <a:gd name="connsiteX1905" fmla="*/ 2069348 w 9366542"/>
              <a:gd name="connsiteY1905" fmla="*/ 4469391 h 6308306"/>
              <a:gd name="connsiteX1906" fmla="*/ 2044174 w 9366542"/>
              <a:gd name="connsiteY1906" fmla="*/ 4499620 h 6308306"/>
              <a:gd name="connsiteX1907" fmla="*/ 2029069 w 9366542"/>
              <a:gd name="connsiteY1907" fmla="*/ 4484505 h 6308306"/>
              <a:gd name="connsiteX1908" fmla="*/ 2044174 w 9366542"/>
              <a:gd name="connsiteY1908" fmla="*/ 4474429 h 6308306"/>
              <a:gd name="connsiteX1909" fmla="*/ 1988789 w 9366542"/>
              <a:gd name="connsiteY1909" fmla="*/ 4469391 h 6308306"/>
              <a:gd name="connsiteX1910" fmla="*/ 1978720 w 9366542"/>
              <a:gd name="connsiteY1910" fmla="*/ 4479468 h 6308306"/>
              <a:gd name="connsiteX1911" fmla="*/ 1988789 w 9366542"/>
              <a:gd name="connsiteY1911" fmla="*/ 4454277 h 6308306"/>
              <a:gd name="connsiteX1912" fmla="*/ 1993825 w 9366542"/>
              <a:gd name="connsiteY1912" fmla="*/ 4464352 h 6308306"/>
              <a:gd name="connsiteX1913" fmla="*/ 1998860 w 9366542"/>
              <a:gd name="connsiteY1913" fmla="*/ 4469391 h 6308306"/>
              <a:gd name="connsiteX1914" fmla="*/ 2039138 w 9366542"/>
              <a:gd name="connsiteY1914" fmla="*/ 4469391 h 6308306"/>
              <a:gd name="connsiteX1915" fmla="*/ 2039138 w 9366542"/>
              <a:gd name="connsiteY1915" fmla="*/ 4449238 h 6308306"/>
              <a:gd name="connsiteX1916" fmla="*/ 2034105 w 9366542"/>
              <a:gd name="connsiteY1916" fmla="*/ 4444200 h 6308306"/>
              <a:gd name="connsiteX1917" fmla="*/ 2069348 w 9366542"/>
              <a:gd name="connsiteY1917" fmla="*/ 4434125 h 6308306"/>
              <a:gd name="connsiteX1918" fmla="*/ 2044174 w 9366542"/>
              <a:gd name="connsiteY1918" fmla="*/ 4419011 h 6308306"/>
              <a:gd name="connsiteX1919" fmla="*/ 2034105 w 9366542"/>
              <a:gd name="connsiteY1919" fmla="*/ 4429086 h 6308306"/>
              <a:gd name="connsiteX1920" fmla="*/ 2029069 w 9366542"/>
              <a:gd name="connsiteY1920" fmla="*/ 4419011 h 6308306"/>
              <a:gd name="connsiteX1921" fmla="*/ 2029069 w 9366542"/>
              <a:gd name="connsiteY1921" fmla="*/ 4413972 h 6308306"/>
              <a:gd name="connsiteX1922" fmla="*/ 2039138 w 9366542"/>
              <a:gd name="connsiteY1922" fmla="*/ 4413972 h 6308306"/>
              <a:gd name="connsiteX1923" fmla="*/ 2024035 w 9366542"/>
              <a:gd name="connsiteY1923" fmla="*/ 4403895 h 6308306"/>
              <a:gd name="connsiteX1924" fmla="*/ 1993825 w 9366542"/>
              <a:gd name="connsiteY1924" fmla="*/ 4408934 h 6308306"/>
              <a:gd name="connsiteX1925" fmla="*/ 1993825 w 9366542"/>
              <a:gd name="connsiteY1925" fmla="*/ 4358553 h 6308306"/>
              <a:gd name="connsiteX1926" fmla="*/ 2008930 w 9366542"/>
              <a:gd name="connsiteY1926" fmla="*/ 4358553 h 6308306"/>
              <a:gd name="connsiteX1927" fmla="*/ 2024035 w 9366542"/>
              <a:gd name="connsiteY1927" fmla="*/ 4343438 h 6308306"/>
              <a:gd name="connsiteX1928" fmla="*/ 2049209 w 9366542"/>
              <a:gd name="connsiteY1928" fmla="*/ 4343438 h 6308306"/>
              <a:gd name="connsiteX1929" fmla="*/ 2049209 w 9366542"/>
              <a:gd name="connsiteY1929" fmla="*/ 4338401 h 6308306"/>
              <a:gd name="connsiteX1930" fmla="*/ 2084453 w 9366542"/>
              <a:gd name="connsiteY1930" fmla="*/ 4328324 h 6308306"/>
              <a:gd name="connsiteX1931" fmla="*/ 2079418 w 9366542"/>
              <a:gd name="connsiteY1931" fmla="*/ 4323285 h 6308306"/>
              <a:gd name="connsiteX1932" fmla="*/ 2003894 w 9366542"/>
              <a:gd name="connsiteY1932" fmla="*/ 4293057 h 6308306"/>
              <a:gd name="connsiteX1933" fmla="*/ 1993274 w 9366542"/>
              <a:gd name="connsiteY1933" fmla="*/ 4284555 h 6308306"/>
              <a:gd name="connsiteX1934" fmla="*/ 1978720 w 9366542"/>
              <a:gd name="connsiteY1934" fmla="*/ 4272905 h 6308306"/>
              <a:gd name="connsiteX1935" fmla="*/ 1984306 w 9366542"/>
              <a:gd name="connsiteY1935" fmla="*/ 4267315 h 6308306"/>
              <a:gd name="connsiteX1936" fmla="*/ 1998860 w 9366542"/>
              <a:gd name="connsiteY1936" fmla="*/ 4252753 h 6308306"/>
              <a:gd name="connsiteX1937" fmla="*/ 2029069 w 9366542"/>
              <a:gd name="connsiteY1937" fmla="*/ 4257790 h 6308306"/>
              <a:gd name="connsiteX1938" fmla="*/ 2034105 w 9366542"/>
              <a:gd name="connsiteY1938" fmla="*/ 4247714 h 6308306"/>
              <a:gd name="connsiteX1939" fmla="*/ 2029069 w 9366542"/>
              <a:gd name="connsiteY1939" fmla="*/ 4242676 h 6308306"/>
              <a:gd name="connsiteX1940" fmla="*/ 2059279 w 9366542"/>
              <a:gd name="connsiteY1940" fmla="*/ 4227562 h 6308306"/>
              <a:gd name="connsiteX1941" fmla="*/ 2039138 w 9366542"/>
              <a:gd name="connsiteY1941" fmla="*/ 4222523 h 6308306"/>
              <a:gd name="connsiteX1942" fmla="*/ 2049209 w 9366542"/>
              <a:gd name="connsiteY1942" fmla="*/ 4207409 h 6308306"/>
              <a:gd name="connsiteX1943" fmla="*/ 2049209 w 9366542"/>
              <a:gd name="connsiteY1943" fmla="*/ 4187257 h 6308306"/>
              <a:gd name="connsiteX1944" fmla="*/ 2019000 w 9366542"/>
              <a:gd name="connsiteY1944" fmla="*/ 4172143 h 6308306"/>
              <a:gd name="connsiteX1945" fmla="*/ 2034105 w 9366542"/>
              <a:gd name="connsiteY1945" fmla="*/ 4157027 h 6308306"/>
              <a:gd name="connsiteX1946" fmla="*/ 1993825 w 9366542"/>
              <a:gd name="connsiteY1946" fmla="*/ 4131836 h 6308306"/>
              <a:gd name="connsiteX1947" fmla="*/ 1993825 w 9366542"/>
              <a:gd name="connsiteY1947" fmla="*/ 4091532 h 6308306"/>
              <a:gd name="connsiteX1948" fmla="*/ 2013964 w 9366542"/>
              <a:gd name="connsiteY1948" fmla="*/ 4086495 h 6308306"/>
              <a:gd name="connsiteX1949" fmla="*/ 2013964 w 9366542"/>
              <a:gd name="connsiteY1949" fmla="*/ 4061304 h 6308306"/>
              <a:gd name="connsiteX1950" fmla="*/ 2024035 w 9366542"/>
              <a:gd name="connsiteY1950" fmla="*/ 4056265 h 6308306"/>
              <a:gd name="connsiteX1951" fmla="*/ 1993825 w 9366542"/>
              <a:gd name="connsiteY1951" fmla="*/ 4041151 h 6308306"/>
              <a:gd name="connsiteX1952" fmla="*/ 2008930 w 9366542"/>
              <a:gd name="connsiteY1952" fmla="*/ 4036113 h 6308306"/>
              <a:gd name="connsiteX1953" fmla="*/ 2054243 w 9366542"/>
              <a:gd name="connsiteY1953" fmla="*/ 4041151 h 6308306"/>
              <a:gd name="connsiteX1954" fmla="*/ 2069348 w 9366542"/>
              <a:gd name="connsiteY1954" fmla="*/ 4041151 h 6308306"/>
              <a:gd name="connsiteX1955" fmla="*/ 2069348 w 9366542"/>
              <a:gd name="connsiteY1955" fmla="*/ 4031074 h 6308306"/>
              <a:gd name="connsiteX1956" fmla="*/ 2074385 w 9366542"/>
              <a:gd name="connsiteY1956" fmla="*/ 4020999 h 6308306"/>
              <a:gd name="connsiteX1957" fmla="*/ 2044174 w 9366542"/>
              <a:gd name="connsiteY1957" fmla="*/ 4005885 h 6308306"/>
              <a:gd name="connsiteX1958" fmla="*/ 2034105 w 9366542"/>
              <a:gd name="connsiteY1958" fmla="*/ 4005885 h 6308306"/>
              <a:gd name="connsiteX1959" fmla="*/ 2079418 w 9366542"/>
              <a:gd name="connsiteY1959" fmla="*/ 3990769 h 6308306"/>
              <a:gd name="connsiteX1960" fmla="*/ 2084453 w 9366542"/>
              <a:gd name="connsiteY1960" fmla="*/ 3985732 h 6308306"/>
              <a:gd name="connsiteX1961" fmla="*/ 2079418 w 9366542"/>
              <a:gd name="connsiteY1961" fmla="*/ 3995808 h 6308306"/>
              <a:gd name="connsiteX1962" fmla="*/ 2104592 w 9366542"/>
              <a:gd name="connsiteY1962" fmla="*/ 4005885 h 6308306"/>
              <a:gd name="connsiteX1963" fmla="*/ 2124733 w 9366542"/>
              <a:gd name="connsiteY1963" fmla="*/ 3995808 h 6308306"/>
              <a:gd name="connsiteX1964" fmla="*/ 2129767 w 9366542"/>
              <a:gd name="connsiteY1964" fmla="*/ 3965578 h 6308306"/>
              <a:gd name="connsiteX1965" fmla="*/ 2159977 w 9366542"/>
              <a:gd name="connsiteY1965" fmla="*/ 3965578 h 6308306"/>
              <a:gd name="connsiteX1966" fmla="*/ 2159977 w 9366542"/>
              <a:gd name="connsiteY1966" fmla="*/ 3955503 h 6308306"/>
              <a:gd name="connsiteX1967" fmla="*/ 2200257 w 9366542"/>
              <a:gd name="connsiteY1967" fmla="*/ 3950464 h 6308306"/>
              <a:gd name="connsiteX1968" fmla="*/ 2220396 w 9366542"/>
              <a:gd name="connsiteY1968" fmla="*/ 3950464 h 6308306"/>
              <a:gd name="connsiteX1969" fmla="*/ 2235501 w 9366542"/>
              <a:gd name="connsiteY1969" fmla="*/ 3925273 h 6308306"/>
              <a:gd name="connsiteX1970" fmla="*/ 2230465 w 9366542"/>
              <a:gd name="connsiteY1970" fmla="*/ 3905121 h 6308306"/>
              <a:gd name="connsiteX1971" fmla="*/ 2200257 w 9366542"/>
              <a:gd name="connsiteY1971" fmla="*/ 3905121 h 6308306"/>
              <a:gd name="connsiteX1972" fmla="*/ 2185152 w 9366542"/>
              <a:gd name="connsiteY1972" fmla="*/ 3915198 h 6308306"/>
              <a:gd name="connsiteX1973" fmla="*/ 2180117 w 9366542"/>
              <a:gd name="connsiteY1973" fmla="*/ 3890007 h 6308306"/>
              <a:gd name="connsiteX1974" fmla="*/ 2159977 w 9366542"/>
              <a:gd name="connsiteY1974" fmla="*/ 3890007 h 6308306"/>
              <a:gd name="connsiteX1975" fmla="*/ 2159977 w 9366542"/>
              <a:gd name="connsiteY1975" fmla="*/ 3915198 h 6308306"/>
              <a:gd name="connsiteX1976" fmla="*/ 2109628 w 9366542"/>
              <a:gd name="connsiteY1976" fmla="*/ 3930312 h 6308306"/>
              <a:gd name="connsiteX1977" fmla="*/ 2094523 w 9366542"/>
              <a:gd name="connsiteY1977" fmla="*/ 3930312 h 6308306"/>
              <a:gd name="connsiteX1978" fmla="*/ 2089487 w 9366542"/>
              <a:gd name="connsiteY1978" fmla="*/ 3915198 h 6308306"/>
              <a:gd name="connsiteX1979" fmla="*/ 2064314 w 9366542"/>
              <a:gd name="connsiteY1979" fmla="*/ 3905121 h 6308306"/>
              <a:gd name="connsiteX1980" fmla="*/ 2089487 w 9366542"/>
              <a:gd name="connsiteY1980" fmla="*/ 3890007 h 6308306"/>
              <a:gd name="connsiteX1981" fmla="*/ 2119697 w 9366542"/>
              <a:gd name="connsiteY1981" fmla="*/ 3910160 h 6308306"/>
              <a:gd name="connsiteX1982" fmla="*/ 2134802 w 9366542"/>
              <a:gd name="connsiteY1982" fmla="*/ 3890007 h 6308306"/>
              <a:gd name="connsiteX1983" fmla="*/ 2124733 w 9366542"/>
              <a:gd name="connsiteY1983" fmla="*/ 3884969 h 6308306"/>
              <a:gd name="connsiteX1984" fmla="*/ 2104592 w 9366542"/>
              <a:gd name="connsiteY1984" fmla="*/ 3890007 h 6308306"/>
              <a:gd name="connsiteX1985" fmla="*/ 2104592 w 9366542"/>
              <a:gd name="connsiteY1985" fmla="*/ 3864816 h 6308306"/>
              <a:gd name="connsiteX1986" fmla="*/ 2104592 w 9366542"/>
              <a:gd name="connsiteY1986" fmla="*/ 3859779 h 6308306"/>
              <a:gd name="connsiteX1987" fmla="*/ 2114662 w 9366542"/>
              <a:gd name="connsiteY1987" fmla="*/ 3849702 h 6308306"/>
              <a:gd name="connsiteX1988" fmla="*/ 2119697 w 9366542"/>
              <a:gd name="connsiteY1988" fmla="*/ 3864816 h 6308306"/>
              <a:gd name="connsiteX1989" fmla="*/ 2139837 w 9366542"/>
              <a:gd name="connsiteY1989" fmla="*/ 3854741 h 6308306"/>
              <a:gd name="connsiteX1990" fmla="*/ 2124733 w 9366542"/>
              <a:gd name="connsiteY1990" fmla="*/ 3839627 h 6308306"/>
              <a:gd name="connsiteX1991" fmla="*/ 2139837 w 9366542"/>
              <a:gd name="connsiteY1991" fmla="*/ 3834588 h 6308306"/>
              <a:gd name="connsiteX1992" fmla="*/ 2129767 w 9366542"/>
              <a:gd name="connsiteY1992" fmla="*/ 3824511 h 6308306"/>
              <a:gd name="connsiteX1993" fmla="*/ 2013964 w 9366542"/>
              <a:gd name="connsiteY1993" fmla="*/ 3890007 h 6308306"/>
              <a:gd name="connsiteX1994" fmla="*/ 2029069 w 9366542"/>
              <a:gd name="connsiteY1994" fmla="*/ 3905121 h 6308306"/>
              <a:gd name="connsiteX1995" fmla="*/ 2008930 w 9366542"/>
              <a:gd name="connsiteY1995" fmla="*/ 3910160 h 6308306"/>
              <a:gd name="connsiteX1996" fmla="*/ 1998860 w 9366542"/>
              <a:gd name="connsiteY1996" fmla="*/ 3895046 h 6308306"/>
              <a:gd name="connsiteX1997" fmla="*/ 1988789 w 9366542"/>
              <a:gd name="connsiteY1997" fmla="*/ 3905121 h 6308306"/>
              <a:gd name="connsiteX1998" fmla="*/ 1988789 w 9366542"/>
              <a:gd name="connsiteY1998" fmla="*/ 3915198 h 6308306"/>
              <a:gd name="connsiteX1999" fmla="*/ 1933406 w 9366542"/>
              <a:gd name="connsiteY1999" fmla="*/ 3940389 h 6308306"/>
              <a:gd name="connsiteX2000" fmla="*/ 1923337 w 9366542"/>
              <a:gd name="connsiteY2000" fmla="*/ 3925273 h 6308306"/>
              <a:gd name="connsiteX2001" fmla="*/ 1893127 w 9366542"/>
              <a:gd name="connsiteY2001" fmla="*/ 3920236 h 6308306"/>
              <a:gd name="connsiteX2002" fmla="*/ 1893127 w 9366542"/>
              <a:gd name="connsiteY2002" fmla="*/ 3905121 h 6308306"/>
              <a:gd name="connsiteX2003" fmla="*/ 1857883 w 9366542"/>
              <a:gd name="connsiteY2003" fmla="*/ 3905121 h 6308306"/>
              <a:gd name="connsiteX2004" fmla="*/ 1872988 w 9366542"/>
              <a:gd name="connsiteY2004" fmla="*/ 3874893 h 6308306"/>
              <a:gd name="connsiteX2005" fmla="*/ 1817603 w 9366542"/>
              <a:gd name="connsiteY2005" fmla="*/ 3874893 h 6308306"/>
              <a:gd name="connsiteX2006" fmla="*/ 1812567 w 9366542"/>
              <a:gd name="connsiteY2006" fmla="*/ 3890007 h 6308306"/>
              <a:gd name="connsiteX2007" fmla="*/ 1822638 w 9366542"/>
              <a:gd name="connsiteY2007" fmla="*/ 3890007 h 6308306"/>
              <a:gd name="connsiteX2008" fmla="*/ 1802498 w 9366542"/>
              <a:gd name="connsiteY2008" fmla="*/ 3910160 h 6308306"/>
              <a:gd name="connsiteX2009" fmla="*/ 1842778 w 9366542"/>
              <a:gd name="connsiteY2009" fmla="*/ 3940389 h 6308306"/>
              <a:gd name="connsiteX2010" fmla="*/ 1792428 w 9366542"/>
              <a:gd name="connsiteY2010" fmla="*/ 3935350 h 6308306"/>
              <a:gd name="connsiteX2011" fmla="*/ 1792428 w 9366542"/>
              <a:gd name="connsiteY2011" fmla="*/ 3940389 h 6308306"/>
              <a:gd name="connsiteX2012" fmla="*/ 1777323 w 9366542"/>
              <a:gd name="connsiteY2012" fmla="*/ 3940389 h 6308306"/>
              <a:gd name="connsiteX2013" fmla="*/ 1792428 w 9366542"/>
              <a:gd name="connsiteY2013" fmla="*/ 3930312 h 6308306"/>
              <a:gd name="connsiteX2014" fmla="*/ 1802498 w 9366542"/>
              <a:gd name="connsiteY2014" fmla="*/ 3925273 h 6308306"/>
              <a:gd name="connsiteX2015" fmla="*/ 1782360 w 9366542"/>
              <a:gd name="connsiteY2015" fmla="*/ 3905121 h 6308306"/>
              <a:gd name="connsiteX2016" fmla="*/ 1757184 w 9366542"/>
              <a:gd name="connsiteY2016" fmla="*/ 3930312 h 6308306"/>
              <a:gd name="connsiteX2017" fmla="*/ 1721940 w 9366542"/>
              <a:gd name="connsiteY2017" fmla="*/ 3940389 h 6308306"/>
              <a:gd name="connsiteX2018" fmla="*/ 1711871 w 9366542"/>
              <a:gd name="connsiteY2018" fmla="*/ 3950464 h 6308306"/>
              <a:gd name="connsiteX2019" fmla="*/ 1701800 w 9366542"/>
              <a:gd name="connsiteY2019" fmla="*/ 3955503 h 6308306"/>
              <a:gd name="connsiteX2020" fmla="*/ 1671591 w 9366542"/>
              <a:gd name="connsiteY2020" fmla="*/ 3940389 h 6308306"/>
              <a:gd name="connsiteX2021" fmla="*/ 1666556 w 9366542"/>
              <a:gd name="connsiteY2021" fmla="*/ 3935350 h 6308306"/>
              <a:gd name="connsiteX2022" fmla="*/ 1641381 w 9366542"/>
              <a:gd name="connsiteY2022" fmla="*/ 3965578 h 6308306"/>
              <a:gd name="connsiteX2023" fmla="*/ 1656486 w 9366542"/>
              <a:gd name="connsiteY2023" fmla="*/ 3980694 h 6308306"/>
              <a:gd name="connsiteX2024" fmla="*/ 1646417 w 9366542"/>
              <a:gd name="connsiteY2024" fmla="*/ 3990769 h 6308306"/>
              <a:gd name="connsiteX2025" fmla="*/ 1656486 w 9366542"/>
              <a:gd name="connsiteY2025" fmla="*/ 4000846 h 6308306"/>
              <a:gd name="connsiteX2026" fmla="*/ 1621243 w 9366542"/>
              <a:gd name="connsiteY2026" fmla="*/ 4000846 h 6308306"/>
              <a:gd name="connsiteX2027" fmla="*/ 1621243 w 9366542"/>
              <a:gd name="connsiteY2027" fmla="*/ 3985732 h 6308306"/>
              <a:gd name="connsiteX2028" fmla="*/ 1601102 w 9366542"/>
              <a:gd name="connsiteY2028" fmla="*/ 3980694 h 6308306"/>
              <a:gd name="connsiteX2029" fmla="*/ 1596068 w 9366542"/>
              <a:gd name="connsiteY2029" fmla="*/ 3980694 h 6308306"/>
              <a:gd name="connsiteX2030" fmla="*/ 1646417 w 9366542"/>
              <a:gd name="connsiteY2030" fmla="*/ 3950464 h 6308306"/>
              <a:gd name="connsiteX2031" fmla="*/ 1641381 w 9366542"/>
              <a:gd name="connsiteY2031" fmla="*/ 3945426 h 6308306"/>
              <a:gd name="connsiteX2032" fmla="*/ 1661522 w 9366542"/>
              <a:gd name="connsiteY2032" fmla="*/ 3925273 h 6308306"/>
              <a:gd name="connsiteX2033" fmla="*/ 1681661 w 9366542"/>
              <a:gd name="connsiteY2033" fmla="*/ 3925273 h 6308306"/>
              <a:gd name="connsiteX2034" fmla="*/ 1691730 w 9366542"/>
              <a:gd name="connsiteY2034" fmla="*/ 3905121 h 6308306"/>
              <a:gd name="connsiteX2035" fmla="*/ 1701800 w 9366542"/>
              <a:gd name="connsiteY2035" fmla="*/ 3910160 h 6308306"/>
              <a:gd name="connsiteX2036" fmla="*/ 1711871 w 9366542"/>
              <a:gd name="connsiteY2036" fmla="*/ 3930312 h 6308306"/>
              <a:gd name="connsiteX2037" fmla="*/ 1737046 w 9366542"/>
              <a:gd name="connsiteY2037" fmla="*/ 3925273 h 6308306"/>
              <a:gd name="connsiteX2038" fmla="*/ 1772289 w 9366542"/>
              <a:gd name="connsiteY2038" fmla="*/ 3895046 h 6308306"/>
              <a:gd name="connsiteX2039" fmla="*/ 1797464 w 9366542"/>
              <a:gd name="connsiteY2039" fmla="*/ 3869855 h 6308306"/>
              <a:gd name="connsiteX2040" fmla="*/ 1787394 w 9366542"/>
              <a:gd name="connsiteY2040" fmla="*/ 3864816 h 6308306"/>
              <a:gd name="connsiteX2041" fmla="*/ 1792428 w 9366542"/>
              <a:gd name="connsiteY2041" fmla="*/ 3849702 h 6308306"/>
              <a:gd name="connsiteX2042" fmla="*/ 1807533 w 9366542"/>
              <a:gd name="connsiteY2042" fmla="*/ 3859779 h 6308306"/>
              <a:gd name="connsiteX2043" fmla="*/ 1827672 w 9366542"/>
              <a:gd name="connsiteY2043" fmla="*/ 3849702 h 6308306"/>
              <a:gd name="connsiteX2044" fmla="*/ 1792428 w 9366542"/>
              <a:gd name="connsiteY2044" fmla="*/ 3839627 h 6308306"/>
              <a:gd name="connsiteX2045" fmla="*/ 1711871 w 9366542"/>
              <a:gd name="connsiteY2045" fmla="*/ 3874893 h 6308306"/>
              <a:gd name="connsiteX2046" fmla="*/ 1550753 w 9366542"/>
              <a:gd name="connsiteY2046" fmla="*/ 3980694 h 6308306"/>
              <a:gd name="connsiteX2047" fmla="*/ 1545718 w 9366542"/>
              <a:gd name="connsiteY2047" fmla="*/ 3990769 h 6308306"/>
              <a:gd name="connsiteX2048" fmla="*/ 1575927 w 9366542"/>
              <a:gd name="connsiteY2048" fmla="*/ 3985732 h 6308306"/>
              <a:gd name="connsiteX2049" fmla="*/ 1601102 w 9366542"/>
              <a:gd name="connsiteY2049" fmla="*/ 3995808 h 6308306"/>
              <a:gd name="connsiteX2050" fmla="*/ 1611173 w 9366542"/>
              <a:gd name="connsiteY2050" fmla="*/ 4005885 h 6308306"/>
              <a:gd name="connsiteX2051" fmla="*/ 1525578 w 9366542"/>
              <a:gd name="connsiteY2051" fmla="*/ 4051227 h 6308306"/>
              <a:gd name="connsiteX2052" fmla="*/ 1485300 w 9366542"/>
              <a:gd name="connsiteY2052" fmla="*/ 4071379 h 6308306"/>
              <a:gd name="connsiteX2053" fmla="*/ 1455090 w 9366542"/>
              <a:gd name="connsiteY2053" fmla="*/ 4101608 h 6308306"/>
              <a:gd name="connsiteX2054" fmla="*/ 1434950 w 9366542"/>
              <a:gd name="connsiteY2054" fmla="*/ 4086495 h 6308306"/>
              <a:gd name="connsiteX2055" fmla="*/ 1319148 w 9366542"/>
              <a:gd name="connsiteY2055" fmla="*/ 4172143 h 6308306"/>
              <a:gd name="connsiteX2056" fmla="*/ 1314112 w 9366542"/>
              <a:gd name="connsiteY2056" fmla="*/ 4182218 h 6308306"/>
              <a:gd name="connsiteX2057" fmla="*/ 1283902 w 9366542"/>
              <a:gd name="connsiteY2057" fmla="*/ 4192295 h 6308306"/>
              <a:gd name="connsiteX2058" fmla="*/ 1278868 w 9366542"/>
              <a:gd name="connsiteY2058" fmla="*/ 4202371 h 6308306"/>
              <a:gd name="connsiteX2059" fmla="*/ 1263763 w 9366542"/>
              <a:gd name="connsiteY2059" fmla="*/ 4212448 h 6308306"/>
              <a:gd name="connsiteX2060" fmla="*/ 1248658 w 9366542"/>
              <a:gd name="connsiteY2060" fmla="*/ 4217485 h 6308306"/>
              <a:gd name="connsiteX2061" fmla="*/ 1238589 w 9366542"/>
              <a:gd name="connsiteY2061" fmla="*/ 4222523 h 6308306"/>
              <a:gd name="connsiteX2062" fmla="*/ 1213414 w 9366542"/>
              <a:gd name="connsiteY2062" fmla="*/ 4242676 h 6308306"/>
              <a:gd name="connsiteX2063" fmla="*/ 1248658 w 9366542"/>
              <a:gd name="connsiteY2063" fmla="*/ 4197332 h 6308306"/>
              <a:gd name="connsiteX2064" fmla="*/ 1278868 w 9366542"/>
              <a:gd name="connsiteY2064" fmla="*/ 4182218 h 6308306"/>
              <a:gd name="connsiteX2065" fmla="*/ 1258728 w 9366542"/>
              <a:gd name="connsiteY2065" fmla="*/ 4167104 h 6308306"/>
              <a:gd name="connsiteX2066" fmla="*/ 1233555 w 9366542"/>
              <a:gd name="connsiteY2066" fmla="*/ 4192295 h 6308306"/>
              <a:gd name="connsiteX2067" fmla="*/ 1208378 w 9366542"/>
              <a:gd name="connsiteY2067" fmla="*/ 4192295 h 6308306"/>
              <a:gd name="connsiteX2068" fmla="*/ 1218449 w 9366542"/>
              <a:gd name="connsiteY2068" fmla="*/ 4162066 h 6308306"/>
              <a:gd name="connsiteX2069" fmla="*/ 1188239 w 9366542"/>
              <a:gd name="connsiteY2069" fmla="*/ 4162066 h 6308306"/>
              <a:gd name="connsiteX2070" fmla="*/ 1168100 w 9366542"/>
              <a:gd name="connsiteY2070" fmla="*/ 4192295 h 6308306"/>
              <a:gd name="connsiteX2071" fmla="*/ 1203344 w 9366542"/>
              <a:gd name="connsiteY2071" fmla="*/ 4202371 h 6308306"/>
              <a:gd name="connsiteX2072" fmla="*/ 1188239 w 9366542"/>
              <a:gd name="connsiteY2072" fmla="*/ 4217485 h 6308306"/>
              <a:gd name="connsiteX2073" fmla="*/ 1152995 w 9366542"/>
              <a:gd name="connsiteY2073" fmla="*/ 4227562 h 6308306"/>
              <a:gd name="connsiteX2074" fmla="*/ 1132856 w 9366542"/>
              <a:gd name="connsiteY2074" fmla="*/ 4217485 h 6308306"/>
              <a:gd name="connsiteX2075" fmla="*/ 1107682 w 9366542"/>
              <a:gd name="connsiteY2075" fmla="*/ 4177180 h 6308306"/>
              <a:gd name="connsiteX2076" fmla="*/ 1097611 w 9366542"/>
              <a:gd name="connsiteY2076" fmla="*/ 4177180 h 6308306"/>
              <a:gd name="connsiteX2077" fmla="*/ 1168100 w 9366542"/>
              <a:gd name="connsiteY2077" fmla="*/ 4116722 h 6308306"/>
              <a:gd name="connsiteX2078" fmla="*/ 1193275 w 9366542"/>
              <a:gd name="connsiteY2078" fmla="*/ 4116722 h 6308306"/>
              <a:gd name="connsiteX2079" fmla="*/ 1223484 w 9366542"/>
              <a:gd name="connsiteY2079" fmla="*/ 4066342 h 6308306"/>
              <a:gd name="connsiteX2080" fmla="*/ 1218449 w 9366542"/>
              <a:gd name="connsiteY2080" fmla="*/ 4056265 h 6308306"/>
              <a:gd name="connsiteX2081" fmla="*/ 1233555 w 9366542"/>
              <a:gd name="connsiteY2081" fmla="*/ 4031074 h 6308306"/>
              <a:gd name="connsiteX2082" fmla="*/ 1168100 w 9366542"/>
              <a:gd name="connsiteY2082" fmla="*/ 4015960 h 6308306"/>
              <a:gd name="connsiteX2083" fmla="*/ 1168100 w 9366542"/>
              <a:gd name="connsiteY2083" fmla="*/ 4005885 h 6308306"/>
              <a:gd name="connsiteX2084" fmla="*/ 1147960 w 9366542"/>
              <a:gd name="connsiteY2084" fmla="*/ 4015960 h 6308306"/>
              <a:gd name="connsiteX2085" fmla="*/ 1147960 w 9366542"/>
              <a:gd name="connsiteY2085" fmla="*/ 4026037 h 6308306"/>
              <a:gd name="connsiteX2086" fmla="*/ 1092577 w 9366542"/>
              <a:gd name="connsiteY2086" fmla="*/ 4041151 h 6308306"/>
              <a:gd name="connsiteX2087" fmla="*/ 1082507 w 9366542"/>
              <a:gd name="connsiteY2087" fmla="*/ 4046190 h 6308306"/>
              <a:gd name="connsiteX2088" fmla="*/ 1001948 w 9366542"/>
              <a:gd name="connsiteY2088" fmla="*/ 4076418 h 6308306"/>
              <a:gd name="connsiteX2089" fmla="*/ 991879 w 9366542"/>
              <a:gd name="connsiteY2089" fmla="*/ 4076418 h 6308306"/>
              <a:gd name="connsiteX2090" fmla="*/ 981809 w 9366542"/>
              <a:gd name="connsiteY2090" fmla="*/ 4071379 h 6308306"/>
              <a:gd name="connsiteX2091" fmla="*/ 1006984 w 9366542"/>
              <a:gd name="connsiteY2091" fmla="*/ 4066342 h 6308306"/>
              <a:gd name="connsiteX2092" fmla="*/ 1037192 w 9366542"/>
              <a:gd name="connsiteY2092" fmla="*/ 4041151 h 6308306"/>
              <a:gd name="connsiteX2093" fmla="*/ 1037192 w 9366542"/>
              <a:gd name="connsiteY2093" fmla="*/ 4010922 h 6308306"/>
              <a:gd name="connsiteX2094" fmla="*/ 1057333 w 9366542"/>
              <a:gd name="connsiteY2094" fmla="*/ 4015960 h 6308306"/>
              <a:gd name="connsiteX2095" fmla="*/ 1072436 w 9366542"/>
              <a:gd name="connsiteY2095" fmla="*/ 4000846 h 6308306"/>
              <a:gd name="connsiteX2096" fmla="*/ 1057333 w 9366542"/>
              <a:gd name="connsiteY2096" fmla="*/ 3985732 h 6308306"/>
              <a:gd name="connsiteX2097" fmla="*/ 1032158 w 9366542"/>
              <a:gd name="connsiteY2097" fmla="*/ 3980694 h 6308306"/>
              <a:gd name="connsiteX2098" fmla="*/ 971738 w 9366542"/>
              <a:gd name="connsiteY2098" fmla="*/ 4000846 h 6308306"/>
              <a:gd name="connsiteX2099" fmla="*/ 951599 w 9366542"/>
              <a:gd name="connsiteY2099" fmla="*/ 4020999 h 6308306"/>
              <a:gd name="connsiteX2100" fmla="*/ 926424 w 9366542"/>
              <a:gd name="connsiteY2100" fmla="*/ 4026037 h 6308306"/>
              <a:gd name="connsiteX2101" fmla="*/ 941530 w 9366542"/>
              <a:gd name="connsiteY2101" fmla="*/ 4005885 h 6308306"/>
              <a:gd name="connsiteX2102" fmla="*/ 971738 w 9366542"/>
              <a:gd name="connsiteY2102" fmla="*/ 3985732 h 6308306"/>
              <a:gd name="connsiteX2103" fmla="*/ 971738 w 9366542"/>
              <a:gd name="connsiteY2103" fmla="*/ 3975655 h 6308306"/>
              <a:gd name="connsiteX2104" fmla="*/ 941530 w 9366542"/>
              <a:gd name="connsiteY2104" fmla="*/ 3980694 h 6308306"/>
              <a:gd name="connsiteX2105" fmla="*/ 891180 w 9366542"/>
              <a:gd name="connsiteY2105" fmla="*/ 4036113 h 6308306"/>
              <a:gd name="connsiteX2106" fmla="*/ 921389 w 9366542"/>
              <a:gd name="connsiteY2106" fmla="*/ 4031074 h 6308306"/>
              <a:gd name="connsiteX2107" fmla="*/ 886145 w 9366542"/>
              <a:gd name="connsiteY2107" fmla="*/ 4061304 h 6308306"/>
              <a:gd name="connsiteX2108" fmla="*/ 886145 w 9366542"/>
              <a:gd name="connsiteY2108" fmla="*/ 4046190 h 6308306"/>
              <a:gd name="connsiteX2109" fmla="*/ 871040 w 9366542"/>
              <a:gd name="connsiteY2109" fmla="*/ 4056265 h 6308306"/>
              <a:gd name="connsiteX2110" fmla="*/ 840831 w 9366542"/>
              <a:gd name="connsiteY2110" fmla="*/ 4056265 h 6308306"/>
              <a:gd name="connsiteX2111" fmla="*/ 810621 w 9366542"/>
              <a:gd name="connsiteY2111" fmla="*/ 4086495 h 6308306"/>
              <a:gd name="connsiteX2112" fmla="*/ 770342 w 9366542"/>
              <a:gd name="connsiteY2112" fmla="*/ 4076418 h 6308306"/>
              <a:gd name="connsiteX2113" fmla="*/ 760272 w 9366542"/>
              <a:gd name="connsiteY2113" fmla="*/ 4066342 h 6308306"/>
              <a:gd name="connsiteX2114" fmla="*/ 765308 w 9366542"/>
              <a:gd name="connsiteY2114" fmla="*/ 4051227 h 6308306"/>
              <a:gd name="connsiteX2115" fmla="*/ 750202 w 9366542"/>
              <a:gd name="connsiteY2115" fmla="*/ 4031074 h 6308306"/>
              <a:gd name="connsiteX2116" fmla="*/ 780413 w 9366542"/>
              <a:gd name="connsiteY2116" fmla="*/ 4015960 h 6308306"/>
              <a:gd name="connsiteX2117" fmla="*/ 765308 w 9366542"/>
              <a:gd name="connsiteY2117" fmla="*/ 4015960 h 6308306"/>
              <a:gd name="connsiteX2118" fmla="*/ 815657 w 9366542"/>
              <a:gd name="connsiteY2118" fmla="*/ 3950464 h 6308306"/>
              <a:gd name="connsiteX2119" fmla="*/ 795516 w 9366542"/>
              <a:gd name="connsiteY2119" fmla="*/ 3950464 h 6308306"/>
              <a:gd name="connsiteX2120" fmla="*/ 800552 w 9366542"/>
              <a:gd name="connsiteY2120" fmla="*/ 3940389 h 6308306"/>
              <a:gd name="connsiteX2121" fmla="*/ 785447 w 9366542"/>
              <a:gd name="connsiteY2121" fmla="*/ 3940389 h 6308306"/>
              <a:gd name="connsiteX2122" fmla="*/ 830762 w 9366542"/>
              <a:gd name="connsiteY2122" fmla="*/ 3915198 h 6308306"/>
              <a:gd name="connsiteX2123" fmla="*/ 800552 w 9366542"/>
              <a:gd name="connsiteY2123" fmla="*/ 3915198 h 6308306"/>
              <a:gd name="connsiteX2124" fmla="*/ 709923 w 9366542"/>
              <a:gd name="connsiteY2124" fmla="*/ 3985732 h 6308306"/>
              <a:gd name="connsiteX2125" fmla="*/ 669644 w 9366542"/>
              <a:gd name="connsiteY2125" fmla="*/ 4020999 h 6308306"/>
              <a:gd name="connsiteX2126" fmla="*/ 674679 w 9366542"/>
              <a:gd name="connsiteY2126" fmla="*/ 4031074 h 6308306"/>
              <a:gd name="connsiteX2127" fmla="*/ 649505 w 9366542"/>
              <a:gd name="connsiteY2127" fmla="*/ 4026037 h 6308306"/>
              <a:gd name="connsiteX2128" fmla="*/ 689784 w 9366542"/>
              <a:gd name="connsiteY2128" fmla="*/ 3985732 h 6308306"/>
              <a:gd name="connsiteX2129" fmla="*/ 684749 w 9366542"/>
              <a:gd name="connsiteY2129" fmla="*/ 3980694 h 6308306"/>
              <a:gd name="connsiteX2130" fmla="*/ 709923 w 9366542"/>
              <a:gd name="connsiteY2130" fmla="*/ 3950464 h 6308306"/>
              <a:gd name="connsiteX2131" fmla="*/ 699854 w 9366542"/>
              <a:gd name="connsiteY2131" fmla="*/ 3950464 h 6308306"/>
              <a:gd name="connsiteX2132" fmla="*/ 674679 w 9366542"/>
              <a:gd name="connsiteY2132" fmla="*/ 3980694 h 6308306"/>
              <a:gd name="connsiteX2133" fmla="*/ 664610 w 9366542"/>
              <a:gd name="connsiteY2133" fmla="*/ 3990769 h 6308306"/>
              <a:gd name="connsiteX2134" fmla="*/ 649505 w 9366542"/>
              <a:gd name="connsiteY2134" fmla="*/ 3980694 h 6308306"/>
              <a:gd name="connsiteX2135" fmla="*/ 614260 w 9366542"/>
              <a:gd name="connsiteY2135" fmla="*/ 3990769 h 6308306"/>
              <a:gd name="connsiteX2136" fmla="*/ 579016 w 9366542"/>
              <a:gd name="connsiteY2136" fmla="*/ 3950464 h 6308306"/>
              <a:gd name="connsiteX2137" fmla="*/ 599155 w 9366542"/>
              <a:gd name="connsiteY2137" fmla="*/ 3915198 h 6308306"/>
              <a:gd name="connsiteX2138" fmla="*/ 573981 w 9366542"/>
              <a:gd name="connsiteY2138" fmla="*/ 3900084 h 6308306"/>
              <a:gd name="connsiteX2139" fmla="*/ 609225 w 9366542"/>
              <a:gd name="connsiteY2139" fmla="*/ 3884969 h 6308306"/>
              <a:gd name="connsiteX2140" fmla="*/ 604189 w 9366542"/>
              <a:gd name="connsiteY2140" fmla="*/ 3864816 h 6308306"/>
              <a:gd name="connsiteX2141" fmla="*/ 624330 w 9366542"/>
              <a:gd name="connsiteY2141" fmla="*/ 3864816 h 6308306"/>
              <a:gd name="connsiteX2142" fmla="*/ 609225 w 9366542"/>
              <a:gd name="connsiteY2142" fmla="*/ 3839627 h 6308306"/>
              <a:gd name="connsiteX2143" fmla="*/ 644469 w 9366542"/>
              <a:gd name="connsiteY2143" fmla="*/ 3819474 h 6308306"/>
              <a:gd name="connsiteX2144" fmla="*/ 599155 w 9366542"/>
              <a:gd name="connsiteY2144" fmla="*/ 3814436 h 6308306"/>
              <a:gd name="connsiteX2145" fmla="*/ 573981 w 9366542"/>
              <a:gd name="connsiteY2145" fmla="*/ 3814436 h 6308306"/>
              <a:gd name="connsiteX2146" fmla="*/ 548806 w 9366542"/>
              <a:gd name="connsiteY2146" fmla="*/ 3849702 h 6308306"/>
              <a:gd name="connsiteX2147" fmla="*/ 518596 w 9366542"/>
              <a:gd name="connsiteY2147" fmla="*/ 3849702 h 6308306"/>
              <a:gd name="connsiteX2148" fmla="*/ 543771 w 9366542"/>
              <a:gd name="connsiteY2148" fmla="*/ 3834588 h 6308306"/>
              <a:gd name="connsiteX2149" fmla="*/ 538737 w 9366542"/>
              <a:gd name="connsiteY2149" fmla="*/ 3814436 h 6308306"/>
              <a:gd name="connsiteX2150" fmla="*/ 548806 w 9366542"/>
              <a:gd name="connsiteY2150" fmla="*/ 3809397 h 6308306"/>
              <a:gd name="connsiteX2151" fmla="*/ 573981 w 9366542"/>
              <a:gd name="connsiteY2151" fmla="*/ 3799320 h 6308306"/>
              <a:gd name="connsiteX2152" fmla="*/ 584050 w 9366542"/>
              <a:gd name="connsiteY2152" fmla="*/ 3789245 h 6308306"/>
              <a:gd name="connsiteX2153" fmla="*/ 584050 w 9366542"/>
              <a:gd name="connsiteY2153" fmla="*/ 3753978 h 6308306"/>
              <a:gd name="connsiteX2154" fmla="*/ 579016 w 9366542"/>
              <a:gd name="connsiteY2154" fmla="*/ 3753978 h 6308306"/>
              <a:gd name="connsiteX2155" fmla="*/ 523632 w 9366542"/>
              <a:gd name="connsiteY2155" fmla="*/ 3799320 h 6308306"/>
              <a:gd name="connsiteX2156" fmla="*/ 513562 w 9366542"/>
              <a:gd name="connsiteY2156" fmla="*/ 3799320 h 6308306"/>
              <a:gd name="connsiteX2157" fmla="*/ 513562 w 9366542"/>
              <a:gd name="connsiteY2157" fmla="*/ 3789245 h 6308306"/>
              <a:gd name="connsiteX2158" fmla="*/ 533701 w 9366542"/>
              <a:gd name="connsiteY2158" fmla="*/ 3784206 h 6308306"/>
              <a:gd name="connsiteX2159" fmla="*/ 538737 w 9366542"/>
              <a:gd name="connsiteY2159" fmla="*/ 3753978 h 6308306"/>
              <a:gd name="connsiteX2160" fmla="*/ 563911 w 9366542"/>
              <a:gd name="connsiteY2160" fmla="*/ 3738863 h 6308306"/>
              <a:gd name="connsiteX2161" fmla="*/ 553842 w 9366542"/>
              <a:gd name="connsiteY2161" fmla="*/ 3703597 h 6308306"/>
              <a:gd name="connsiteX2162" fmla="*/ 563911 w 9366542"/>
              <a:gd name="connsiteY2162" fmla="*/ 3688483 h 6308306"/>
              <a:gd name="connsiteX2163" fmla="*/ 568945 w 9366542"/>
              <a:gd name="connsiteY2163" fmla="*/ 3688483 h 6308306"/>
              <a:gd name="connsiteX2164" fmla="*/ 579016 w 9366542"/>
              <a:gd name="connsiteY2164" fmla="*/ 3683444 h 6308306"/>
              <a:gd name="connsiteX2165" fmla="*/ 563911 w 9366542"/>
              <a:gd name="connsiteY2165" fmla="*/ 3673369 h 6308306"/>
              <a:gd name="connsiteX2166" fmla="*/ 558876 w 9366542"/>
              <a:gd name="connsiteY2166" fmla="*/ 3663292 h 6308306"/>
              <a:gd name="connsiteX2167" fmla="*/ 513562 w 9366542"/>
              <a:gd name="connsiteY2167" fmla="*/ 3693521 h 6308306"/>
              <a:gd name="connsiteX2168" fmla="*/ 488388 w 9366542"/>
              <a:gd name="connsiteY2168" fmla="*/ 3738863 h 6308306"/>
              <a:gd name="connsiteX2169" fmla="*/ 473283 w 9366542"/>
              <a:gd name="connsiteY2169" fmla="*/ 3743901 h 6308306"/>
              <a:gd name="connsiteX2170" fmla="*/ 488388 w 9366542"/>
              <a:gd name="connsiteY2170" fmla="*/ 3774131 h 6308306"/>
              <a:gd name="connsiteX2171" fmla="*/ 478318 w 9366542"/>
              <a:gd name="connsiteY2171" fmla="*/ 3799320 h 6308306"/>
              <a:gd name="connsiteX2172" fmla="*/ 493422 w 9366542"/>
              <a:gd name="connsiteY2172" fmla="*/ 3799320 h 6308306"/>
              <a:gd name="connsiteX2173" fmla="*/ 493422 w 9366542"/>
              <a:gd name="connsiteY2173" fmla="*/ 3804359 h 6308306"/>
              <a:gd name="connsiteX2174" fmla="*/ 468247 w 9366542"/>
              <a:gd name="connsiteY2174" fmla="*/ 3814436 h 6308306"/>
              <a:gd name="connsiteX2175" fmla="*/ 453142 w 9366542"/>
              <a:gd name="connsiteY2175" fmla="*/ 3809397 h 6308306"/>
              <a:gd name="connsiteX2176" fmla="*/ 473283 w 9366542"/>
              <a:gd name="connsiteY2176" fmla="*/ 3779168 h 6308306"/>
              <a:gd name="connsiteX2177" fmla="*/ 463213 w 9366542"/>
              <a:gd name="connsiteY2177" fmla="*/ 3779168 h 6308306"/>
              <a:gd name="connsiteX2178" fmla="*/ 443072 w 9366542"/>
              <a:gd name="connsiteY2178" fmla="*/ 3794283 h 6308306"/>
              <a:gd name="connsiteX2179" fmla="*/ 448108 w 9366542"/>
              <a:gd name="connsiteY2179" fmla="*/ 3753978 h 6308306"/>
              <a:gd name="connsiteX2180" fmla="*/ 468247 w 9366542"/>
              <a:gd name="connsiteY2180" fmla="*/ 3748940 h 6308306"/>
              <a:gd name="connsiteX2181" fmla="*/ 453142 w 9366542"/>
              <a:gd name="connsiteY2181" fmla="*/ 3738863 h 6308306"/>
              <a:gd name="connsiteX2182" fmla="*/ 453142 w 9366542"/>
              <a:gd name="connsiteY2182" fmla="*/ 3703597 h 6308306"/>
              <a:gd name="connsiteX2183" fmla="*/ 387690 w 9366542"/>
              <a:gd name="connsiteY2183" fmla="*/ 3733826 h 6308306"/>
              <a:gd name="connsiteX2184" fmla="*/ 352445 w 9366542"/>
              <a:gd name="connsiteY2184" fmla="*/ 3764054 h 6308306"/>
              <a:gd name="connsiteX2185" fmla="*/ 347410 w 9366542"/>
              <a:gd name="connsiteY2185" fmla="*/ 3764054 h 6308306"/>
              <a:gd name="connsiteX2186" fmla="*/ 337340 w 9366542"/>
              <a:gd name="connsiteY2186" fmla="*/ 3774131 h 6308306"/>
              <a:gd name="connsiteX2187" fmla="*/ 337340 w 9366542"/>
              <a:gd name="connsiteY2187" fmla="*/ 3779168 h 6308306"/>
              <a:gd name="connsiteX2188" fmla="*/ 347410 w 9366542"/>
              <a:gd name="connsiteY2188" fmla="*/ 3789245 h 6308306"/>
              <a:gd name="connsiteX2189" fmla="*/ 382654 w 9366542"/>
              <a:gd name="connsiteY2189" fmla="*/ 3779168 h 6308306"/>
              <a:gd name="connsiteX2190" fmla="*/ 337340 w 9366542"/>
              <a:gd name="connsiteY2190" fmla="*/ 3804359 h 6308306"/>
              <a:gd name="connsiteX2191" fmla="*/ 337340 w 9366542"/>
              <a:gd name="connsiteY2191" fmla="*/ 3799320 h 6308306"/>
              <a:gd name="connsiteX2192" fmla="*/ 286991 w 9366542"/>
              <a:gd name="connsiteY2192" fmla="*/ 3814436 h 6308306"/>
              <a:gd name="connsiteX2193" fmla="*/ 302095 w 9366542"/>
              <a:gd name="connsiteY2193" fmla="*/ 3784206 h 6308306"/>
              <a:gd name="connsiteX2194" fmla="*/ 312166 w 9366542"/>
              <a:gd name="connsiteY2194" fmla="*/ 3774131 h 6308306"/>
              <a:gd name="connsiteX2195" fmla="*/ 307130 w 9366542"/>
              <a:gd name="connsiteY2195" fmla="*/ 3764054 h 6308306"/>
              <a:gd name="connsiteX2196" fmla="*/ 327271 w 9366542"/>
              <a:gd name="connsiteY2196" fmla="*/ 3733826 h 6308306"/>
              <a:gd name="connsiteX2197" fmla="*/ 307130 w 9366542"/>
              <a:gd name="connsiteY2197" fmla="*/ 3708635 h 6308306"/>
              <a:gd name="connsiteX2198" fmla="*/ 317200 w 9366542"/>
              <a:gd name="connsiteY2198" fmla="*/ 3698558 h 6308306"/>
              <a:gd name="connsiteX2199" fmla="*/ 317200 w 9366542"/>
              <a:gd name="connsiteY2199" fmla="*/ 3688483 h 6308306"/>
              <a:gd name="connsiteX2200" fmla="*/ 281956 w 9366542"/>
              <a:gd name="connsiteY2200" fmla="*/ 3673369 h 6308306"/>
              <a:gd name="connsiteX2201" fmla="*/ 312166 w 9366542"/>
              <a:gd name="connsiteY2201" fmla="*/ 3668330 h 6308306"/>
              <a:gd name="connsiteX2202" fmla="*/ 317200 w 9366542"/>
              <a:gd name="connsiteY2202" fmla="*/ 3658253 h 6308306"/>
              <a:gd name="connsiteX2203" fmla="*/ 302095 w 9366542"/>
              <a:gd name="connsiteY2203" fmla="*/ 3628025 h 6308306"/>
              <a:gd name="connsiteX2204" fmla="*/ 317200 w 9366542"/>
              <a:gd name="connsiteY2204" fmla="*/ 3607873 h 6308306"/>
              <a:gd name="connsiteX2205" fmla="*/ 307130 w 9366542"/>
              <a:gd name="connsiteY2205" fmla="*/ 3572605 h 6308306"/>
              <a:gd name="connsiteX2206" fmla="*/ 312166 w 9366542"/>
              <a:gd name="connsiteY2206" fmla="*/ 3567568 h 6308306"/>
              <a:gd name="connsiteX2207" fmla="*/ 281956 w 9366542"/>
              <a:gd name="connsiteY2207" fmla="*/ 3552453 h 6308306"/>
              <a:gd name="connsiteX2208" fmla="*/ 327271 w 9366542"/>
              <a:gd name="connsiteY2208" fmla="*/ 3547416 h 6308306"/>
              <a:gd name="connsiteX2209" fmla="*/ 332305 w 9366542"/>
              <a:gd name="connsiteY2209" fmla="*/ 3547416 h 6308306"/>
              <a:gd name="connsiteX2210" fmla="*/ 322235 w 9366542"/>
              <a:gd name="connsiteY2210" fmla="*/ 3537339 h 6308306"/>
              <a:gd name="connsiteX2211" fmla="*/ 327271 w 9366542"/>
              <a:gd name="connsiteY2211" fmla="*/ 3527263 h 6308306"/>
              <a:gd name="connsiteX2212" fmla="*/ 302095 w 9366542"/>
              <a:gd name="connsiteY2212" fmla="*/ 3527263 h 6308306"/>
              <a:gd name="connsiteX2213" fmla="*/ 312166 w 9366542"/>
              <a:gd name="connsiteY2213" fmla="*/ 3512148 h 6308306"/>
              <a:gd name="connsiteX2214" fmla="*/ 327271 w 9366542"/>
              <a:gd name="connsiteY2214" fmla="*/ 3522225 h 6308306"/>
              <a:gd name="connsiteX2215" fmla="*/ 387690 w 9366542"/>
              <a:gd name="connsiteY2215" fmla="*/ 3476881 h 6308306"/>
              <a:gd name="connsiteX2216" fmla="*/ 332305 w 9366542"/>
              <a:gd name="connsiteY2216" fmla="*/ 3471843 h 6308306"/>
              <a:gd name="connsiteX2217" fmla="*/ 332305 w 9366542"/>
              <a:gd name="connsiteY2217" fmla="*/ 3461767 h 6308306"/>
              <a:gd name="connsiteX2218" fmla="*/ 362515 w 9366542"/>
              <a:gd name="connsiteY2218" fmla="*/ 3461767 h 6308306"/>
              <a:gd name="connsiteX2219" fmla="*/ 357479 w 9366542"/>
              <a:gd name="connsiteY2219" fmla="*/ 3421462 h 6308306"/>
              <a:gd name="connsiteX2220" fmla="*/ 382654 w 9366542"/>
              <a:gd name="connsiteY2220" fmla="*/ 3411385 h 6308306"/>
              <a:gd name="connsiteX2221" fmla="*/ 387690 w 9366542"/>
              <a:gd name="connsiteY2221" fmla="*/ 3401310 h 6308306"/>
              <a:gd name="connsiteX2222" fmla="*/ 317200 w 9366542"/>
              <a:gd name="connsiteY2222" fmla="*/ 3411385 h 6308306"/>
              <a:gd name="connsiteX2223" fmla="*/ 286991 w 9366542"/>
              <a:gd name="connsiteY2223" fmla="*/ 3421462 h 6308306"/>
              <a:gd name="connsiteX2224" fmla="*/ 271886 w 9366542"/>
              <a:gd name="connsiteY2224" fmla="*/ 3436576 h 6308306"/>
              <a:gd name="connsiteX2225" fmla="*/ 241676 w 9366542"/>
              <a:gd name="connsiteY2225" fmla="*/ 3426499 h 6308306"/>
              <a:gd name="connsiteX2226" fmla="*/ 211468 w 9366542"/>
              <a:gd name="connsiteY2226" fmla="*/ 3461767 h 6308306"/>
              <a:gd name="connsiteX2227" fmla="*/ 201398 w 9366542"/>
              <a:gd name="connsiteY2227" fmla="*/ 3451690 h 6308306"/>
              <a:gd name="connsiteX2228" fmla="*/ 186293 w 9366542"/>
              <a:gd name="connsiteY2228" fmla="*/ 3471843 h 6308306"/>
              <a:gd name="connsiteX2229" fmla="*/ 161118 w 9366542"/>
              <a:gd name="connsiteY2229" fmla="*/ 3481920 h 6308306"/>
              <a:gd name="connsiteX2230" fmla="*/ 105734 w 9366542"/>
              <a:gd name="connsiteY2230" fmla="*/ 3532300 h 6308306"/>
              <a:gd name="connsiteX2231" fmla="*/ 100700 w 9366542"/>
              <a:gd name="connsiteY2231" fmla="*/ 3512148 h 6308306"/>
              <a:gd name="connsiteX2232" fmla="*/ 105734 w 9366542"/>
              <a:gd name="connsiteY2232" fmla="*/ 3497034 h 6308306"/>
              <a:gd name="connsiteX2233" fmla="*/ 90629 w 9366542"/>
              <a:gd name="connsiteY2233" fmla="*/ 3491995 h 6308306"/>
              <a:gd name="connsiteX2234" fmla="*/ 130909 w 9366542"/>
              <a:gd name="connsiteY2234" fmla="*/ 3481920 h 6308306"/>
              <a:gd name="connsiteX2235" fmla="*/ 181258 w 9366542"/>
              <a:gd name="connsiteY2235" fmla="*/ 3461767 h 6308306"/>
              <a:gd name="connsiteX2236" fmla="*/ 156083 w 9366542"/>
              <a:gd name="connsiteY2236" fmla="*/ 3441615 h 6308306"/>
              <a:gd name="connsiteX2237" fmla="*/ 156083 w 9366542"/>
              <a:gd name="connsiteY2237" fmla="*/ 3401310 h 6308306"/>
              <a:gd name="connsiteX2238" fmla="*/ 186293 w 9366542"/>
              <a:gd name="connsiteY2238" fmla="*/ 3401310 h 6308306"/>
              <a:gd name="connsiteX2239" fmla="*/ 196363 w 9366542"/>
              <a:gd name="connsiteY2239" fmla="*/ 3391233 h 6308306"/>
              <a:gd name="connsiteX2240" fmla="*/ 196363 w 9366542"/>
              <a:gd name="connsiteY2240" fmla="*/ 3376119 h 6308306"/>
              <a:gd name="connsiteX2241" fmla="*/ 206432 w 9366542"/>
              <a:gd name="connsiteY2241" fmla="*/ 3355967 h 6308306"/>
              <a:gd name="connsiteX2242" fmla="*/ 211468 w 9366542"/>
              <a:gd name="connsiteY2242" fmla="*/ 3350928 h 6308306"/>
              <a:gd name="connsiteX2243" fmla="*/ 211468 w 9366542"/>
              <a:gd name="connsiteY2243" fmla="*/ 3325737 h 6308306"/>
              <a:gd name="connsiteX2244" fmla="*/ 231607 w 9366542"/>
              <a:gd name="connsiteY2244" fmla="*/ 3305585 h 6308306"/>
              <a:gd name="connsiteX2245" fmla="*/ 231607 w 9366542"/>
              <a:gd name="connsiteY2245" fmla="*/ 3295509 h 6308306"/>
              <a:gd name="connsiteX2246" fmla="*/ 206432 w 9366542"/>
              <a:gd name="connsiteY2246" fmla="*/ 3295509 h 6308306"/>
              <a:gd name="connsiteX2247" fmla="*/ 236642 w 9366542"/>
              <a:gd name="connsiteY2247" fmla="*/ 3265280 h 6308306"/>
              <a:gd name="connsiteX2248" fmla="*/ 231607 w 9366542"/>
              <a:gd name="connsiteY2248" fmla="*/ 3260241 h 6308306"/>
              <a:gd name="connsiteX2249" fmla="*/ 246712 w 9366542"/>
              <a:gd name="connsiteY2249" fmla="*/ 3250166 h 6308306"/>
              <a:gd name="connsiteX2250" fmla="*/ 246712 w 9366542"/>
              <a:gd name="connsiteY2250" fmla="*/ 3214899 h 6308306"/>
              <a:gd name="connsiteX2251" fmla="*/ 246712 w 9366542"/>
              <a:gd name="connsiteY2251" fmla="*/ 3184670 h 6308306"/>
              <a:gd name="connsiteX2252" fmla="*/ 206432 w 9366542"/>
              <a:gd name="connsiteY2252" fmla="*/ 3184670 h 6308306"/>
              <a:gd name="connsiteX2253" fmla="*/ 221537 w 9366542"/>
              <a:gd name="connsiteY2253" fmla="*/ 3214899 h 6308306"/>
              <a:gd name="connsiteX2254" fmla="*/ 216502 w 9366542"/>
              <a:gd name="connsiteY2254" fmla="*/ 3224975 h 6308306"/>
              <a:gd name="connsiteX2255" fmla="*/ 181258 w 9366542"/>
              <a:gd name="connsiteY2255" fmla="*/ 3209861 h 6308306"/>
              <a:gd name="connsiteX2256" fmla="*/ 176223 w 9366542"/>
              <a:gd name="connsiteY2256" fmla="*/ 3219936 h 6308306"/>
              <a:gd name="connsiteX2257" fmla="*/ 176223 w 9366542"/>
              <a:gd name="connsiteY2257" fmla="*/ 3194747 h 6308306"/>
              <a:gd name="connsiteX2258" fmla="*/ 186293 w 9366542"/>
              <a:gd name="connsiteY2258" fmla="*/ 3189709 h 6308306"/>
              <a:gd name="connsiteX2259" fmla="*/ 151047 w 9366542"/>
              <a:gd name="connsiteY2259" fmla="*/ 3169556 h 6308306"/>
              <a:gd name="connsiteX2260" fmla="*/ 151047 w 9366542"/>
              <a:gd name="connsiteY2260" fmla="*/ 3174595 h 6308306"/>
              <a:gd name="connsiteX2261" fmla="*/ 130909 w 9366542"/>
              <a:gd name="connsiteY2261" fmla="*/ 3209861 h 6308306"/>
              <a:gd name="connsiteX2262" fmla="*/ 105734 w 9366542"/>
              <a:gd name="connsiteY2262" fmla="*/ 3214899 h 6308306"/>
              <a:gd name="connsiteX2263" fmla="*/ 125875 w 9366542"/>
              <a:gd name="connsiteY2263" fmla="*/ 3224975 h 6308306"/>
              <a:gd name="connsiteX2264" fmla="*/ 115804 w 9366542"/>
              <a:gd name="connsiteY2264" fmla="*/ 3260241 h 6308306"/>
              <a:gd name="connsiteX2265" fmla="*/ 130909 w 9366542"/>
              <a:gd name="connsiteY2265" fmla="*/ 3265280 h 6308306"/>
              <a:gd name="connsiteX2266" fmla="*/ 120839 w 9366542"/>
              <a:gd name="connsiteY2266" fmla="*/ 3270318 h 6308306"/>
              <a:gd name="connsiteX2267" fmla="*/ 115804 w 9366542"/>
              <a:gd name="connsiteY2267" fmla="*/ 3265280 h 6308306"/>
              <a:gd name="connsiteX2268" fmla="*/ 110770 w 9366542"/>
              <a:gd name="connsiteY2268" fmla="*/ 3275357 h 6308306"/>
              <a:gd name="connsiteX2269" fmla="*/ 105734 w 9366542"/>
              <a:gd name="connsiteY2269" fmla="*/ 3290471 h 6308306"/>
              <a:gd name="connsiteX2270" fmla="*/ 80560 w 9366542"/>
              <a:gd name="connsiteY2270" fmla="*/ 3315662 h 6308306"/>
              <a:gd name="connsiteX2271" fmla="*/ 80560 w 9366542"/>
              <a:gd name="connsiteY2271" fmla="*/ 3330776 h 6308306"/>
              <a:gd name="connsiteX2272" fmla="*/ 60420 w 9366542"/>
              <a:gd name="connsiteY2272" fmla="*/ 3340853 h 6308306"/>
              <a:gd name="connsiteX2273" fmla="*/ 65454 w 9366542"/>
              <a:gd name="connsiteY2273" fmla="*/ 3345890 h 6308306"/>
              <a:gd name="connsiteX2274" fmla="*/ 45315 w 9366542"/>
              <a:gd name="connsiteY2274" fmla="*/ 3355967 h 6308306"/>
              <a:gd name="connsiteX2275" fmla="*/ 35246 w 9366542"/>
              <a:gd name="connsiteY2275" fmla="*/ 3350928 h 6308306"/>
              <a:gd name="connsiteX2276" fmla="*/ 25176 w 9366542"/>
              <a:gd name="connsiteY2276" fmla="*/ 3345890 h 6308306"/>
              <a:gd name="connsiteX2277" fmla="*/ 25176 w 9366542"/>
              <a:gd name="connsiteY2277" fmla="*/ 3335814 h 6308306"/>
              <a:gd name="connsiteX2278" fmla="*/ 40280 w 9366542"/>
              <a:gd name="connsiteY2278" fmla="*/ 3325737 h 6308306"/>
              <a:gd name="connsiteX2279" fmla="*/ 10071 w 9366542"/>
              <a:gd name="connsiteY2279" fmla="*/ 3310623 h 6308306"/>
              <a:gd name="connsiteX2280" fmla="*/ 0 w 9366542"/>
              <a:gd name="connsiteY2280" fmla="*/ 3285432 h 6308306"/>
              <a:gd name="connsiteX2281" fmla="*/ 30210 w 9366542"/>
              <a:gd name="connsiteY2281" fmla="*/ 3285432 h 6308306"/>
              <a:gd name="connsiteX2282" fmla="*/ 65454 w 9366542"/>
              <a:gd name="connsiteY2282" fmla="*/ 3285432 h 6308306"/>
              <a:gd name="connsiteX2283" fmla="*/ 65454 w 9366542"/>
              <a:gd name="connsiteY2283" fmla="*/ 3250166 h 6308306"/>
              <a:gd name="connsiteX2284" fmla="*/ 85595 w 9366542"/>
              <a:gd name="connsiteY2284" fmla="*/ 3224975 h 6308306"/>
              <a:gd name="connsiteX2285" fmla="*/ 50351 w 9366542"/>
              <a:gd name="connsiteY2285" fmla="*/ 3194747 h 6308306"/>
              <a:gd name="connsiteX2286" fmla="*/ 75524 w 9366542"/>
              <a:gd name="connsiteY2286" fmla="*/ 3174595 h 6308306"/>
              <a:gd name="connsiteX2287" fmla="*/ 85595 w 9366542"/>
              <a:gd name="connsiteY2287" fmla="*/ 3189709 h 6308306"/>
              <a:gd name="connsiteX2288" fmla="*/ 130909 w 9366542"/>
              <a:gd name="connsiteY2288" fmla="*/ 3159479 h 6308306"/>
              <a:gd name="connsiteX2289" fmla="*/ 135944 w 9366542"/>
              <a:gd name="connsiteY2289" fmla="*/ 3159479 h 6308306"/>
              <a:gd name="connsiteX2290" fmla="*/ 135944 w 9366542"/>
              <a:gd name="connsiteY2290" fmla="*/ 3139327 h 6308306"/>
              <a:gd name="connsiteX2291" fmla="*/ 146014 w 9366542"/>
              <a:gd name="connsiteY2291" fmla="*/ 3149404 h 6308306"/>
              <a:gd name="connsiteX2292" fmla="*/ 156083 w 9366542"/>
              <a:gd name="connsiteY2292" fmla="*/ 3124213 h 6308306"/>
              <a:gd name="connsiteX2293" fmla="*/ 171188 w 9366542"/>
              <a:gd name="connsiteY2293" fmla="*/ 3124213 h 6308306"/>
              <a:gd name="connsiteX2294" fmla="*/ 166153 w 9366542"/>
              <a:gd name="connsiteY2294" fmla="*/ 3109099 h 6308306"/>
              <a:gd name="connsiteX2295" fmla="*/ 130909 w 9366542"/>
              <a:gd name="connsiteY2295" fmla="*/ 3119174 h 6308306"/>
              <a:gd name="connsiteX2296" fmla="*/ 125875 w 9366542"/>
              <a:gd name="connsiteY2296" fmla="*/ 3124213 h 6308306"/>
              <a:gd name="connsiteX2297" fmla="*/ 105734 w 9366542"/>
              <a:gd name="connsiteY2297" fmla="*/ 3124213 h 6308306"/>
              <a:gd name="connsiteX2298" fmla="*/ 80560 w 9366542"/>
              <a:gd name="connsiteY2298" fmla="*/ 3159479 h 6308306"/>
              <a:gd name="connsiteX2299" fmla="*/ 80560 w 9366542"/>
              <a:gd name="connsiteY2299" fmla="*/ 3119174 h 6308306"/>
              <a:gd name="connsiteX2300" fmla="*/ 130909 w 9366542"/>
              <a:gd name="connsiteY2300" fmla="*/ 3104060 h 6308306"/>
              <a:gd name="connsiteX2301" fmla="*/ 166153 w 9366542"/>
              <a:gd name="connsiteY2301" fmla="*/ 3078869 h 6308306"/>
              <a:gd name="connsiteX2302" fmla="*/ 186293 w 9366542"/>
              <a:gd name="connsiteY2302" fmla="*/ 3078869 h 6308306"/>
              <a:gd name="connsiteX2303" fmla="*/ 191327 w 9366542"/>
              <a:gd name="connsiteY2303" fmla="*/ 3053678 h 6308306"/>
              <a:gd name="connsiteX2304" fmla="*/ 176223 w 9366542"/>
              <a:gd name="connsiteY2304" fmla="*/ 3048641 h 6308306"/>
              <a:gd name="connsiteX2305" fmla="*/ 146014 w 9366542"/>
              <a:gd name="connsiteY2305" fmla="*/ 3058717 h 6308306"/>
              <a:gd name="connsiteX2306" fmla="*/ 181258 w 9366542"/>
              <a:gd name="connsiteY2306" fmla="*/ 3033526 h 6308306"/>
              <a:gd name="connsiteX2307" fmla="*/ 196363 w 9366542"/>
              <a:gd name="connsiteY2307" fmla="*/ 3033526 h 6308306"/>
              <a:gd name="connsiteX2308" fmla="*/ 196363 w 9366542"/>
              <a:gd name="connsiteY2308" fmla="*/ 3023451 h 6308306"/>
              <a:gd name="connsiteX2309" fmla="*/ 161118 w 9366542"/>
              <a:gd name="connsiteY2309" fmla="*/ 3013374 h 6308306"/>
              <a:gd name="connsiteX2310" fmla="*/ 196363 w 9366542"/>
              <a:gd name="connsiteY2310" fmla="*/ 2998260 h 6308306"/>
              <a:gd name="connsiteX2311" fmla="*/ 243800 w 9366542"/>
              <a:gd name="connsiteY2311" fmla="*/ 2987633 h 6308306"/>
              <a:gd name="connsiteX2312" fmla="*/ 243802 w 9366542"/>
              <a:gd name="connsiteY2312" fmla="*/ 2987632 h 6308306"/>
              <a:gd name="connsiteX2313" fmla="*/ 241676 w 9366542"/>
              <a:gd name="connsiteY2313" fmla="*/ 2998260 h 6308306"/>
              <a:gd name="connsiteX2314" fmla="*/ 266851 w 9366542"/>
              <a:gd name="connsiteY2314" fmla="*/ 2998260 h 6308306"/>
              <a:gd name="connsiteX2315" fmla="*/ 307130 w 9366542"/>
              <a:gd name="connsiteY2315" fmla="*/ 2983146 h 6308306"/>
              <a:gd name="connsiteX2316" fmla="*/ 332305 w 9366542"/>
              <a:gd name="connsiteY2316" fmla="*/ 2942841 h 6308306"/>
              <a:gd name="connsiteX2317" fmla="*/ 362515 w 9366542"/>
              <a:gd name="connsiteY2317" fmla="*/ 2922688 h 6308306"/>
              <a:gd name="connsiteX2318" fmla="*/ 392724 w 9366542"/>
              <a:gd name="connsiteY2318" fmla="*/ 2892459 h 6308306"/>
              <a:gd name="connsiteX2319" fmla="*/ 387690 w 9366542"/>
              <a:gd name="connsiteY2319" fmla="*/ 2887420 h 6308306"/>
              <a:gd name="connsiteX2320" fmla="*/ 422934 w 9366542"/>
              <a:gd name="connsiteY2320" fmla="*/ 2882383 h 6308306"/>
              <a:gd name="connsiteX2321" fmla="*/ 438039 w 9366542"/>
              <a:gd name="connsiteY2321" fmla="*/ 2872306 h 6308306"/>
              <a:gd name="connsiteX2322" fmla="*/ 412864 w 9366542"/>
              <a:gd name="connsiteY2322" fmla="*/ 2852154 h 6308306"/>
              <a:gd name="connsiteX2323" fmla="*/ 377619 w 9366542"/>
              <a:gd name="connsiteY2323" fmla="*/ 2862231 h 6308306"/>
              <a:gd name="connsiteX2324" fmla="*/ 377619 w 9366542"/>
              <a:gd name="connsiteY2324" fmla="*/ 2837040 h 6308306"/>
              <a:gd name="connsiteX2325" fmla="*/ 322235 w 9366542"/>
              <a:gd name="connsiteY2325" fmla="*/ 2821926 h 6308306"/>
              <a:gd name="connsiteX2326" fmla="*/ 337340 w 9366542"/>
              <a:gd name="connsiteY2326" fmla="*/ 2801774 h 6308306"/>
              <a:gd name="connsiteX2327" fmla="*/ 332305 w 9366542"/>
              <a:gd name="connsiteY2327" fmla="*/ 2791697 h 6308306"/>
              <a:gd name="connsiteX2328" fmla="*/ 327271 w 9366542"/>
              <a:gd name="connsiteY2328" fmla="*/ 2781621 h 6308306"/>
              <a:gd name="connsiteX2329" fmla="*/ 302095 w 9366542"/>
              <a:gd name="connsiteY2329" fmla="*/ 2786658 h 6308306"/>
              <a:gd name="connsiteX2330" fmla="*/ 286991 w 9366542"/>
              <a:gd name="connsiteY2330" fmla="*/ 2786658 h 6308306"/>
              <a:gd name="connsiteX2331" fmla="*/ 332305 w 9366542"/>
              <a:gd name="connsiteY2331" fmla="*/ 2736278 h 6308306"/>
              <a:gd name="connsiteX2332" fmla="*/ 322235 w 9366542"/>
              <a:gd name="connsiteY2332" fmla="*/ 2731239 h 6308306"/>
              <a:gd name="connsiteX2333" fmla="*/ 276922 w 9366542"/>
              <a:gd name="connsiteY2333" fmla="*/ 2726201 h 6308306"/>
              <a:gd name="connsiteX2334" fmla="*/ 276922 w 9366542"/>
              <a:gd name="connsiteY2334" fmla="*/ 2716125 h 6308306"/>
              <a:gd name="connsiteX2335" fmla="*/ 246712 w 9366542"/>
              <a:gd name="connsiteY2335" fmla="*/ 2706048 h 6308306"/>
              <a:gd name="connsiteX2336" fmla="*/ 231607 w 9366542"/>
              <a:gd name="connsiteY2336" fmla="*/ 2711087 h 6308306"/>
              <a:gd name="connsiteX2337" fmla="*/ 231607 w 9366542"/>
              <a:gd name="connsiteY2337" fmla="*/ 2695973 h 6308306"/>
              <a:gd name="connsiteX2338" fmla="*/ 246712 w 9366542"/>
              <a:gd name="connsiteY2338" fmla="*/ 2680857 h 6308306"/>
              <a:gd name="connsiteX2339" fmla="*/ 261817 w 9366542"/>
              <a:gd name="connsiteY2339" fmla="*/ 2690934 h 6308306"/>
              <a:gd name="connsiteX2340" fmla="*/ 286991 w 9366542"/>
              <a:gd name="connsiteY2340" fmla="*/ 2690934 h 6308306"/>
              <a:gd name="connsiteX2341" fmla="*/ 317200 w 9366542"/>
              <a:gd name="connsiteY2341" fmla="*/ 2645591 h 6308306"/>
              <a:gd name="connsiteX2342" fmla="*/ 392724 w 9366542"/>
              <a:gd name="connsiteY2342" fmla="*/ 2595211 h 6308306"/>
              <a:gd name="connsiteX2343" fmla="*/ 387690 w 9366542"/>
              <a:gd name="connsiteY2343" fmla="*/ 2585134 h 6308306"/>
              <a:gd name="connsiteX2344" fmla="*/ 362515 w 9366542"/>
              <a:gd name="connsiteY2344" fmla="*/ 2595211 h 6308306"/>
              <a:gd name="connsiteX2345" fmla="*/ 352445 w 9366542"/>
              <a:gd name="connsiteY2345" fmla="*/ 2585134 h 6308306"/>
              <a:gd name="connsiteX2346" fmla="*/ 362515 w 9366542"/>
              <a:gd name="connsiteY2346" fmla="*/ 2575057 h 6308306"/>
              <a:gd name="connsiteX2347" fmla="*/ 342374 w 9366542"/>
              <a:gd name="connsiteY2347" fmla="*/ 2529715 h 6308306"/>
              <a:gd name="connsiteX2348" fmla="*/ 332305 w 9366542"/>
              <a:gd name="connsiteY2348" fmla="*/ 2519638 h 6308306"/>
              <a:gd name="connsiteX2349" fmla="*/ 322235 w 9366542"/>
              <a:gd name="connsiteY2349" fmla="*/ 2529715 h 6308306"/>
              <a:gd name="connsiteX2350" fmla="*/ 317200 w 9366542"/>
              <a:gd name="connsiteY2350" fmla="*/ 2524676 h 6308306"/>
              <a:gd name="connsiteX2351" fmla="*/ 322235 w 9366542"/>
              <a:gd name="connsiteY2351" fmla="*/ 2509563 h 6308306"/>
              <a:gd name="connsiteX2352" fmla="*/ 286991 w 9366542"/>
              <a:gd name="connsiteY2352" fmla="*/ 2514599 h 6308306"/>
              <a:gd name="connsiteX2353" fmla="*/ 271886 w 9366542"/>
              <a:gd name="connsiteY2353" fmla="*/ 2529715 h 6308306"/>
              <a:gd name="connsiteX2354" fmla="*/ 266851 w 9366542"/>
              <a:gd name="connsiteY2354" fmla="*/ 2559943 h 6308306"/>
              <a:gd name="connsiteX2355" fmla="*/ 281956 w 9366542"/>
              <a:gd name="connsiteY2355" fmla="*/ 2570020 h 6308306"/>
              <a:gd name="connsiteX2356" fmla="*/ 271886 w 9366542"/>
              <a:gd name="connsiteY2356" fmla="*/ 2580095 h 6308306"/>
              <a:gd name="connsiteX2357" fmla="*/ 281956 w 9366542"/>
              <a:gd name="connsiteY2357" fmla="*/ 2590172 h 6308306"/>
              <a:gd name="connsiteX2358" fmla="*/ 246712 w 9366542"/>
              <a:gd name="connsiteY2358" fmla="*/ 2570020 h 6308306"/>
              <a:gd name="connsiteX2359" fmla="*/ 241676 w 9366542"/>
              <a:gd name="connsiteY2359" fmla="*/ 2534752 h 6308306"/>
              <a:gd name="connsiteX2360" fmla="*/ 241676 w 9366542"/>
              <a:gd name="connsiteY2360" fmla="*/ 2519638 h 6308306"/>
              <a:gd name="connsiteX2361" fmla="*/ 266851 w 9366542"/>
              <a:gd name="connsiteY2361" fmla="*/ 2499486 h 6308306"/>
              <a:gd name="connsiteX2362" fmla="*/ 251747 w 9366542"/>
              <a:gd name="connsiteY2362" fmla="*/ 2499486 h 6308306"/>
              <a:gd name="connsiteX2363" fmla="*/ 246712 w 9366542"/>
              <a:gd name="connsiteY2363" fmla="*/ 2484372 h 6308306"/>
              <a:gd name="connsiteX2364" fmla="*/ 286991 w 9366542"/>
              <a:gd name="connsiteY2364" fmla="*/ 2469257 h 6308306"/>
              <a:gd name="connsiteX2365" fmla="*/ 372585 w 9366542"/>
              <a:gd name="connsiteY2365" fmla="*/ 2408800 h 6308306"/>
              <a:gd name="connsiteX2366" fmla="*/ 397759 w 9366542"/>
              <a:gd name="connsiteY2366" fmla="*/ 2388646 h 6308306"/>
              <a:gd name="connsiteX2367" fmla="*/ 417898 w 9366542"/>
              <a:gd name="connsiteY2367" fmla="*/ 2388646 h 6308306"/>
              <a:gd name="connsiteX2368" fmla="*/ 422934 w 9366542"/>
              <a:gd name="connsiteY2368" fmla="*/ 2373532 h 6308306"/>
              <a:gd name="connsiteX2369" fmla="*/ 468247 w 9366542"/>
              <a:gd name="connsiteY2369" fmla="*/ 2353380 h 6308306"/>
              <a:gd name="connsiteX2370" fmla="*/ 553842 w 9366542"/>
              <a:gd name="connsiteY2370" fmla="*/ 2297961 h 6308306"/>
              <a:gd name="connsiteX2371" fmla="*/ 563911 w 9366542"/>
              <a:gd name="connsiteY2371" fmla="*/ 2272770 h 6308306"/>
              <a:gd name="connsiteX2372" fmla="*/ 584050 w 9366542"/>
              <a:gd name="connsiteY2372" fmla="*/ 2282847 h 6308306"/>
              <a:gd name="connsiteX2373" fmla="*/ 599155 w 9366542"/>
              <a:gd name="connsiteY2373" fmla="*/ 2277808 h 6308306"/>
              <a:gd name="connsiteX2374" fmla="*/ 594120 w 9366542"/>
              <a:gd name="connsiteY2374" fmla="*/ 2272770 h 6308306"/>
              <a:gd name="connsiteX2375" fmla="*/ 639435 w 9366542"/>
              <a:gd name="connsiteY2375" fmla="*/ 2257656 h 6308306"/>
              <a:gd name="connsiteX2376" fmla="*/ 624330 w 9366542"/>
              <a:gd name="connsiteY2376" fmla="*/ 2242542 h 6308306"/>
              <a:gd name="connsiteX2377" fmla="*/ 654540 w 9366542"/>
              <a:gd name="connsiteY2377" fmla="*/ 2237504 h 6308306"/>
              <a:gd name="connsiteX2378" fmla="*/ 644469 w 9366542"/>
              <a:gd name="connsiteY2378" fmla="*/ 2222388 h 6308306"/>
              <a:gd name="connsiteX2379" fmla="*/ 664610 w 9366542"/>
              <a:gd name="connsiteY2379" fmla="*/ 2207274 h 6308306"/>
              <a:gd name="connsiteX2380" fmla="*/ 679713 w 9366542"/>
              <a:gd name="connsiteY2380" fmla="*/ 2217351 h 6308306"/>
              <a:gd name="connsiteX2381" fmla="*/ 679713 w 9366542"/>
              <a:gd name="connsiteY2381" fmla="*/ 2192160 h 6308306"/>
              <a:gd name="connsiteX2382" fmla="*/ 684749 w 9366542"/>
              <a:gd name="connsiteY2382" fmla="*/ 2202236 h 6308306"/>
              <a:gd name="connsiteX2383" fmla="*/ 699854 w 9366542"/>
              <a:gd name="connsiteY2383" fmla="*/ 2202236 h 6308306"/>
              <a:gd name="connsiteX2384" fmla="*/ 760272 w 9366542"/>
              <a:gd name="connsiteY2384" fmla="*/ 2182084 h 6308306"/>
              <a:gd name="connsiteX2385" fmla="*/ 780413 w 9366542"/>
              <a:gd name="connsiteY2385" fmla="*/ 2166970 h 6308306"/>
              <a:gd name="connsiteX2386" fmla="*/ 840831 w 9366542"/>
              <a:gd name="connsiteY2386" fmla="*/ 2141780 h 6308306"/>
              <a:gd name="connsiteX2387" fmla="*/ 835796 w 9366542"/>
              <a:gd name="connsiteY2387" fmla="*/ 2131703 h 6308306"/>
              <a:gd name="connsiteX2388" fmla="*/ 850901 w 9366542"/>
              <a:gd name="connsiteY2388" fmla="*/ 2136741 h 6308306"/>
              <a:gd name="connsiteX2389" fmla="*/ 906285 w 9366542"/>
              <a:gd name="connsiteY2389" fmla="*/ 2106512 h 6308306"/>
              <a:gd name="connsiteX2390" fmla="*/ 845865 w 9366542"/>
              <a:gd name="connsiteY2390" fmla="*/ 2106512 h 6308306"/>
              <a:gd name="connsiteX2391" fmla="*/ 850901 w 9366542"/>
              <a:gd name="connsiteY2391" fmla="*/ 2096436 h 6308306"/>
              <a:gd name="connsiteX2392" fmla="*/ 891180 w 9366542"/>
              <a:gd name="connsiteY2392" fmla="*/ 2091398 h 6308306"/>
              <a:gd name="connsiteX2393" fmla="*/ 926424 w 9366542"/>
              <a:gd name="connsiteY2393" fmla="*/ 2091398 h 6308306"/>
              <a:gd name="connsiteX2394" fmla="*/ 1001948 w 9366542"/>
              <a:gd name="connsiteY2394" fmla="*/ 2061169 h 6308306"/>
              <a:gd name="connsiteX2395" fmla="*/ 1052297 w 9366542"/>
              <a:gd name="connsiteY2395" fmla="*/ 2046055 h 6308306"/>
              <a:gd name="connsiteX2396" fmla="*/ 1067402 w 9366542"/>
              <a:gd name="connsiteY2396" fmla="*/ 2025902 h 6308306"/>
              <a:gd name="connsiteX2397" fmla="*/ 1057333 w 9366542"/>
              <a:gd name="connsiteY2397" fmla="*/ 1990636 h 6308306"/>
              <a:gd name="connsiteX2398" fmla="*/ 1082507 w 9366542"/>
              <a:gd name="connsiteY2398" fmla="*/ 1995673 h 6308306"/>
              <a:gd name="connsiteX2399" fmla="*/ 1077472 w 9366542"/>
              <a:gd name="connsiteY2399" fmla="*/ 2005750 h 6308306"/>
              <a:gd name="connsiteX2400" fmla="*/ 1092577 w 9366542"/>
              <a:gd name="connsiteY2400" fmla="*/ 2015827 h 6308306"/>
              <a:gd name="connsiteX2401" fmla="*/ 1112716 w 9366542"/>
              <a:gd name="connsiteY2401" fmla="*/ 2005750 h 6308306"/>
              <a:gd name="connsiteX2402" fmla="*/ 1092577 w 9366542"/>
              <a:gd name="connsiteY2402" fmla="*/ 1980559 h 6308306"/>
              <a:gd name="connsiteX2403" fmla="*/ 1122785 w 9366542"/>
              <a:gd name="connsiteY2403" fmla="*/ 1985597 h 6308306"/>
              <a:gd name="connsiteX2404" fmla="*/ 1117751 w 9366542"/>
              <a:gd name="connsiteY2404" fmla="*/ 1975520 h 6308306"/>
              <a:gd name="connsiteX2405" fmla="*/ 1147960 w 9366542"/>
              <a:gd name="connsiteY2405" fmla="*/ 1990636 h 6308306"/>
              <a:gd name="connsiteX2406" fmla="*/ 1183204 w 9366542"/>
              <a:gd name="connsiteY2406" fmla="*/ 1975520 h 6308306"/>
              <a:gd name="connsiteX2407" fmla="*/ 1152995 w 9366542"/>
              <a:gd name="connsiteY2407" fmla="*/ 1965445 h 6308306"/>
              <a:gd name="connsiteX2408" fmla="*/ 1077472 w 9366542"/>
              <a:gd name="connsiteY2408" fmla="*/ 1960406 h 6308306"/>
              <a:gd name="connsiteX2409" fmla="*/ 1042228 w 9366542"/>
              <a:gd name="connsiteY2409" fmla="*/ 1940254 h 6308306"/>
              <a:gd name="connsiteX2410" fmla="*/ 981809 w 9366542"/>
              <a:gd name="connsiteY2410" fmla="*/ 1950331 h 6308306"/>
              <a:gd name="connsiteX2411" fmla="*/ 961669 w 9366542"/>
              <a:gd name="connsiteY2411" fmla="*/ 1940254 h 6308306"/>
              <a:gd name="connsiteX2412" fmla="*/ 951599 w 9366542"/>
              <a:gd name="connsiteY2412" fmla="*/ 1950331 h 6308306"/>
              <a:gd name="connsiteX2413" fmla="*/ 951599 w 9366542"/>
              <a:gd name="connsiteY2413" fmla="*/ 1940254 h 6308306"/>
              <a:gd name="connsiteX2414" fmla="*/ 931460 w 9366542"/>
              <a:gd name="connsiteY2414" fmla="*/ 1940254 h 6308306"/>
              <a:gd name="connsiteX2415" fmla="*/ 946564 w 9366542"/>
              <a:gd name="connsiteY2415" fmla="*/ 1925140 h 6308306"/>
              <a:gd name="connsiteX2416" fmla="*/ 891180 w 9366542"/>
              <a:gd name="connsiteY2416" fmla="*/ 1915065 h 6308306"/>
              <a:gd name="connsiteX2417" fmla="*/ 830762 w 9366542"/>
              <a:gd name="connsiteY2417" fmla="*/ 1940254 h 6308306"/>
              <a:gd name="connsiteX2418" fmla="*/ 810621 w 9366542"/>
              <a:gd name="connsiteY2418" fmla="*/ 1930178 h 6308306"/>
              <a:gd name="connsiteX2419" fmla="*/ 790482 w 9366542"/>
              <a:gd name="connsiteY2419" fmla="*/ 1950331 h 6308306"/>
              <a:gd name="connsiteX2420" fmla="*/ 755238 w 9366542"/>
              <a:gd name="connsiteY2420" fmla="*/ 1950331 h 6308306"/>
              <a:gd name="connsiteX2421" fmla="*/ 699854 w 9366542"/>
              <a:gd name="connsiteY2421" fmla="*/ 2005750 h 6308306"/>
              <a:gd name="connsiteX2422" fmla="*/ 709923 w 9366542"/>
              <a:gd name="connsiteY2422" fmla="*/ 2010788 h 6308306"/>
              <a:gd name="connsiteX2423" fmla="*/ 745167 w 9366542"/>
              <a:gd name="connsiteY2423" fmla="*/ 2005750 h 6308306"/>
              <a:gd name="connsiteX2424" fmla="*/ 750202 w 9366542"/>
              <a:gd name="connsiteY2424" fmla="*/ 2020864 h 6308306"/>
              <a:gd name="connsiteX2425" fmla="*/ 785447 w 9366542"/>
              <a:gd name="connsiteY2425" fmla="*/ 2041016 h 6308306"/>
              <a:gd name="connsiteX2426" fmla="*/ 775377 w 9366542"/>
              <a:gd name="connsiteY2426" fmla="*/ 2041016 h 6308306"/>
              <a:gd name="connsiteX2427" fmla="*/ 735097 w 9366542"/>
              <a:gd name="connsiteY2427" fmla="*/ 2020864 h 6308306"/>
              <a:gd name="connsiteX2428" fmla="*/ 725028 w 9366542"/>
              <a:gd name="connsiteY2428" fmla="*/ 2025902 h 6308306"/>
              <a:gd name="connsiteX2429" fmla="*/ 725028 w 9366542"/>
              <a:gd name="connsiteY2429" fmla="*/ 2035978 h 6308306"/>
              <a:gd name="connsiteX2430" fmla="*/ 719993 w 9366542"/>
              <a:gd name="connsiteY2430" fmla="*/ 2020864 h 6308306"/>
              <a:gd name="connsiteX2431" fmla="*/ 709923 w 9366542"/>
              <a:gd name="connsiteY2431" fmla="*/ 2020864 h 6308306"/>
              <a:gd name="connsiteX2432" fmla="*/ 699854 w 9366542"/>
              <a:gd name="connsiteY2432" fmla="*/ 2010788 h 6308306"/>
              <a:gd name="connsiteX2433" fmla="*/ 649505 w 9366542"/>
              <a:gd name="connsiteY2433" fmla="*/ 2015827 h 6308306"/>
              <a:gd name="connsiteX2434" fmla="*/ 619294 w 9366542"/>
              <a:gd name="connsiteY2434" fmla="*/ 2030941 h 6308306"/>
              <a:gd name="connsiteX2435" fmla="*/ 589086 w 9366542"/>
              <a:gd name="connsiteY2435" fmla="*/ 2030941 h 6308306"/>
              <a:gd name="connsiteX2436" fmla="*/ 599155 w 9366542"/>
              <a:gd name="connsiteY2436" fmla="*/ 2061169 h 6308306"/>
              <a:gd name="connsiteX2437" fmla="*/ 563911 w 9366542"/>
              <a:gd name="connsiteY2437" fmla="*/ 2051093 h 6308306"/>
              <a:gd name="connsiteX2438" fmla="*/ 563911 w 9366542"/>
              <a:gd name="connsiteY2438" fmla="*/ 2041016 h 6308306"/>
              <a:gd name="connsiteX2439" fmla="*/ 493422 w 9366542"/>
              <a:gd name="connsiteY2439" fmla="*/ 2066207 h 6308306"/>
              <a:gd name="connsiteX2440" fmla="*/ 508527 w 9366542"/>
              <a:gd name="connsiteY2440" fmla="*/ 2076284 h 6308306"/>
              <a:gd name="connsiteX2441" fmla="*/ 483352 w 9366542"/>
              <a:gd name="connsiteY2441" fmla="*/ 2081321 h 6308306"/>
              <a:gd name="connsiteX2442" fmla="*/ 488388 w 9366542"/>
              <a:gd name="connsiteY2442" fmla="*/ 2091398 h 6308306"/>
              <a:gd name="connsiteX2443" fmla="*/ 453142 w 9366542"/>
              <a:gd name="connsiteY2443" fmla="*/ 2106512 h 6308306"/>
              <a:gd name="connsiteX2444" fmla="*/ 417898 w 9366542"/>
              <a:gd name="connsiteY2444" fmla="*/ 2136741 h 6308306"/>
              <a:gd name="connsiteX2445" fmla="*/ 417898 w 9366542"/>
              <a:gd name="connsiteY2445" fmla="*/ 2151856 h 6308306"/>
              <a:gd name="connsiteX2446" fmla="*/ 427969 w 9366542"/>
              <a:gd name="connsiteY2446" fmla="*/ 2151856 h 6308306"/>
              <a:gd name="connsiteX2447" fmla="*/ 422934 w 9366542"/>
              <a:gd name="connsiteY2447" fmla="*/ 2161931 h 6308306"/>
              <a:gd name="connsiteX2448" fmla="*/ 407829 w 9366542"/>
              <a:gd name="connsiteY2448" fmla="*/ 2151856 h 6308306"/>
              <a:gd name="connsiteX2449" fmla="*/ 337340 w 9366542"/>
              <a:gd name="connsiteY2449" fmla="*/ 2187122 h 6308306"/>
              <a:gd name="connsiteX2450" fmla="*/ 307130 w 9366542"/>
              <a:gd name="connsiteY2450" fmla="*/ 2187122 h 6308306"/>
              <a:gd name="connsiteX2451" fmla="*/ 312166 w 9366542"/>
              <a:gd name="connsiteY2451" fmla="*/ 2177047 h 6308306"/>
              <a:gd name="connsiteX2452" fmla="*/ 292025 w 9366542"/>
              <a:gd name="connsiteY2452" fmla="*/ 2151856 h 6308306"/>
              <a:gd name="connsiteX2453" fmla="*/ 322235 w 9366542"/>
              <a:gd name="connsiteY2453" fmla="*/ 2151856 h 6308306"/>
              <a:gd name="connsiteX2454" fmla="*/ 352445 w 9366542"/>
              <a:gd name="connsiteY2454" fmla="*/ 2126664 h 6308306"/>
              <a:gd name="connsiteX2455" fmla="*/ 307130 w 9366542"/>
              <a:gd name="connsiteY2455" fmla="*/ 2096436 h 6308306"/>
              <a:gd name="connsiteX2456" fmla="*/ 281956 w 9366542"/>
              <a:gd name="connsiteY2456" fmla="*/ 2096436 h 6308306"/>
              <a:gd name="connsiteX2457" fmla="*/ 286991 w 9366542"/>
              <a:gd name="connsiteY2457" fmla="*/ 2086360 h 6308306"/>
              <a:gd name="connsiteX2458" fmla="*/ 322235 w 9366542"/>
              <a:gd name="connsiteY2458" fmla="*/ 2096436 h 6308306"/>
              <a:gd name="connsiteX2459" fmla="*/ 312166 w 9366542"/>
              <a:gd name="connsiteY2459" fmla="*/ 2061169 h 6308306"/>
              <a:gd name="connsiteX2460" fmla="*/ 367549 w 9366542"/>
              <a:gd name="connsiteY2460" fmla="*/ 2041016 h 6308306"/>
              <a:gd name="connsiteX2461" fmla="*/ 367549 w 9366542"/>
              <a:gd name="connsiteY2461" fmla="*/ 2056132 h 6308306"/>
              <a:gd name="connsiteX2462" fmla="*/ 382654 w 9366542"/>
              <a:gd name="connsiteY2462" fmla="*/ 2056132 h 6308306"/>
              <a:gd name="connsiteX2463" fmla="*/ 362515 w 9366542"/>
              <a:gd name="connsiteY2463" fmla="*/ 2066207 h 6308306"/>
              <a:gd name="connsiteX2464" fmla="*/ 382654 w 9366542"/>
              <a:gd name="connsiteY2464" fmla="*/ 2071246 h 6308306"/>
              <a:gd name="connsiteX2465" fmla="*/ 392724 w 9366542"/>
              <a:gd name="connsiteY2465" fmla="*/ 2066207 h 6308306"/>
              <a:gd name="connsiteX2466" fmla="*/ 392724 w 9366542"/>
              <a:gd name="connsiteY2466" fmla="*/ 2061169 h 6308306"/>
              <a:gd name="connsiteX2467" fmla="*/ 422934 w 9366542"/>
              <a:gd name="connsiteY2467" fmla="*/ 2086360 h 6308306"/>
              <a:gd name="connsiteX2468" fmla="*/ 468247 w 9366542"/>
              <a:gd name="connsiteY2468" fmla="*/ 2061169 h 6308306"/>
              <a:gd name="connsiteX2469" fmla="*/ 448108 w 9366542"/>
              <a:gd name="connsiteY2469" fmla="*/ 2025902 h 6308306"/>
              <a:gd name="connsiteX2470" fmla="*/ 468247 w 9366542"/>
              <a:gd name="connsiteY2470" fmla="*/ 2015827 h 6308306"/>
              <a:gd name="connsiteX2471" fmla="*/ 493422 w 9366542"/>
              <a:gd name="connsiteY2471" fmla="*/ 2020864 h 6308306"/>
              <a:gd name="connsiteX2472" fmla="*/ 478318 w 9366542"/>
              <a:gd name="connsiteY2472" fmla="*/ 2005750 h 6308306"/>
              <a:gd name="connsiteX2473" fmla="*/ 513562 w 9366542"/>
              <a:gd name="connsiteY2473" fmla="*/ 2000711 h 6308306"/>
              <a:gd name="connsiteX2474" fmla="*/ 498457 w 9366542"/>
              <a:gd name="connsiteY2474" fmla="*/ 1985597 h 6308306"/>
              <a:gd name="connsiteX2475" fmla="*/ 483352 w 9366542"/>
              <a:gd name="connsiteY2475" fmla="*/ 1990636 h 6308306"/>
              <a:gd name="connsiteX2476" fmla="*/ 478318 w 9366542"/>
              <a:gd name="connsiteY2476" fmla="*/ 1990636 h 6308306"/>
              <a:gd name="connsiteX2477" fmla="*/ 463213 w 9366542"/>
              <a:gd name="connsiteY2477" fmla="*/ 1990636 h 6308306"/>
              <a:gd name="connsiteX2478" fmla="*/ 473283 w 9366542"/>
              <a:gd name="connsiteY2478" fmla="*/ 1980559 h 6308306"/>
              <a:gd name="connsiteX2479" fmla="*/ 483352 w 9366542"/>
              <a:gd name="connsiteY2479" fmla="*/ 1980559 h 6308306"/>
              <a:gd name="connsiteX2480" fmla="*/ 493422 w 9366542"/>
              <a:gd name="connsiteY2480" fmla="*/ 1950331 h 6308306"/>
              <a:gd name="connsiteX2481" fmla="*/ 513562 w 9366542"/>
              <a:gd name="connsiteY2481" fmla="*/ 1940254 h 6308306"/>
              <a:gd name="connsiteX2482" fmla="*/ 508527 w 9366542"/>
              <a:gd name="connsiteY2482" fmla="*/ 1975520 h 6308306"/>
              <a:gd name="connsiteX2483" fmla="*/ 548806 w 9366542"/>
              <a:gd name="connsiteY2483" fmla="*/ 1975520 h 6308306"/>
              <a:gd name="connsiteX2484" fmla="*/ 553842 w 9366542"/>
              <a:gd name="connsiteY2484" fmla="*/ 1965445 h 6308306"/>
              <a:gd name="connsiteX2485" fmla="*/ 548806 w 9366542"/>
              <a:gd name="connsiteY2485" fmla="*/ 1950331 h 6308306"/>
              <a:gd name="connsiteX2486" fmla="*/ 573981 w 9366542"/>
              <a:gd name="connsiteY2486" fmla="*/ 1940254 h 6308306"/>
              <a:gd name="connsiteX2487" fmla="*/ 579016 w 9366542"/>
              <a:gd name="connsiteY2487" fmla="*/ 1935215 h 6308306"/>
              <a:gd name="connsiteX2488" fmla="*/ 594120 w 9366542"/>
              <a:gd name="connsiteY2488" fmla="*/ 1925140 h 6308306"/>
              <a:gd name="connsiteX2489" fmla="*/ 594120 w 9366542"/>
              <a:gd name="connsiteY2489" fmla="*/ 1940254 h 6308306"/>
              <a:gd name="connsiteX2490" fmla="*/ 634399 w 9366542"/>
              <a:gd name="connsiteY2490" fmla="*/ 1940254 h 6308306"/>
              <a:gd name="connsiteX2491" fmla="*/ 644469 w 9366542"/>
              <a:gd name="connsiteY2491" fmla="*/ 1930178 h 6308306"/>
              <a:gd name="connsiteX2492" fmla="*/ 614260 w 9366542"/>
              <a:gd name="connsiteY2492" fmla="*/ 1915065 h 6308306"/>
              <a:gd name="connsiteX2493" fmla="*/ 594120 w 9366542"/>
              <a:gd name="connsiteY2493" fmla="*/ 1904988 h 6308306"/>
              <a:gd name="connsiteX2494" fmla="*/ 594120 w 9366542"/>
              <a:gd name="connsiteY2494" fmla="*/ 1894911 h 6308306"/>
              <a:gd name="connsiteX2495" fmla="*/ 584050 w 9366542"/>
              <a:gd name="connsiteY2495" fmla="*/ 1889872 h 6308306"/>
              <a:gd name="connsiteX2496" fmla="*/ 609225 w 9366542"/>
              <a:gd name="connsiteY2496" fmla="*/ 1869720 h 6308306"/>
              <a:gd name="connsiteX2497" fmla="*/ 624330 w 9366542"/>
              <a:gd name="connsiteY2497" fmla="*/ 1899949 h 6308306"/>
              <a:gd name="connsiteX2498" fmla="*/ 619294 w 9366542"/>
              <a:gd name="connsiteY2498" fmla="*/ 1910026 h 6308306"/>
              <a:gd name="connsiteX2499" fmla="*/ 659574 w 9366542"/>
              <a:gd name="connsiteY2499" fmla="*/ 1889872 h 6308306"/>
              <a:gd name="connsiteX2500" fmla="*/ 634399 w 9366542"/>
              <a:gd name="connsiteY2500" fmla="*/ 1874758 h 6308306"/>
              <a:gd name="connsiteX2501" fmla="*/ 659574 w 9366542"/>
              <a:gd name="connsiteY2501" fmla="*/ 1869720 h 6308306"/>
              <a:gd name="connsiteX2502" fmla="*/ 649505 w 9366542"/>
              <a:gd name="connsiteY2502" fmla="*/ 1854606 h 6308306"/>
              <a:gd name="connsiteX2503" fmla="*/ 624330 w 9366542"/>
              <a:gd name="connsiteY2503" fmla="*/ 1849567 h 6308306"/>
              <a:gd name="connsiteX2504" fmla="*/ 639435 w 9366542"/>
              <a:gd name="connsiteY2504" fmla="*/ 1819339 h 6308306"/>
              <a:gd name="connsiteX2505" fmla="*/ 659574 w 9366542"/>
              <a:gd name="connsiteY2505" fmla="*/ 1814301 h 6308306"/>
              <a:gd name="connsiteX2506" fmla="*/ 669644 w 9366542"/>
              <a:gd name="connsiteY2506" fmla="*/ 1814301 h 6308306"/>
              <a:gd name="connsiteX2507" fmla="*/ 664610 w 9366542"/>
              <a:gd name="connsiteY2507" fmla="*/ 1809262 h 6308306"/>
              <a:gd name="connsiteX2508" fmla="*/ 679713 w 9366542"/>
              <a:gd name="connsiteY2508" fmla="*/ 1789111 h 6308306"/>
              <a:gd name="connsiteX2509" fmla="*/ 719993 w 9366542"/>
              <a:gd name="connsiteY2509" fmla="*/ 1784073 h 6308306"/>
              <a:gd name="connsiteX2510" fmla="*/ 740133 w 9366542"/>
              <a:gd name="connsiteY2510" fmla="*/ 1789111 h 6308306"/>
              <a:gd name="connsiteX2511" fmla="*/ 770342 w 9366542"/>
              <a:gd name="connsiteY2511" fmla="*/ 1779034 h 6308306"/>
              <a:gd name="connsiteX2512" fmla="*/ 805587 w 9366542"/>
              <a:gd name="connsiteY2512" fmla="*/ 1773996 h 6308306"/>
              <a:gd name="connsiteX2513" fmla="*/ 820691 w 9366542"/>
              <a:gd name="connsiteY2513" fmla="*/ 1773996 h 6308306"/>
              <a:gd name="connsiteX2514" fmla="*/ 845865 w 9366542"/>
              <a:gd name="connsiteY2514" fmla="*/ 1743768 h 6308306"/>
              <a:gd name="connsiteX2515" fmla="*/ 830762 w 9366542"/>
              <a:gd name="connsiteY2515" fmla="*/ 1728653 h 6308306"/>
              <a:gd name="connsiteX2516" fmla="*/ 795516 w 9366542"/>
              <a:gd name="connsiteY2516" fmla="*/ 1743768 h 6308306"/>
              <a:gd name="connsiteX2517" fmla="*/ 795516 w 9366542"/>
              <a:gd name="connsiteY2517" fmla="*/ 1728653 h 6308306"/>
              <a:gd name="connsiteX2518" fmla="*/ 830762 w 9366542"/>
              <a:gd name="connsiteY2518" fmla="*/ 1723616 h 6308306"/>
              <a:gd name="connsiteX2519" fmla="*/ 825726 w 9366542"/>
              <a:gd name="connsiteY2519" fmla="*/ 1718577 h 6308306"/>
              <a:gd name="connsiteX2520" fmla="*/ 830762 w 9366542"/>
              <a:gd name="connsiteY2520" fmla="*/ 1713539 h 6308306"/>
              <a:gd name="connsiteX2521" fmla="*/ 881111 w 9366542"/>
              <a:gd name="connsiteY2521" fmla="*/ 1728653 h 6308306"/>
              <a:gd name="connsiteX2522" fmla="*/ 881111 w 9366542"/>
              <a:gd name="connsiteY2522" fmla="*/ 1708500 h 6308306"/>
              <a:gd name="connsiteX2523" fmla="*/ 886145 w 9366542"/>
              <a:gd name="connsiteY2523" fmla="*/ 1708500 h 6308306"/>
              <a:gd name="connsiteX2524" fmla="*/ 986843 w 9366542"/>
              <a:gd name="connsiteY2524" fmla="*/ 1673234 h 6308306"/>
              <a:gd name="connsiteX2525" fmla="*/ 1001948 w 9366542"/>
              <a:gd name="connsiteY2525" fmla="*/ 1673234 h 6308306"/>
              <a:gd name="connsiteX2526" fmla="*/ 1012018 w 9366542"/>
              <a:gd name="connsiteY2526" fmla="*/ 1663158 h 6308306"/>
              <a:gd name="connsiteX2527" fmla="*/ 931460 w 9366542"/>
              <a:gd name="connsiteY2527" fmla="*/ 1653081 h 6308306"/>
              <a:gd name="connsiteX2528" fmla="*/ 951599 w 9366542"/>
              <a:gd name="connsiteY2528" fmla="*/ 1643004 h 6308306"/>
              <a:gd name="connsiteX2529" fmla="*/ 926424 w 9366542"/>
              <a:gd name="connsiteY2529" fmla="*/ 1637967 h 6308306"/>
              <a:gd name="connsiteX2530" fmla="*/ 936494 w 9366542"/>
              <a:gd name="connsiteY2530" fmla="*/ 1622852 h 6308306"/>
              <a:gd name="connsiteX2531" fmla="*/ 1001948 w 9366542"/>
              <a:gd name="connsiteY2531" fmla="*/ 1602699 h 6308306"/>
              <a:gd name="connsiteX2532" fmla="*/ 1001948 w 9366542"/>
              <a:gd name="connsiteY2532" fmla="*/ 1577510 h 6308306"/>
              <a:gd name="connsiteX2533" fmla="*/ 1012018 w 9366542"/>
              <a:gd name="connsiteY2533" fmla="*/ 1572471 h 6308306"/>
              <a:gd name="connsiteX2534" fmla="*/ 1001948 w 9366542"/>
              <a:gd name="connsiteY2534" fmla="*/ 1567433 h 6308306"/>
              <a:gd name="connsiteX2535" fmla="*/ 860970 w 9366542"/>
              <a:gd name="connsiteY2535" fmla="*/ 1632929 h 6308306"/>
              <a:gd name="connsiteX2536" fmla="*/ 845865 w 9366542"/>
              <a:gd name="connsiteY2536" fmla="*/ 1658120 h 6308306"/>
              <a:gd name="connsiteX2537" fmla="*/ 876075 w 9366542"/>
              <a:gd name="connsiteY2537" fmla="*/ 1668195 h 6308306"/>
              <a:gd name="connsiteX2538" fmla="*/ 886145 w 9366542"/>
              <a:gd name="connsiteY2538" fmla="*/ 1658120 h 6308306"/>
              <a:gd name="connsiteX2539" fmla="*/ 881111 w 9366542"/>
              <a:gd name="connsiteY2539" fmla="*/ 1673234 h 6308306"/>
              <a:gd name="connsiteX2540" fmla="*/ 866006 w 9366542"/>
              <a:gd name="connsiteY2540" fmla="*/ 1678272 h 6308306"/>
              <a:gd name="connsiteX2541" fmla="*/ 845865 w 9366542"/>
              <a:gd name="connsiteY2541" fmla="*/ 1678272 h 6308306"/>
              <a:gd name="connsiteX2542" fmla="*/ 866006 w 9366542"/>
              <a:gd name="connsiteY2542" fmla="*/ 1693386 h 6308306"/>
              <a:gd name="connsiteX2543" fmla="*/ 840831 w 9366542"/>
              <a:gd name="connsiteY2543" fmla="*/ 1683311 h 6308306"/>
              <a:gd name="connsiteX2544" fmla="*/ 780413 w 9366542"/>
              <a:gd name="connsiteY2544" fmla="*/ 1703463 h 6308306"/>
              <a:gd name="connsiteX2545" fmla="*/ 780413 w 9366542"/>
              <a:gd name="connsiteY2545" fmla="*/ 1698425 h 6308306"/>
              <a:gd name="connsiteX2546" fmla="*/ 775377 w 9366542"/>
              <a:gd name="connsiteY2546" fmla="*/ 1688348 h 6308306"/>
              <a:gd name="connsiteX2547" fmla="*/ 755238 w 9366542"/>
              <a:gd name="connsiteY2547" fmla="*/ 1708500 h 6308306"/>
              <a:gd name="connsiteX2548" fmla="*/ 760272 w 9366542"/>
              <a:gd name="connsiteY2548" fmla="*/ 1713539 h 6308306"/>
              <a:gd name="connsiteX2549" fmla="*/ 750202 w 9366542"/>
              <a:gd name="connsiteY2549" fmla="*/ 1728653 h 6308306"/>
              <a:gd name="connsiteX2550" fmla="*/ 719993 w 9366542"/>
              <a:gd name="connsiteY2550" fmla="*/ 1728653 h 6308306"/>
              <a:gd name="connsiteX2551" fmla="*/ 719993 w 9366542"/>
              <a:gd name="connsiteY2551" fmla="*/ 1738730 h 6308306"/>
              <a:gd name="connsiteX2552" fmla="*/ 709923 w 9366542"/>
              <a:gd name="connsiteY2552" fmla="*/ 1733691 h 6308306"/>
              <a:gd name="connsiteX2553" fmla="*/ 679713 w 9366542"/>
              <a:gd name="connsiteY2553" fmla="*/ 1743768 h 6308306"/>
              <a:gd name="connsiteX2554" fmla="*/ 679713 w 9366542"/>
              <a:gd name="connsiteY2554" fmla="*/ 1753843 h 6308306"/>
              <a:gd name="connsiteX2555" fmla="*/ 664610 w 9366542"/>
              <a:gd name="connsiteY2555" fmla="*/ 1753843 h 6308306"/>
              <a:gd name="connsiteX2556" fmla="*/ 584050 w 9366542"/>
              <a:gd name="connsiteY2556" fmla="*/ 1789111 h 6308306"/>
              <a:gd name="connsiteX2557" fmla="*/ 563911 w 9366542"/>
              <a:gd name="connsiteY2557" fmla="*/ 1789111 h 6308306"/>
              <a:gd name="connsiteX2558" fmla="*/ 543771 w 9366542"/>
              <a:gd name="connsiteY2558" fmla="*/ 1794148 h 6308306"/>
              <a:gd name="connsiteX2559" fmla="*/ 584050 w 9366542"/>
              <a:gd name="connsiteY2559" fmla="*/ 1768957 h 6308306"/>
              <a:gd name="connsiteX2560" fmla="*/ 528666 w 9366542"/>
              <a:gd name="connsiteY2560" fmla="*/ 1773996 h 6308306"/>
              <a:gd name="connsiteX2561" fmla="*/ 528666 w 9366542"/>
              <a:gd name="connsiteY2561" fmla="*/ 1799187 h 6308306"/>
              <a:gd name="connsiteX2562" fmla="*/ 488388 w 9366542"/>
              <a:gd name="connsiteY2562" fmla="*/ 1794148 h 6308306"/>
              <a:gd name="connsiteX2563" fmla="*/ 483352 w 9366542"/>
              <a:gd name="connsiteY2563" fmla="*/ 1814301 h 6308306"/>
              <a:gd name="connsiteX2564" fmla="*/ 513562 w 9366542"/>
              <a:gd name="connsiteY2564" fmla="*/ 1809262 h 6308306"/>
              <a:gd name="connsiteX2565" fmla="*/ 468247 w 9366542"/>
              <a:gd name="connsiteY2565" fmla="*/ 1829416 h 6308306"/>
              <a:gd name="connsiteX2566" fmla="*/ 483352 w 9366542"/>
              <a:gd name="connsiteY2566" fmla="*/ 1839492 h 6308306"/>
              <a:gd name="connsiteX2567" fmla="*/ 503493 w 9366542"/>
              <a:gd name="connsiteY2567" fmla="*/ 1829416 h 6308306"/>
              <a:gd name="connsiteX2568" fmla="*/ 533701 w 9366542"/>
              <a:gd name="connsiteY2568" fmla="*/ 1829416 h 6308306"/>
              <a:gd name="connsiteX2569" fmla="*/ 493422 w 9366542"/>
              <a:gd name="connsiteY2569" fmla="*/ 1854606 h 6308306"/>
              <a:gd name="connsiteX2570" fmla="*/ 483352 w 9366542"/>
              <a:gd name="connsiteY2570" fmla="*/ 1864683 h 6308306"/>
              <a:gd name="connsiteX2571" fmla="*/ 518596 w 9366542"/>
              <a:gd name="connsiteY2571" fmla="*/ 1874758 h 6308306"/>
              <a:gd name="connsiteX2572" fmla="*/ 579016 w 9366542"/>
              <a:gd name="connsiteY2572" fmla="*/ 1849567 h 6308306"/>
              <a:gd name="connsiteX2573" fmla="*/ 508527 w 9366542"/>
              <a:gd name="connsiteY2573" fmla="*/ 1894911 h 6308306"/>
              <a:gd name="connsiteX2574" fmla="*/ 493422 w 9366542"/>
              <a:gd name="connsiteY2574" fmla="*/ 1879797 h 6308306"/>
              <a:gd name="connsiteX2575" fmla="*/ 458178 w 9366542"/>
              <a:gd name="connsiteY2575" fmla="*/ 1864683 h 6308306"/>
              <a:gd name="connsiteX2576" fmla="*/ 433003 w 9366542"/>
              <a:gd name="connsiteY2576" fmla="*/ 1889872 h 6308306"/>
              <a:gd name="connsiteX2577" fmla="*/ 427969 w 9366542"/>
              <a:gd name="connsiteY2577" fmla="*/ 1894911 h 6308306"/>
              <a:gd name="connsiteX2578" fmla="*/ 392724 w 9366542"/>
              <a:gd name="connsiteY2578" fmla="*/ 1889872 h 6308306"/>
              <a:gd name="connsiteX2579" fmla="*/ 357479 w 9366542"/>
              <a:gd name="connsiteY2579" fmla="*/ 1884835 h 6308306"/>
              <a:gd name="connsiteX2580" fmla="*/ 347410 w 9366542"/>
              <a:gd name="connsiteY2580" fmla="*/ 1879797 h 6308306"/>
              <a:gd name="connsiteX2581" fmla="*/ 327271 w 9366542"/>
              <a:gd name="connsiteY2581" fmla="*/ 1889872 h 6308306"/>
              <a:gd name="connsiteX2582" fmla="*/ 332305 w 9366542"/>
              <a:gd name="connsiteY2582" fmla="*/ 1899949 h 6308306"/>
              <a:gd name="connsiteX2583" fmla="*/ 307130 w 9366542"/>
              <a:gd name="connsiteY2583" fmla="*/ 1920101 h 6308306"/>
              <a:gd name="connsiteX2584" fmla="*/ 286991 w 9366542"/>
              <a:gd name="connsiteY2584" fmla="*/ 1899949 h 6308306"/>
              <a:gd name="connsiteX2585" fmla="*/ 271886 w 9366542"/>
              <a:gd name="connsiteY2585" fmla="*/ 1915065 h 6308306"/>
              <a:gd name="connsiteX2586" fmla="*/ 271886 w 9366542"/>
              <a:gd name="connsiteY2586" fmla="*/ 1904988 h 6308306"/>
              <a:gd name="connsiteX2587" fmla="*/ 241676 w 9366542"/>
              <a:gd name="connsiteY2587" fmla="*/ 1899949 h 6308306"/>
              <a:gd name="connsiteX2588" fmla="*/ 246712 w 9366542"/>
              <a:gd name="connsiteY2588" fmla="*/ 1889872 h 6308306"/>
              <a:gd name="connsiteX2589" fmla="*/ 266851 w 9366542"/>
              <a:gd name="connsiteY2589" fmla="*/ 1884835 h 6308306"/>
              <a:gd name="connsiteX2590" fmla="*/ 266851 w 9366542"/>
              <a:gd name="connsiteY2590" fmla="*/ 1879797 h 6308306"/>
              <a:gd name="connsiteX2591" fmla="*/ 281956 w 9366542"/>
              <a:gd name="connsiteY2591" fmla="*/ 1869720 h 6308306"/>
              <a:gd name="connsiteX2592" fmla="*/ 266851 w 9366542"/>
              <a:gd name="connsiteY2592" fmla="*/ 1854606 h 6308306"/>
              <a:gd name="connsiteX2593" fmla="*/ 276922 w 9366542"/>
              <a:gd name="connsiteY2593" fmla="*/ 1839492 h 6308306"/>
              <a:gd name="connsiteX2594" fmla="*/ 261817 w 9366542"/>
              <a:gd name="connsiteY2594" fmla="*/ 1824378 h 6308306"/>
              <a:gd name="connsiteX2595" fmla="*/ 236642 w 9366542"/>
              <a:gd name="connsiteY2595" fmla="*/ 1834453 h 6308306"/>
              <a:gd name="connsiteX2596" fmla="*/ 241676 w 9366542"/>
              <a:gd name="connsiteY2596" fmla="*/ 1794148 h 6308306"/>
              <a:gd name="connsiteX2597" fmla="*/ 226571 w 9366542"/>
              <a:gd name="connsiteY2597" fmla="*/ 1799187 h 6308306"/>
              <a:gd name="connsiteX2598" fmla="*/ 201398 w 9366542"/>
              <a:gd name="connsiteY2598" fmla="*/ 1789111 h 6308306"/>
              <a:gd name="connsiteX2599" fmla="*/ 196363 w 9366542"/>
              <a:gd name="connsiteY2599" fmla="*/ 1789111 h 6308306"/>
              <a:gd name="connsiteX2600" fmla="*/ 206432 w 9366542"/>
              <a:gd name="connsiteY2600" fmla="*/ 1773996 h 6308306"/>
              <a:gd name="connsiteX2601" fmla="*/ 196363 w 9366542"/>
              <a:gd name="connsiteY2601" fmla="*/ 1768957 h 6308306"/>
              <a:gd name="connsiteX2602" fmla="*/ 176223 w 9366542"/>
              <a:gd name="connsiteY2602" fmla="*/ 1773996 h 6308306"/>
              <a:gd name="connsiteX2603" fmla="*/ 156083 w 9366542"/>
              <a:gd name="connsiteY2603" fmla="*/ 1748805 h 6308306"/>
              <a:gd name="connsiteX2604" fmla="*/ 176223 w 9366542"/>
              <a:gd name="connsiteY2604" fmla="*/ 1738730 h 6308306"/>
              <a:gd name="connsiteX2605" fmla="*/ 135944 w 9366542"/>
              <a:gd name="connsiteY2605" fmla="*/ 1733691 h 6308306"/>
              <a:gd name="connsiteX2606" fmla="*/ 90629 w 9366542"/>
              <a:gd name="connsiteY2606" fmla="*/ 1693386 h 6308306"/>
              <a:gd name="connsiteX2607" fmla="*/ 60420 w 9366542"/>
              <a:gd name="connsiteY2607" fmla="*/ 1718577 h 6308306"/>
              <a:gd name="connsiteX2608" fmla="*/ 55385 w 9366542"/>
              <a:gd name="connsiteY2608" fmla="*/ 1738730 h 6308306"/>
              <a:gd name="connsiteX2609" fmla="*/ 45315 w 9366542"/>
              <a:gd name="connsiteY2609" fmla="*/ 1738730 h 6308306"/>
              <a:gd name="connsiteX2610" fmla="*/ 60420 w 9366542"/>
              <a:gd name="connsiteY2610" fmla="*/ 1703463 h 6308306"/>
              <a:gd name="connsiteX2611" fmla="*/ 10071 w 9366542"/>
              <a:gd name="connsiteY2611" fmla="*/ 1683311 h 6308306"/>
              <a:gd name="connsiteX2612" fmla="*/ 15105 w 9366542"/>
              <a:gd name="connsiteY2612" fmla="*/ 1648043 h 6308306"/>
              <a:gd name="connsiteX2613" fmla="*/ 25176 w 9366542"/>
              <a:gd name="connsiteY2613" fmla="*/ 1643004 h 6308306"/>
              <a:gd name="connsiteX2614" fmla="*/ 15105 w 9366542"/>
              <a:gd name="connsiteY2614" fmla="*/ 1653081 h 6308306"/>
              <a:gd name="connsiteX2615" fmla="*/ 30210 w 9366542"/>
              <a:gd name="connsiteY2615" fmla="*/ 1668195 h 6308306"/>
              <a:gd name="connsiteX2616" fmla="*/ 65454 w 9366542"/>
              <a:gd name="connsiteY2616" fmla="*/ 1663158 h 6308306"/>
              <a:gd name="connsiteX2617" fmla="*/ 75524 w 9366542"/>
              <a:gd name="connsiteY2617" fmla="*/ 1648043 h 6308306"/>
              <a:gd name="connsiteX2618" fmla="*/ 10071 w 9366542"/>
              <a:gd name="connsiteY2618" fmla="*/ 1602699 h 6308306"/>
              <a:gd name="connsiteX2619" fmla="*/ 10071 w 9366542"/>
              <a:gd name="connsiteY2619" fmla="*/ 1547281 h 6308306"/>
              <a:gd name="connsiteX2620" fmla="*/ 20141 w 9366542"/>
              <a:gd name="connsiteY2620" fmla="*/ 1542242 h 6308306"/>
              <a:gd name="connsiteX2621" fmla="*/ 25176 w 9366542"/>
              <a:gd name="connsiteY2621" fmla="*/ 1557358 h 6308306"/>
              <a:gd name="connsiteX2622" fmla="*/ 45315 w 9366542"/>
              <a:gd name="connsiteY2622" fmla="*/ 1552319 h 6308306"/>
              <a:gd name="connsiteX2623" fmla="*/ 45315 w 9366542"/>
              <a:gd name="connsiteY2623" fmla="*/ 1542242 h 6308306"/>
              <a:gd name="connsiteX2624" fmla="*/ 45315 w 9366542"/>
              <a:gd name="connsiteY2624" fmla="*/ 1527128 h 6308306"/>
              <a:gd name="connsiteX2625" fmla="*/ 65454 w 9366542"/>
              <a:gd name="connsiteY2625" fmla="*/ 1537205 h 6308306"/>
              <a:gd name="connsiteX2626" fmla="*/ 55385 w 9366542"/>
              <a:gd name="connsiteY2626" fmla="*/ 1562395 h 6308306"/>
              <a:gd name="connsiteX2627" fmla="*/ 75524 w 9366542"/>
              <a:gd name="connsiteY2627" fmla="*/ 1602699 h 6308306"/>
              <a:gd name="connsiteX2628" fmla="*/ 80560 w 9366542"/>
              <a:gd name="connsiteY2628" fmla="*/ 1643004 h 6308306"/>
              <a:gd name="connsiteX2629" fmla="*/ 85595 w 9366542"/>
              <a:gd name="connsiteY2629" fmla="*/ 1648043 h 6308306"/>
              <a:gd name="connsiteX2630" fmla="*/ 130909 w 9366542"/>
              <a:gd name="connsiteY2630" fmla="*/ 1612776 h 6308306"/>
              <a:gd name="connsiteX2631" fmla="*/ 125875 w 9366542"/>
              <a:gd name="connsiteY2631" fmla="*/ 1597662 h 6308306"/>
              <a:gd name="connsiteX2632" fmla="*/ 191327 w 9366542"/>
              <a:gd name="connsiteY2632" fmla="*/ 1572471 h 6308306"/>
              <a:gd name="connsiteX2633" fmla="*/ 206432 w 9366542"/>
              <a:gd name="connsiteY2633" fmla="*/ 1562395 h 6308306"/>
              <a:gd name="connsiteX2634" fmla="*/ 206432 w 9366542"/>
              <a:gd name="connsiteY2634" fmla="*/ 1557358 h 6308306"/>
              <a:gd name="connsiteX2635" fmla="*/ 236642 w 9366542"/>
              <a:gd name="connsiteY2635" fmla="*/ 1532167 h 6308306"/>
              <a:gd name="connsiteX2636" fmla="*/ 261817 w 9366542"/>
              <a:gd name="connsiteY2636" fmla="*/ 1547281 h 6308306"/>
              <a:gd name="connsiteX2637" fmla="*/ 266851 w 9366542"/>
              <a:gd name="connsiteY2637" fmla="*/ 1547281 h 6308306"/>
              <a:gd name="connsiteX2638" fmla="*/ 266851 w 9366542"/>
              <a:gd name="connsiteY2638" fmla="*/ 1527128 h 6308306"/>
              <a:gd name="connsiteX2639" fmla="*/ 312166 w 9366542"/>
              <a:gd name="connsiteY2639" fmla="*/ 1512014 h 6308306"/>
              <a:gd name="connsiteX2640" fmla="*/ 302095 w 9366542"/>
              <a:gd name="connsiteY2640" fmla="*/ 1501937 h 6308306"/>
              <a:gd name="connsiteX2641" fmla="*/ 342374 w 9366542"/>
              <a:gd name="connsiteY2641" fmla="*/ 1501937 h 6308306"/>
              <a:gd name="connsiteX2642" fmla="*/ 362515 w 9366542"/>
              <a:gd name="connsiteY2642" fmla="*/ 1522090 h 6308306"/>
              <a:gd name="connsiteX2643" fmla="*/ 367549 w 9366542"/>
              <a:gd name="connsiteY2643" fmla="*/ 1522090 h 6308306"/>
              <a:gd name="connsiteX2644" fmla="*/ 397759 w 9366542"/>
              <a:gd name="connsiteY2644" fmla="*/ 1537205 h 6308306"/>
              <a:gd name="connsiteX2645" fmla="*/ 402795 w 9366542"/>
              <a:gd name="connsiteY2645" fmla="*/ 1522090 h 6308306"/>
              <a:gd name="connsiteX2646" fmla="*/ 387690 w 9366542"/>
              <a:gd name="connsiteY2646" fmla="*/ 1512014 h 6308306"/>
              <a:gd name="connsiteX2647" fmla="*/ 407829 w 9366542"/>
              <a:gd name="connsiteY2647" fmla="*/ 1491862 h 6308306"/>
              <a:gd name="connsiteX2648" fmla="*/ 422934 w 9366542"/>
              <a:gd name="connsiteY2648" fmla="*/ 1517053 h 6308306"/>
              <a:gd name="connsiteX2649" fmla="*/ 433003 w 9366542"/>
              <a:gd name="connsiteY2649" fmla="*/ 1512014 h 6308306"/>
              <a:gd name="connsiteX2650" fmla="*/ 453142 w 9366542"/>
              <a:gd name="connsiteY2650" fmla="*/ 1527128 h 6308306"/>
              <a:gd name="connsiteX2651" fmla="*/ 478318 w 9366542"/>
              <a:gd name="connsiteY2651" fmla="*/ 1512014 h 6308306"/>
              <a:gd name="connsiteX2652" fmla="*/ 448108 w 9366542"/>
              <a:gd name="connsiteY2652" fmla="*/ 1501937 h 6308306"/>
              <a:gd name="connsiteX2653" fmla="*/ 407829 w 9366542"/>
              <a:gd name="connsiteY2653" fmla="*/ 1471709 h 6308306"/>
              <a:gd name="connsiteX2654" fmla="*/ 407829 w 9366542"/>
              <a:gd name="connsiteY2654" fmla="*/ 1466671 h 6308306"/>
              <a:gd name="connsiteX2655" fmla="*/ 397759 w 9366542"/>
              <a:gd name="connsiteY2655" fmla="*/ 1471709 h 6308306"/>
              <a:gd name="connsiteX2656" fmla="*/ 402795 w 9366542"/>
              <a:gd name="connsiteY2656" fmla="*/ 1461632 h 6308306"/>
              <a:gd name="connsiteX2657" fmla="*/ 443072 w 9366542"/>
              <a:gd name="connsiteY2657" fmla="*/ 1466671 h 6308306"/>
              <a:gd name="connsiteX2658" fmla="*/ 488388 w 9366542"/>
              <a:gd name="connsiteY2658" fmla="*/ 1476748 h 6308306"/>
              <a:gd name="connsiteX2659" fmla="*/ 493422 w 9366542"/>
              <a:gd name="connsiteY2659" fmla="*/ 1476748 h 6308306"/>
              <a:gd name="connsiteX2660" fmla="*/ 493422 w 9366542"/>
              <a:gd name="connsiteY2660" fmla="*/ 1461632 h 6308306"/>
              <a:gd name="connsiteX2661" fmla="*/ 503493 w 9366542"/>
              <a:gd name="connsiteY2661" fmla="*/ 1466671 h 6308306"/>
              <a:gd name="connsiteX2662" fmla="*/ 523632 w 9366542"/>
              <a:gd name="connsiteY2662" fmla="*/ 1461632 h 6308306"/>
              <a:gd name="connsiteX2663" fmla="*/ 518596 w 9366542"/>
              <a:gd name="connsiteY2663" fmla="*/ 1436443 h 6308306"/>
              <a:gd name="connsiteX2664" fmla="*/ 523632 w 9366542"/>
              <a:gd name="connsiteY2664" fmla="*/ 1426366 h 6308306"/>
              <a:gd name="connsiteX2665" fmla="*/ 498457 w 9366542"/>
              <a:gd name="connsiteY2665" fmla="*/ 1411252 h 6308306"/>
              <a:gd name="connsiteX2666" fmla="*/ 493422 w 9366542"/>
              <a:gd name="connsiteY2666" fmla="*/ 1436443 h 6308306"/>
              <a:gd name="connsiteX2667" fmla="*/ 458178 w 9366542"/>
              <a:gd name="connsiteY2667" fmla="*/ 1426366 h 6308306"/>
              <a:gd name="connsiteX2668" fmla="*/ 468247 w 9366542"/>
              <a:gd name="connsiteY2668" fmla="*/ 1401175 h 6308306"/>
              <a:gd name="connsiteX2669" fmla="*/ 543771 w 9366542"/>
              <a:gd name="connsiteY2669" fmla="*/ 1401175 h 6308306"/>
              <a:gd name="connsiteX2670" fmla="*/ 533701 w 9366542"/>
              <a:gd name="connsiteY2670" fmla="*/ 1411252 h 6308306"/>
              <a:gd name="connsiteX2671" fmla="*/ 543771 w 9366542"/>
              <a:gd name="connsiteY2671" fmla="*/ 1416289 h 6308306"/>
              <a:gd name="connsiteX2672" fmla="*/ 553842 w 9366542"/>
              <a:gd name="connsiteY2672" fmla="*/ 1411252 h 6308306"/>
              <a:gd name="connsiteX2673" fmla="*/ 533701 w 9366542"/>
              <a:gd name="connsiteY2673" fmla="*/ 1426366 h 6308306"/>
              <a:gd name="connsiteX2674" fmla="*/ 568945 w 9366542"/>
              <a:gd name="connsiteY2674" fmla="*/ 1421327 h 6308306"/>
              <a:gd name="connsiteX2675" fmla="*/ 579016 w 9366542"/>
              <a:gd name="connsiteY2675" fmla="*/ 1406213 h 6308306"/>
              <a:gd name="connsiteX2676" fmla="*/ 654540 w 9366542"/>
              <a:gd name="connsiteY2676" fmla="*/ 1391099 h 6308306"/>
              <a:gd name="connsiteX2677" fmla="*/ 684749 w 9366542"/>
              <a:gd name="connsiteY2677" fmla="*/ 1375984 h 6308306"/>
              <a:gd name="connsiteX2678" fmla="*/ 730064 w 9366542"/>
              <a:gd name="connsiteY2678" fmla="*/ 1360870 h 6308306"/>
              <a:gd name="connsiteX2679" fmla="*/ 750202 w 9366542"/>
              <a:gd name="connsiteY2679" fmla="*/ 1360870 h 6308306"/>
              <a:gd name="connsiteX2680" fmla="*/ 780413 w 9366542"/>
              <a:gd name="connsiteY2680" fmla="*/ 1355832 h 6308306"/>
              <a:gd name="connsiteX2681" fmla="*/ 770342 w 9366542"/>
              <a:gd name="connsiteY2681" fmla="*/ 1370947 h 6308306"/>
              <a:gd name="connsiteX2682" fmla="*/ 805587 w 9366542"/>
              <a:gd name="connsiteY2682" fmla="*/ 1381023 h 6308306"/>
              <a:gd name="connsiteX2683" fmla="*/ 810621 w 9366542"/>
              <a:gd name="connsiteY2683" fmla="*/ 1381023 h 6308306"/>
              <a:gd name="connsiteX2684" fmla="*/ 805587 w 9366542"/>
              <a:gd name="connsiteY2684" fmla="*/ 1391099 h 6308306"/>
              <a:gd name="connsiteX2685" fmla="*/ 850901 w 9366542"/>
              <a:gd name="connsiteY2685" fmla="*/ 1381023 h 6308306"/>
              <a:gd name="connsiteX2686" fmla="*/ 850901 w 9366542"/>
              <a:gd name="connsiteY2686" fmla="*/ 1360870 h 6308306"/>
              <a:gd name="connsiteX2687" fmla="*/ 805587 w 9366542"/>
              <a:gd name="connsiteY2687" fmla="*/ 1360870 h 6308306"/>
              <a:gd name="connsiteX2688" fmla="*/ 760272 w 9366542"/>
              <a:gd name="connsiteY2688" fmla="*/ 1320565 h 6308306"/>
              <a:gd name="connsiteX2689" fmla="*/ 750202 w 9366542"/>
              <a:gd name="connsiteY2689" fmla="*/ 1320565 h 6308306"/>
              <a:gd name="connsiteX2690" fmla="*/ 735097 w 9366542"/>
              <a:gd name="connsiteY2690" fmla="*/ 1350795 h 6308306"/>
              <a:gd name="connsiteX2691" fmla="*/ 699854 w 9366542"/>
              <a:gd name="connsiteY2691" fmla="*/ 1330642 h 6308306"/>
              <a:gd name="connsiteX2692" fmla="*/ 674679 w 9366542"/>
              <a:gd name="connsiteY2692" fmla="*/ 1350795 h 6308306"/>
              <a:gd name="connsiteX2693" fmla="*/ 669644 w 9366542"/>
              <a:gd name="connsiteY2693" fmla="*/ 1345756 h 6308306"/>
              <a:gd name="connsiteX2694" fmla="*/ 629365 w 9366542"/>
              <a:gd name="connsiteY2694" fmla="*/ 1345756 h 6308306"/>
              <a:gd name="connsiteX2695" fmla="*/ 629365 w 9366542"/>
              <a:gd name="connsiteY2695" fmla="*/ 1365909 h 6308306"/>
              <a:gd name="connsiteX2696" fmla="*/ 609225 w 9366542"/>
              <a:gd name="connsiteY2696" fmla="*/ 1360870 h 6308306"/>
              <a:gd name="connsiteX2697" fmla="*/ 599155 w 9366542"/>
              <a:gd name="connsiteY2697" fmla="*/ 1365909 h 6308306"/>
              <a:gd name="connsiteX2698" fmla="*/ 594120 w 9366542"/>
              <a:gd name="connsiteY2698" fmla="*/ 1391099 h 6308306"/>
              <a:gd name="connsiteX2699" fmla="*/ 568945 w 9366542"/>
              <a:gd name="connsiteY2699" fmla="*/ 1391099 h 6308306"/>
              <a:gd name="connsiteX2700" fmla="*/ 584050 w 9366542"/>
              <a:gd name="connsiteY2700" fmla="*/ 1375984 h 6308306"/>
              <a:gd name="connsiteX2701" fmla="*/ 586569 w 9366542"/>
              <a:gd name="connsiteY2701" fmla="*/ 1371733 h 6308306"/>
              <a:gd name="connsiteX2702" fmla="*/ 594808 w 9366542"/>
              <a:gd name="connsiteY2702" fmla="*/ 1369029 h 6308306"/>
              <a:gd name="connsiteX2703" fmla="*/ 595378 w 9366542"/>
              <a:gd name="connsiteY2703" fmla="*/ 1368899 h 6308306"/>
              <a:gd name="connsiteX2704" fmla="*/ 596638 w 9366542"/>
              <a:gd name="connsiteY2704" fmla="*/ 1368427 h 6308306"/>
              <a:gd name="connsiteX2705" fmla="*/ 594808 w 9366542"/>
              <a:gd name="connsiteY2705" fmla="*/ 1369029 h 6308306"/>
              <a:gd name="connsiteX2706" fmla="*/ 563911 w 9366542"/>
              <a:gd name="connsiteY2706" fmla="*/ 1375984 h 6308306"/>
              <a:gd name="connsiteX2707" fmla="*/ 589086 w 9366542"/>
              <a:gd name="connsiteY2707" fmla="*/ 1350795 h 6308306"/>
              <a:gd name="connsiteX2708" fmla="*/ 584050 w 9366542"/>
              <a:gd name="connsiteY2708" fmla="*/ 1350795 h 6308306"/>
              <a:gd name="connsiteX2709" fmla="*/ 624330 w 9366542"/>
              <a:gd name="connsiteY2709" fmla="*/ 1325604 h 6308306"/>
              <a:gd name="connsiteX2710" fmla="*/ 659574 w 9366542"/>
              <a:gd name="connsiteY2710" fmla="*/ 1305451 h 6308306"/>
              <a:gd name="connsiteX2711" fmla="*/ 664610 w 9366542"/>
              <a:gd name="connsiteY2711" fmla="*/ 1305451 h 6308306"/>
              <a:gd name="connsiteX2712" fmla="*/ 730064 w 9366542"/>
              <a:gd name="connsiteY2712" fmla="*/ 1270183 h 6308306"/>
              <a:gd name="connsiteX2713" fmla="*/ 755238 w 9366542"/>
              <a:gd name="connsiteY2713" fmla="*/ 1270183 h 6308306"/>
              <a:gd name="connsiteX2714" fmla="*/ 775377 w 9366542"/>
              <a:gd name="connsiteY2714" fmla="*/ 1270183 h 6308306"/>
              <a:gd name="connsiteX2715" fmla="*/ 775377 w 9366542"/>
              <a:gd name="connsiteY2715" fmla="*/ 1250032 h 6308306"/>
              <a:gd name="connsiteX2716" fmla="*/ 810621 w 9366542"/>
              <a:gd name="connsiteY2716" fmla="*/ 1234917 h 6308306"/>
              <a:gd name="connsiteX2717" fmla="*/ 840831 w 9366542"/>
              <a:gd name="connsiteY2717" fmla="*/ 1224841 h 6308306"/>
              <a:gd name="connsiteX2718" fmla="*/ 855936 w 9366542"/>
              <a:gd name="connsiteY2718" fmla="*/ 1194612 h 6308306"/>
              <a:gd name="connsiteX2719" fmla="*/ 871040 w 9366542"/>
              <a:gd name="connsiteY2719" fmla="*/ 1204689 h 6308306"/>
              <a:gd name="connsiteX2720" fmla="*/ 936494 w 9366542"/>
              <a:gd name="connsiteY2720" fmla="*/ 1199651 h 6308306"/>
              <a:gd name="connsiteX2721" fmla="*/ 956635 w 9366542"/>
              <a:gd name="connsiteY2721" fmla="*/ 1189574 h 6308306"/>
              <a:gd name="connsiteX2722" fmla="*/ 961669 w 9366542"/>
              <a:gd name="connsiteY2722" fmla="*/ 1194612 h 6308306"/>
              <a:gd name="connsiteX2723" fmla="*/ 996913 w 9366542"/>
              <a:gd name="connsiteY2723" fmla="*/ 1179498 h 6308306"/>
              <a:gd name="connsiteX2724" fmla="*/ 961669 w 9366542"/>
              <a:gd name="connsiteY2724" fmla="*/ 1174460 h 6308306"/>
              <a:gd name="connsiteX2725" fmla="*/ 921389 w 9366542"/>
              <a:gd name="connsiteY2725" fmla="*/ 1184537 h 6308306"/>
              <a:gd name="connsiteX2726" fmla="*/ 941530 w 9366542"/>
              <a:gd name="connsiteY2726" fmla="*/ 1169421 h 6308306"/>
              <a:gd name="connsiteX2727" fmla="*/ 936494 w 9366542"/>
              <a:gd name="connsiteY2727" fmla="*/ 1164384 h 6308306"/>
              <a:gd name="connsiteX2728" fmla="*/ 961669 w 9366542"/>
              <a:gd name="connsiteY2728" fmla="*/ 1134155 h 6308306"/>
              <a:gd name="connsiteX2729" fmla="*/ 961669 w 9366542"/>
              <a:gd name="connsiteY2729" fmla="*/ 1139193 h 6308306"/>
              <a:gd name="connsiteX2730" fmla="*/ 971738 w 9366542"/>
              <a:gd name="connsiteY2730" fmla="*/ 1139193 h 6308306"/>
              <a:gd name="connsiteX2731" fmla="*/ 1006984 w 9366542"/>
              <a:gd name="connsiteY2731" fmla="*/ 1144230 h 6308306"/>
              <a:gd name="connsiteX2732" fmla="*/ 1001948 w 9366542"/>
              <a:gd name="connsiteY2732" fmla="*/ 1119041 h 6308306"/>
              <a:gd name="connsiteX2733" fmla="*/ 1042228 w 9366542"/>
              <a:gd name="connsiteY2733" fmla="*/ 1098888 h 6308306"/>
              <a:gd name="connsiteX2734" fmla="*/ 1072436 w 9366542"/>
              <a:gd name="connsiteY2734" fmla="*/ 1088811 h 6308306"/>
              <a:gd name="connsiteX2735" fmla="*/ 1087541 w 9366542"/>
              <a:gd name="connsiteY2735" fmla="*/ 1088811 h 6308306"/>
              <a:gd name="connsiteX2736" fmla="*/ 1112716 w 9366542"/>
              <a:gd name="connsiteY2736" fmla="*/ 1048506 h 6308306"/>
              <a:gd name="connsiteX2737" fmla="*/ 1112716 w 9366542"/>
              <a:gd name="connsiteY2737" fmla="*/ 1043468 h 6308306"/>
              <a:gd name="connsiteX2738" fmla="*/ 1102646 w 9366542"/>
              <a:gd name="connsiteY2738" fmla="*/ 1043468 h 6308306"/>
              <a:gd name="connsiteX2739" fmla="*/ 1112716 w 9366542"/>
              <a:gd name="connsiteY2739" fmla="*/ 1033392 h 6308306"/>
              <a:gd name="connsiteX2740" fmla="*/ 1072436 w 9366542"/>
              <a:gd name="connsiteY2740" fmla="*/ 1043468 h 6308306"/>
              <a:gd name="connsiteX2741" fmla="*/ 1057333 w 9366542"/>
              <a:gd name="connsiteY2741" fmla="*/ 1058583 h 6308306"/>
              <a:gd name="connsiteX2742" fmla="*/ 1042228 w 9366542"/>
              <a:gd name="connsiteY2742" fmla="*/ 1058583 h 6308306"/>
              <a:gd name="connsiteX2743" fmla="*/ 1037192 w 9366542"/>
              <a:gd name="connsiteY2743" fmla="*/ 1053545 h 6308306"/>
              <a:gd name="connsiteX2744" fmla="*/ 1077472 w 9366542"/>
              <a:gd name="connsiteY2744" fmla="*/ 1028354 h 6308306"/>
              <a:gd name="connsiteX2745" fmla="*/ 1122785 w 9366542"/>
              <a:gd name="connsiteY2745" fmla="*/ 1023316 h 6308306"/>
              <a:gd name="connsiteX2746" fmla="*/ 1147960 w 9366542"/>
              <a:gd name="connsiteY2746" fmla="*/ 998126 h 6308306"/>
              <a:gd name="connsiteX2747" fmla="*/ 1183204 w 9366542"/>
              <a:gd name="connsiteY2747" fmla="*/ 993088 h 6308306"/>
              <a:gd name="connsiteX2748" fmla="*/ 1188239 w 9366542"/>
              <a:gd name="connsiteY2748" fmla="*/ 983011 h 6308306"/>
              <a:gd name="connsiteX2749" fmla="*/ 1168100 w 9366542"/>
              <a:gd name="connsiteY2749" fmla="*/ 983011 h 6308306"/>
              <a:gd name="connsiteX2750" fmla="*/ 1218449 w 9366542"/>
              <a:gd name="connsiteY2750" fmla="*/ 942706 h 6308306"/>
              <a:gd name="connsiteX2751" fmla="*/ 1228519 w 9366542"/>
              <a:gd name="connsiteY2751" fmla="*/ 947744 h 6308306"/>
              <a:gd name="connsiteX2752" fmla="*/ 1243624 w 9366542"/>
              <a:gd name="connsiteY2752" fmla="*/ 947744 h 6308306"/>
              <a:gd name="connsiteX2753" fmla="*/ 1233555 w 9366542"/>
              <a:gd name="connsiteY2753" fmla="*/ 942706 h 6308306"/>
              <a:gd name="connsiteX2754" fmla="*/ 1203344 w 9366542"/>
              <a:gd name="connsiteY2754" fmla="*/ 922553 h 6308306"/>
              <a:gd name="connsiteX2755" fmla="*/ 1142926 w 9366542"/>
              <a:gd name="connsiteY2755" fmla="*/ 952783 h 6308306"/>
              <a:gd name="connsiteX2756" fmla="*/ 1137890 w 9366542"/>
              <a:gd name="connsiteY2756" fmla="*/ 942706 h 6308306"/>
              <a:gd name="connsiteX2757" fmla="*/ 1122785 w 9366542"/>
              <a:gd name="connsiteY2757" fmla="*/ 957820 h 6308306"/>
              <a:gd name="connsiteX2758" fmla="*/ 1077472 w 9366542"/>
              <a:gd name="connsiteY2758" fmla="*/ 983011 h 6308306"/>
              <a:gd name="connsiteX2759" fmla="*/ 1062367 w 9366542"/>
              <a:gd name="connsiteY2759" fmla="*/ 993088 h 6308306"/>
              <a:gd name="connsiteX2760" fmla="*/ 1062367 w 9366542"/>
              <a:gd name="connsiteY2760" fmla="*/ 983011 h 6308306"/>
              <a:gd name="connsiteX2761" fmla="*/ 1037192 w 9366542"/>
              <a:gd name="connsiteY2761" fmla="*/ 967897 h 6308306"/>
              <a:gd name="connsiteX2762" fmla="*/ 1037192 w 9366542"/>
              <a:gd name="connsiteY2762" fmla="*/ 947744 h 6308306"/>
              <a:gd name="connsiteX2763" fmla="*/ 981809 w 9366542"/>
              <a:gd name="connsiteY2763" fmla="*/ 917515 h 6308306"/>
              <a:gd name="connsiteX2764" fmla="*/ 966704 w 9366542"/>
              <a:gd name="connsiteY2764" fmla="*/ 917515 h 6308306"/>
              <a:gd name="connsiteX2765" fmla="*/ 976774 w 9366542"/>
              <a:gd name="connsiteY2765" fmla="*/ 937667 h 6308306"/>
              <a:gd name="connsiteX2766" fmla="*/ 941530 w 9366542"/>
              <a:gd name="connsiteY2766" fmla="*/ 932630 h 6308306"/>
              <a:gd name="connsiteX2767" fmla="*/ 956635 w 9366542"/>
              <a:gd name="connsiteY2767" fmla="*/ 912478 h 6308306"/>
              <a:gd name="connsiteX2768" fmla="*/ 961669 w 9366542"/>
              <a:gd name="connsiteY2768" fmla="*/ 882248 h 6308306"/>
              <a:gd name="connsiteX2769" fmla="*/ 926424 w 9366542"/>
              <a:gd name="connsiteY2769" fmla="*/ 882248 h 6308306"/>
              <a:gd name="connsiteX2770" fmla="*/ 936494 w 9366542"/>
              <a:gd name="connsiteY2770" fmla="*/ 897364 h 6308306"/>
              <a:gd name="connsiteX2771" fmla="*/ 921389 w 9366542"/>
              <a:gd name="connsiteY2771" fmla="*/ 937667 h 6308306"/>
              <a:gd name="connsiteX2772" fmla="*/ 876075 w 9366542"/>
              <a:gd name="connsiteY2772" fmla="*/ 932630 h 6308306"/>
              <a:gd name="connsiteX2773" fmla="*/ 886145 w 9366542"/>
              <a:gd name="connsiteY2773" fmla="*/ 917515 h 6308306"/>
              <a:gd name="connsiteX2774" fmla="*/ 916355 w 9366542"/>
              <a:gd name="connsiteY2774" fmla="*/ 897364 h 6308306"/>
              <a:gd name="connsiteX2775" fmla="*/ 926424 w 9366542"/>
              <a:gd name="connsiteY2775" fmla="*/ 887287 h 6308306"/>
              <a:gd name="connsiteX2776" fmla="*/ 916355 w 9366542"/>
              <a:gd name="connsiteY2776" fmla="*/ 877210 h 6308306"/>
              <a:gd name="connsiteX2777" fmla="*/ 876075 w 9366542"/>
              <a:gd name="connsiteY2777" fmla="*/ 892325 h 6308306"/>
              <a:gd name="connsiteX2778" fmla="*/ 911319 w 9366542"/>
              <a:gd name="connsiteY2778" fmla="*/ 877210 h 6308306"/>
              <a:gd name="connsiteX2779" fmla="*/ 891180 w 9366542"/>
              <a:gd name="connsiteY2779" fmla="*/ 862096 h 6308306"/>
              <a:gd name="connsiteX2780" fmla="*/ 926424 w 9366542"/>
              <a:gd name="connsiteY2780" fmla="*/ 846982 h 6308306"/>
              <a:gd name="connsiteX2781" fmla="*/ 936494 w 9366542"/>
              <a:gd name="connsiteY2781" fmla="*/ 841944 h 6308306"/>
              <a:gd name="connsiteX2782" fmla="*/ 896214 w 9366542"/>
              <a:gd name="connsiteY2782" fmla="*/ 831868 h 6308306"/>
              <a:gd name="connsiteX2783" fmla="*/ 936494 w 9366542"/>
              <a:gd name="connsiteY2783" fmla="*/ 816753 h 6308306"/>
              <a:gd name="connsiteX2784" fmla="*/ 976774 w 9366542"/>
              <a:gd name="connsiteY2784" fmla="*/ 791562 h 6308306"/>
              <a:gd name="connsiteX2785" fmla="*/ 991879 w 9366542"/>
              <a:gd name="connsiteY2785" fmla="*/ 796600 h 6308306"/>
              <a:gd name="connsiteX2786" fmla="*/ 996913 w 9366542"/>
              <a:gd name="connsiteY2786" fmla="*/ 791562 h 6308306"/>
              <a:gd name="connsiteX2787" fmla="*/ 1001948 w 9366542"/>
              <a:gd name="connsiteY2787" fmla="*/ 766372 h 6308306"/>
              <a:gd name="connsiteX2788" fmla="*/ 1062367 w 9366542"/>
              <a:gd name="connsiteY2788" fmla="*/ 736143 h 6308306"/>
              <a:gd name="connsiteX2789" fmla="*/ 1097611 w 9366542"/>
              <a:gd name="connsiteY2789" fmla="*/ 756295 h 6308306"/>
              <a:gd name="connsiteX2790" fmla="*/ 1137890 w 9366542"/>
              <a:gd name="connsiteY2790" fmla="*/ 756295 h 6308306"/>
              <a:gd name="connsiteX2791" fmla="*/ 1142926 w 9366542"/>
              <a:gd name="connsiteY2791" fmla="*/ 736143 h 6308306"/>
              <a:gd name="connsiteX2792" fmla="*/ 1168100 w 9366542"/>
              <a:gd name="connsiteY2792" fmla="*/ 736143 h 6308306"/>
              <a:gd name="connsiteX2793" fmla="*/ 1163065 w 9366542"/>
              <a:gd name="connsiteY2793" fmla="*/ 721029 h 6308306"/>
              <a:gd name="connsiteX2794" fmla="*/ 1152995 w 9366542"/>
              <a:gd name="connsiteY2794" fmla="*/ 705915 h 6308306"/>
              <a:gd name="connsiteX2795" fmla="*/ 1117751 w 9366542"/>
              <a:gd name="connsiteY2795" fmla="*/ 700876 h 6308306"/>
              <a:gd name="connsiteX2796" fmla="*/ 1117751 w 9366542"/>
              <a:gd name="connsiteY2796" fmla="*/ 710952 h 6308306"/>
              <a:gd name="connsiteX2797" fmla="*/ 1097611 w 9366542"/>
              <a:gd name="connsiteY2797" fmla="*/ 710952 h 6308306"/>
              <a:gd name="connsiteX2798" fmla="*/ 1097611 w 9366542"/>
              <a:gd name="connsiteY2798" fmla="*/ 721029 h 6308306"/>
              <a:gd name="connsiteX2799" fmla="*/ 1052297 w 9366542"/>
              <a:gd name="connsiteY2799" fmla="*/ 731104 h 6308306"/>
              <a:gd name="connsiteX2800" fmla="*/ 1052297 w 9366542"/>
              <a:gd name="connsiteY2800" fmla="*/ 726067 h 6308306"/>
              <a:gd name="connsiteX2801" fmla="*/ 1042228 w 9366542"/>
              <a:gd name="connsiteY2801" fmla="*/ 726067 h 6308306"/>
              <a:gd name="connsiteX2802" fmla="*/ 1087541 w 9366542"/>
              <a:gd name="connsiteY2802" fmla="*/ 695838 h 6308306"/>
              <a:gd name="connsiteX2803" fmla="*/ 1062367 w 9366542"/>
              <a:gd name="connsiteY2803" fmla="*/ 690800 h 6308306"/>
              <a:gd name="connsiteX2804" fmla="*/ 1042228 w 9366542"/>
              <a:gd name="connsiteY2804" fmla="*/ 695838 h 6308306"/>
              <a:gd name="connsiteX2805" fmla="*/ 1022087 w 9366542"/>
              <a:gd name="connsiteY2805" fmla="*/ 680724 h 6308306"/>
              <a:gd name="connsiteX2806" fmla="*/ 1006984 w 9366542"/>
              <a:gd name="connsiteY2806" fmla="*/ 680724 h 6308306"/>
              <a:gd name="connsiteX2807" fmla="*/ 1001948 w 9366542"/>
              <a:gd name="connsiteY2807" fmla="*/ 700876 h 6308306"/>
              <a:gd name="connsiteX2808" fmla="*/ 976774 w 9366542"/>
              <a:gd name="connsiteY2808" fmla="*/ 705915 h 6308306"/>
              <a:gd name="connsiteX2809" fmla="*/ 981809 w 9366542"/>
              <a:gd name="connsiteY2809" fmla="*/ 721029 h 6308306"/>
              <a:gd name="connsiteX2810" fmla="*/ 951599 w 9366542"/>
              <a:gd name="connsiteY2810" fmla="*/ 705915 h 6308306"/>
              <a:gd name="connsiteX2811" fmla="*/ 941530 w 9366542"/>
              <a:gd name="connsiteY2811" fmla="*/ 710952 h 6308306"/>
              <a:gd name="connsiteX2812" fmla="*/ 911319 w 9366542"/>
              <a:gd name="connsiteY2812" fmla="*/ 690800 h 6308306"/>
              <a:gd name="connsiteX2813" fmla="*/ 911319 w 9366542"/>
              <a:gd name="connsiteY2813" fmla="*/ 705915 h 6308306"/>
              <a:gd name="connsiteX2814" fmla="*/ 876075 w 9366542"/>
              <a:gd name="connsiteY2814" fmla="*/ 695838 h 6308306"/>
              <a:gd name="connsiteX2815" fmla="*/ 871040 w 9366542"/>
              <a:gd name="connsiteY2815" fmla="*/ 670647 h 6308306"/>
              <a:gd name="connsiteX2816" fmla="*/ 810621 w 9366542"/>
              <a:gd name="connsiteY2816" fmla="*/ 660572 h 6308306"/>
              <a:gd name="connsiteX2817" fmla="*/ 790482 w 9366542"/>
              <a:gd name="connsiteY2817" fmla="*/ 665610 h 6308306"/>
              <a:gd name="connsiteX2818" fmla="*/ 780413 w 9366542"/>
              <a:gd name="connsiteY2818" fmla="*/ 665610 h 6308306"/>
              <a:gd name="connsiteX2819" fmla="*/ 825726 w 9366542"/>
              <a:gd name="connsiteY2819" fmla="*/ 645458 h 6308306"/>
              <a:gd name="connsiteX2820" fmla="*/ 830762 w 9366542"/>
              <a:gd name="connsiteY2820" fmla="*/ 630342 h 6308306"/>
              <a:gd name="connsiteX2821" fmla="*/ 850901 w 9366542"/>
              <a:gd name="connsiteY2821" fmla="*/ 610190 h 6308306"/>
              <a:gd name="connsiteX2822" fmla="*/ 810621 w 9366542"/>
              <a:gd name="connsiteY2822" fmla="*/ 600114 h 6308306"/>
              <a:gd name="connsiteX2823" fmla="*/ 850901 w 9366542"/>
              <a:gd name="connsiteY2823" fmla="*/ 600114 h 6308306"/>
              <a:gd name="connsiteX2824" fmla="*/ 860970 w 9366542"/>
              <a:gd name="connsiteY2824" fmla="*/ 620267 h 6308306"/>
              <a:gd name="connsiteX2825" fmla="*/ 876075 w 9366542"/>
              <a:gd name="connsiteY2825" fmla="*/ 605151 h 6308306"/>
              <a:gd name="connsiteX2826" fmla="*/ 906285 w 9366542"/>
              <a:gd name="connsiteY2826" fmla="*/ 620267 h 6308306"/>
              <a:gd name="connsiteX2827" fmla="*/ 921389 w 9366542"/>
              <a:gd name="connsiteY2827" fmla="*/ 600114 h 6308306"/>
              <a:gd name="connsiteX2828" fmla="*/ 951599 w 9366542"/>
              <a:gd name="connsiteY2828" fmla="*/ 595076 h 6308306"/>
              <a:gd name="connsiteX2829" fmla="*/ 961669 w 9366542"/>
              <a:gd name="connsiteY2829" fmla="*/ 605151 h 6308306"/>
              <a:gd name="connsiteX2830" fmla="*/ 981809 w 9366542"/>
              <a:gd name="connsiteY2830" fmla="*/ 590037 h 6308306"/>
              <a:gd name="connsiteX2831" fmla="*/ 991879 w 9366542"/>
              <a:gd name="connsiteY2831" fmla="*/ 564846 h 6308306"/>
              <a:gd name="connsiteX2832" fmla="*/ 961669 w 9366542"/>
              <a:gd name="connsiteY2832" fmla="*/ 559809 h 6308306"/>
              <a:gd name="connsiteX2833" fmla="*/ 961669 w 9366542"/>
              <a:gd name="connsiteY2833" fmla="*/ 549732 h 6308306"/>
              <a:gd name="connsiteX2834" fmla="*/ 1017053 w 9366542"/>
              <a:gd name="connsiteY2834" fmla="*/ 509428 h 6308306"/>
              <a:gd name="connsiteX2835" fmla="*/ 1037192 w 9366542"/>
              <a:gd name="connsiteY2835" fmla="*/ 524541 h 6308306"/>
              <a:gd name="connsiteX2836" fmla="*/ 1077472 w 9366542"/>
              <a:gd name="connsiteY2836" fmla="*/ 484236 h 6308306"/>
              <a:gd name="connsiteX2837" fmla="*/ 1067402 w 9366542"/>
              <a:gd name="connsiteY2837" fmla="*/ 454009 h 6308306"/>
              <a:gd name="connsiteX2838" fmla="*/ 1097611 w 9366542"/>
              <a:gd name="connsiteY2838" fmla="*/ 443932 h 6308306"/>
              <a:gd name="connsiteX2839" fmla="*/ 1097611 w 9366542"/>
              <a:gd name="connsiteY2839" fmla="*/ 464084 h 6308306"/>
              <a:gd name="connsiteX2840" fmla="*/ 1087541 w 9366542"/>
              <a:gd name="connsiteY2840" fmla="*/ 464084 h 6308306"/>
              <a:gd name="connsiteX2841" fmla="*/ 1087541 w 9366542"/>
              <a:gd name="connsiteY2841" fmla="*/ 469123 h 6308306"/>
              <a:gd name="connsiteX2842" fmla="*/ 1097611 w 9366542"/>
              <a:gd name="connsiteY2842" fmla="*/ 474161 h 6308306"/>
              <a:gd name="connsiteX2843" fmla="*/ 1122785 w 9366542"/>
              <a:gd name="connsiteY2843" fmla="*/ 459046 h 6308306"/>
              <a:gd name="connsiteX2844" fmla="*/ 1127821 w 9366542"/>
              <a:gd name="connsiteY2844" fmla="*/ 464084 h 6308306"/>
              <a:gd name="connsiteX2845" fmla="*/ 1097611 w 9366542"/>
              <a:gd name="connsiteY2845" fmla="*/ 494314 h 6308306"/>
              <a:gd name="connsiteX2846" fmla="*/ 1077472 w 9366542"/>
              <a:gd name="connsiteY2846" fmla="*/ 494314 h 6308306"/>
              <a:gd name="connsiteX2847" fmla="*/ 1072436 w 9366542"/>
              <a:gd name="connsiteY2847" fmla="*/ 499352 h 6308306"/>
              <a:gd name="connsiteX2848" fmla="*/ 1082507 w 9366542"/>
              <a:gd name="connsiteY2848" fmla="*/ 529580 h 6308306"/>
              <a:gd name="connsiteX2849" fmla="*/ 1067402 w 9366542"/>
              <a:gd name="connsiteY2849" fmla="*/ 529580 h 6308306"/>
              <a:gd name="connsiteX2850" fmla="*/ 1057333 w 9366542"/>
              <a:gd name="connsiteY2850" fmla="*/ 554771 h 6308306"/>
              <a:gd name="connsiteX2851" fmla="*/ 1077472 w 9366542"/>
              <a:gd name="connsiteY2851" fmla="*/ 564846 h 6308306"/>
              <a:gd name="connsiteX2852" fmla="*/ 1062367 w 9366542"/>
              <a:gd name="connsiteY2852" fmla="*/ 574923 h 6308306"/>
              <a:gd name="connsiteX2853" fmla="*/ 1077472 w 9366542"/>
              <a:gd name="connsiteY2853" fmla="*/ 579962 h 6308306"/>
              <a:gd name="connsiteX2854" fmla="*/ 1127821 w 9366542"/>
              <a:gd name="connsiteY2854" fmla="*/ 544694 h 6308306"/>
              <a:gd name="connsiteX2855" fmla="*/ 1152995 w 9366542"/>
              <a:gd name="connsiteY2855" fmla="*/ 524541 h 6308306"/>
              <a:gd name="connsiteX2856" fmla="*/ 1163065 w 9366542"/>
              <a:gd name="connsiteY2856" fmla="*/ 529580 h 6308306"/>
              <a:gd name="connsiteX2857" fmla="*/ 1137890 w 9366542"/>
              <a:gd name="connsiteY2857" fmla="*/ 554771 h 6308306"/>
              <a:gd name="connsiteX2858" fmla="*/ 1163065 w 9366542"/>
              <a:gd name="connsiteY2858" fmla="*/ 569885 h 6308306"/>
              <a:gd name="connsiteX2859" fmla="*/ 1188239 w 9366542"/>
              <a:gd name="connsiteY2859" fmla="*/ 564846 h 6308306"/>
              <a:gd name="connsiteX2860" fmla="*/ 1188239 w 9366542"/>
              <a:gd name="connsiteY2860" fmla="*/ 574923 h 6308306"/>
              <a:gd name="connsiteX2861" fmla="*/ 1228519 w 9366542"/>
              <a:gd name="connsiteY2861" fmla="*/ 549732 h 6308306"/>
              <a:gd name="connsiteX2862" fmla="*/ 1258728 w 9366542"/>
              <a:gd name="connsiteY2862" fmla="*/ 529580 h 6308306"/>
              <a:gd name="connsiteX2863" fmla="*/ 1278868 w 9366542"/>
              <a:gd name="connsiteY2863" fmla="*/ 534618 h 6308306"/>
              <a:gd name="connsiteX2864" fmla="*/ 1319148 w 9366542"/>
              <a:gd name="connsiteY2864" fmla="*/ 514466 h 6308306"/>
              <a:gd name="connsiteX2865" fmla="*/ 1309078 w 9366542"/>
              <a:gd name="connsiteY2865" fmla="*/ 504389 h 6308306"/>
              <a:gd name="connsiteX2866" fmla="*/ 1263763 w 9366542"/>
              <a:gd name="connsiteY2866" fmla="*/ 519504 h 6308306"/>
              <a:gd name="connsiteX2867" fmla="*/ 1283902 w 9366542"/>
              <a:gd name="connsiteY2867" fmla="*/ 499352 h 6308306"/>
              <a:gd name="connsiteX2868" fmla="*/ 1288938 w 9366542"/>
              <a:gd name="connsiteY2868" fmla="*/ 494314 h 6308306"/>
              <a:gd name="connsiteX2869" fmla="*/ 1293973 w 9366542"/>
              <a:gd name="connsiteY2869" fmla="*/ 504389 h 6308306"/>
              <a:gd name="connsiteX2870" fmla="*/ 1319148 w 9366542"/>
              <a:gd name="connsiteY2870" fmla="*/ 494314 h 6308306"/>
              <a:gd name="connsiteX2871" fmla="*/ 1389636 w 9366542"/>
              <a:gd name="connsiteY2871" fmla="*/ 479199 h 6308306"/>
              <a:gd name="connsiteX2872" fmla="*/ 1384600 w 9366542"/>
              <a:gd name="connsiteY2872" fmla="*/ 464084 h 6308306"/>
              <a:gd name="connsiteX2873" fmla="*/ 1404741 w 9366542"/>
              <a:gd name="connsiteY2873" fmla="*/ 469123 h 6308306"/>
              <a:gd name="connsiteX2874" fmla="*/ 1434950 w 9366542"/>
              <a:gd name="connsiteY2874" fmla="*/ 443932 h 6308306"/>
              <a:gd name="connsiteX2875" fmla="*/ 1394671 w 9366542"/>
              <a:gd name="connsiteY2875" fmla="*/ 428818 h 6308306"/>
              <a:gd name="connsiteX2876" fmla="*/ 1359426 w 9366542"/>
              <a:gd name="connsiteY2876" fmla="*/ 433856 h 6308306"/>
              <a:gd name="connsiteX2877" fmla="*/ 1354392 w 9366542"/>
              <a:gd name="connsiteY2877" fmla="*/ 438893 h 6308306"/>
              <a:gd name="connsiteX2878" fmla="*/ 1354392 w 9366542"/>
              <a:gd name="connsiteY2878" fmla="*/ 443932 h 6308306"/>
              <a:gd name="connsiteX2879" fmla="*/ 1349356 w 9366542"/>
              <a:gd name="connsiteY2879" fmla="*/ 454009 h 6308306"/>
              <a:gd name="connsiteX2880" fmla="*/ 1334251 w 9366542"/>
              <a:gd name="connsiteY2880" fmla="*/ 459046 h 6308306"/>
              <a:gd name="connsiteX2881" fmla="*/ 1344322 w 9366542"/>
              <a:gd name="connsiteY2881" fmla="*/ 443932 h 6308306"/>
              <a:gd name="connsiteX2882" fmla="*/ 1288938 w 9366542"/>
              <a:gd name="connsiteY2882" fmla="*/ 438893 h 6308306"/>
              <a:gd name="connsiteX2883" fmla="*/ 1273833 w 9366542"/>
              <a:gd name="connsiteY2883" fmla="*/ 438893 h 6308306"/>
              <a:gd name="connsiteX2884" fmla="*/ 1263763 w 9366542"/>
              <a:gd name="connsiteY2884" fmla="*/ 454009 h 6308306"/>
              <a:gd name="connsiteX2885" fmla="*/ 1152995 w 9366542"/>
              <a:gd name="connsiteY2885" fmla="*/ 469123 h 6308306"/>
              <a:gd name="connsiteX2886" fmla="*/ 1137890 w 9366542"/>
              <a:gd name="connsiteY2886" fmla="*/ 443932 h 6308306"/>
              <a:gd name="connsiteX2887" fmla="*/ 1122785 w 9366542"/>
              <a:gd name="connsiteY2887" fmla="*/ 454009 h 6308306"/>
              <a:gd name="connsiteX2888" fmla="*/ 1122785 w 9366542"/>
              <a:gd name="connsiteY2888" fmla="*/ 438893 h 6308306"/>
              <a:gd name="connsiteX2889" fmla="*/ 1087541 w 9366542"/>
              <a:gd name="connsiteY2889" fmla="*/ 428818 h 6308306"/>
              <a:gd name="connsiteX2890" fmla="*/ 1047262 w 9366542"/>
              <a:gd name="connsiteY2890" fmla="*/ 428818 h 6308306"/>
              <a:gd name="connsiteX2891" fmla="*/ 1057333 w 9366542"/>
              <a:gd name="connsiteY2891" fmla="*/ 454009 h 6308306"/>
              <a:gd name="connsiteX2892" fmla="*/ 1001948 w 9366542"/>
              <a:gd name="connsiteY2892" fmla="*/ 438893 h 6308306"/>
              <a:gd name="connsiteX2893" fmla="*/ 991879 w 9366542"/>
              <a:gd name="connsiteY2893" fmla="*/ 428818 h 6308306"/>
              <a:gd name="connsiteX2894" fmla="*/ 1017053 w 9366542"/>
              <a:gd name="connsiteY2894" fmla="*/ 403627 h 6308306"/>
              <a:gd name="connsiteX2895" fmla="*/ 1001948 w 9366542"/>
              <a:gd name="connsiteY2895" fmla="*/ 393551 h 6308306"/>
              <a:gd name="connsiteX2896" fmla="*/ 986843 w 9366542"/>
              <a:gd name="connsiteY2896" fmla="*/ 398588 h 6308306"/>
              <a:gd name="connsiteX2897" fmla="*/ 981809 w 9366542"/>
              <a:gd name="connsiteY2897" fmla="*/ 428818 h 6308306"/>
              <a:gd name="connsiteX2898" fmla="*/ 1006984 w 9366542"/>
              <a:gd name="connsiteY2898" fmla="*/ 479199 h 6308306"/>
              <a:gd name="connsiteX2899" fmla="*/ 966704 w 9366542"/>
              <a:gd name="connsiteY2899" fmla="*/ 454009 h 6308306"/>
              <a:gd name="connsiteX2900" fmla="*/ 961669 w 9366542"/>
              <a:gd name="connsiteY2900" fmla="*/ 464084 h 6308306"/>
              <a:gd name="connsiteX2901" fmla="*/ 951599 w 9366542"/>
              <a:gd name="connsiteY2901" fmla="*/ 454009 h 6308306"/>
              <a:gd name="connsiteX2902" fmla="*/ 931460 w 9366542"/>
              <a:gd name="connsiteY2902" fmla="*/ 464084 h 6308306"/>
              <a:gd name="connsiteX2903" fmla="*/ 886145 w 9366542"/>
              <a:gd name="connsiteY2903" fmla="*/ 454009 h 6308306"/>
              <a:gd name="connsiteX2904" fmla="*/ 860970 w 9366542"/>
              <a:gd name="connsiteY2904" fmla="*/ 469123 h 6308306"/>
              <a:gd name="connsiteX2905" fmla="*/ 850901 w 9366542"/>
              <a:gd name="connsiteY2905" fmla="*/ 464084 h 6308306"/>
              <a:gd name="connsiteX2906" fmla="*/ 830762 w 9366542"/>
              <a:gd name="connsiteY2906" fmla="*/ 479199 h 6308306"/>
              <a:gd name="connsiteX2907" fmla="*/ 815657 w 9366542"/>
              <a:gd name="connsiteY2907" fmla="*/ 454009 h 6308306"/>
              <a:gd name="connsiteX2908" fmla="*/ 820691 w 9366542"/>
              <a:gd name="connsiteY2908" fmla="*/ 438893 h 6308306"/>
              <a:gd name="connsiteX2909" fmla="*/ 850901 w 9366542"/>
              <a:gd name="connsiteY2909" fmla="*/ 438893 h 6308306"/>
              <a:gd name="connsiteX2910" fmla="*/ 845865 w 9366542"/>
              <a:gd name="connsiteY2910" fmla="*/ 433856 h 6308306"/>
              <a:gd name="connsiteX2911" fmla="*/ 876075 w 9366542"/>
              <a:gd name="connsiteY2911" fmla="*/ 403627 h 6308306"/>
              <a:gd name="connsiteX2912" fmla="*/ 845865 w 9366542"/>
              <a:gd name="connsiteY2912" fmla="*/ 378436 h 6308306"/>
              <a:gd name="connsiteX2913" fmla="*/ 845865 w 9366542"/>
              <a:gd name="connsiteY2913" fmla="*/ 363322 h 6308306"/>
              <a:gd name="connsiteX2914" fmla="*/ 810621 w 9366542"/>
              <a:gd name="connsiteY2914" fmla="*/ 353246 h 6308306"/>
              <a:gd name="connsiteX2915" fmla="*/ 830762 w 9366542"/>
              <a:gd name="connsiteY2915" fmla="*/ 333094 h 6308306"/>
              <a:gd name="connsiteX2916" fmla="*/ 795516 w 9366542"/>
              <a:gd name="connsiteY2916" fmla="*/ 333094 h 6308306"/>
              <a:gd name="connsiteX2917" fmla="*/ 800552 w 9366542"/>
              <a:gd name="connsiteY2917" fmla="*/ 328055 h 6308306"/>
              <a:gd name="connsiteX2918" fmla="*/ 845865 w 9366542"/>
              <a:gd name="connsiteY2918" fmla="*/ 302864 h 6308306"/>
              <a:gd name="connsiteX2919" fmla="*/ 835796 w 9366542"/>
              <a:gd name="connsiteY2919" fmla="*/ 287751 h 6308306"/>
              <a:gd name="connsiteX2920" fmla="*/ 815657 w 9366542"/>
              <a:gd name="connsiteY2920" fmla="*/ 292789 h 6308306"/>
              <a:gd name="connsiteX2921" fmla="*/ 805587 w 9366542"/>
              <a:gd name="connsiteY2921" fmla="*/ 282712 h 6308306"/>
              <a:gd name="connsiteX2922" fmla="*/ 714959 w 9366542"/>
              <a:gd name="connsiteY2922" fmla="*/ 287751 h 6308306"/>
              <a:gd name="connsiteX2923" fmla="*/ 770342 w 9366542"/>
              <a:gd name="connsiteY2923" fmla="*/ 267598 h 6308306"/>
              <a:gd name="connsiteX2924" fmla="*/ 780413 w 9366542"/>
              <a:gd name="connsiteY2924" fmla="*/ 252483 h 6308306"/>
              <a:gd name="connsiteX2925" fmla="*/ 800552 w 9366542"/>
              <a:gd name="connsiteY2925" fmla="*/ 272635 h 6308306"/>
              <a:gd name="connsiteX2926" fmla="*/ 866006 w 9366542"/>
              <a:gd name="connsiteY2926" fmla="*/ 267598 h 6308306"/>
              <a:gd name="connsiteX2927" fmla="*/ 855936 w 9366542"/>
              <a:gd name="connsiteY2927" fmla="*/ 242407 h 6308306"/>
              <a:gd name="connsiteX2928" fmla="*/ 830762 w 9366542"/>
              <a:gd name="connsiteY2928" fmla="*/ 237369 h 6308306"/>
              <a:gd name="connsiteX2929" fmla="*/ 855936 w 9366542"/>
              <a:gd name="connsiteY2929" fmla="*/ 227293 h 6308306"/>
              <a:gd name="connsiteX2930" fmla="*/ 850901 w 9366542"/>
              <a:gd name="connsiteY2930" fmla="*/ 202102 h 6308306"/>
              <a:gd name="connsiteX2931" fmla="*/ 820691 w 9366542"/>
              <a:gd name="connsiteY2931" fmla="*/ 202102 h 6308306"/>
              <a:gd name="connsiteX2932" fmla="*/ 820691 w 9366542"/>
              <a:gd name="connsiteY2932" fmla="*/ 181950 h 6308306"/>
              <a:gd name="connsiteX2933" fmla="*/ 830762 w 9366542"/>
              <a:gd name="connsiteY2933" fmla="*/ 156759 h 6308306"/>
              <a:gd name="connsiteX2934" fmla="*/ 810621 w 9366542"/>
              <a:gd name="connsiteY2934" fmla="*/ 156759 h 6308306"/>
              <a:gd name="connsiteX2935" fmla="*/ 850901 w 9366542"/>
              <a:gd name="connsiteY2935" fmla="*/ 126529 h 6308306"/>
              <a:gd name="connsiteX2936" fmla="*/ 906285 w 9366542"/>
              <a:gd name="connsiteY2936" fmla="*/ 126529 h 6308306"/>
              <a:gd name="connsiteX2937" fmla="*/ 961669 w 9366542"/>
              <a:gd name="connsiteY2937" fmla="*/ 126529 h 6308306"/>
              <a:gd name="connsiteX2938" fmla="*/ 961669 w 9366542"/>
              <a:gd name="connsiteY2938" fmla="*/ 116454 h 6308306"/>
              <a:gd name="connsiteX2939" fmla="*/ 986843 w 9366542"/>
              <a:gd name="connsiteY2939" fmla="*/ 116454 h 6308306"/>
              <a:gd name="connsiteX2940" fmla="*/ 989360 w 9366542"/>
              <a:gd name="connsiteY2940" fmla="*/ 113934 h 6308306"/>
              <a:gd name="connsiteX2941" fmla="*/ 990525 w 9366542"/>
              <a:gd name="connsiteY2941" fmla="*/ 112771 h 6308306"/>
              <a:gd name="connsiteX2942" fmla="*/ 993530 w 9366542"/>
              <a:gd name="connsiteY2942" fmla="*/ 113306 h 6308306"/>
              <a:gd name="connsiteX2943" fmla="*/ 1037192 w 9366542"/>
              <a:gd name="connsiteY2943" fmla="*/ 91263 h 6308306"/>
              <a:gd name="connsiteX2944" fmla="*/ 1027123 w 9366542"/>
              <a:gd name="connsiteY2944" fmla="*/ 76149 h 6308306"/>
              <a:gd name="connsiteX2945" fmla="*/ 1082507 w 9366542"/>
              <a:gd name="connsiteY2945" fmla="*/ 86225 h 6308306"/>
              <a:gd name="connsiteX2946" fmla="*/ 1107682 w 9366542"/>
              <a:gd name="connsiteY2946" fmla="*/ 71111 h 6308306"/>
              <a:gd name="connsiteX2947" fmla="*/ 1127821 w 9366542"/>
              <a:gd name="connsiteY2947" fmla="*/ 76149 h 6308306"/>
              <a:gd name="connsiteX2948" fmla="*/ 1127821 w 9366542"/>
              <a:gd name="connsiteY2948" fmla="*/ 61035 h 6308306"/>
              <a:gd name="connsiteX2949" fmla="*/ 1067402 w 9366542"/>
              <a:gd name="connsiteY2949" fmla="*/ 50958 h 6308306"/>
              <a:gd name="connsiteX2950" fmla="*/ 1047262 w 9366542"/>
              <a:gd name="connsiteY2950" fmla="*/ 61035 h 6308306"/>
              <a:gd name="connsiteX2951" fmla="*/ 1027123 w 9366542"/>
              <a:gd name="connsiteY2951" fmla="*/ 50958 h 6308306"/>
              <a:gd name="connsiteX2952" fmla="*/ 991879 w 9366542"/>
              <a:gd name="connsiteY2952" fmla="*/ 61035 h 6308306"/>
              <a:gd name="connsiteX2953" fmla="*/ 946564 w 9366542"/>
              <a:gd name="connsiteY2953" fmla="*/ 45920 h 6308306"/>
              <a:gd name="connsiteX2954" fmla="*/ 946564 w 9366542"/>
              <a:gd name="connsiteY2954" fmla="*/ 55997 h 6308306"/>
              <a:gd name="connsiteX2955" fmla="*/ 921389 w 9366542"/>
              <a:gd name="connsiteY2955" fmla="*/ 66072 h 6308306"/>
              <a:gd name="connsiteX2956" fmla="*/ 871040 w 9366542"/>
              <a:gd name="connsiteY2956" fmla="*/ 55997 h 6308306"/>
              <a:gd name="connsiteX2957" fmla="*/ 866006 w 9366542"/>
              <a:gd name="connsiteY2957" fmla="*/ 35844 h 6308306"/>
              <a:gd name="connsiteX2958" fmla="*/ 810621 w 9366542"/>
              <a:gd name="connsiteY2958" fmla="*/ 30806 h 6308306"/>
              <a:gd name="connsiteX2959" fmla="*/ 790482 w 9366542"/>
              <a:gd name="connsiteY2959" fmla="*/ 25767 h 6308306"/>
              <a:gd name="connsiteX2960" fmla="*/ 765308 w 9366542"/>
              <a:gd name="connsiteY2960" fmla="*/ 35844 h 6308306"/>
              <a:gd name="connsiteX2961" fmla="*/ 790482 w 9366542"/>
              <a:gd name="connsiteY2961" fmla="*/ 15692 h 6308306"/>
              <a:gd name="connsiteX2962" fmla="*/ 941530 w 9366542"/>
              <a:gd name="connsiteY2962" fmla="*/ 10653 h 6308306"/>
              <a:gd name="connsiteX2963" fmla="*/ 1022087 w 9366542"/>
              <a:gd name="connsiteY2963" fmla="*/ 15692 h 6308306"/>
              <a:gd name="connsiteX2964" fmla="*/ 1042228 w 9366542"/>
              <a:gd name="connsiteY2964" fmla="*/ 10653 h 630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</a:cxnLst>
            <a:rect l="l" t="t" r="r" b="b"/>
            <a:pathLst>
              <a:path w="9366542" h="6308306">
                <a:moveTo>
                  <a:pt x="7280479" y="6227696"/>
                </a:moveTo>
                <a:cubicBezTo>
                  <a:pt x="7280479" y="6227696"/>
                  <a:pt x="7280479" y="6232733"/>
                  <a:pt x="7295584" y="6237772"/>
                </a:cubicBezTo>
                <a:cubicBezTo>
                  <a:pt x="7295584" y="6237772"/>
                  <a:pt x="7295584" y="6237772"/>
                  <a:pt x="7260340" y="6257924"/>
                </a:cubicBezTo>
                <a:cubicBezTo>
                  <a:pt x="7260340" y="6257924"/>
                  <a:pt x="7260340" y="6257924"/>
                  <a:pt x="7250269" y="6283115"/>
                </a:cubicBezTo>
                <a:cubicBezTo>
                  <a:pt x="7250269" y="6283115"/>
                  <a:pt x="7250269" y="6283115"/>
                  <a:pt x="7240200" y="6283115"/>
                </a:cubicBezTo>
                <a:cubicBezTo>
                  <a:pt x="7235166" y="6262963"/>
                  <a:pt x="7265374" y="6247849"/>
                  <a:pt x="7280479" y="6227696"/>
                </a:cubicBezTo>
                <a:close/>
                <a:moveTo>
                  <a:pt x="2592176" y="5307005"/>
                </a:moveTo>
                <a:lnTo>
                  <a:pt x="2589833" y="5310758"/>
                </a:lnTo>
                <a:cubicBezTo>
                  <a:pt x="2588889" y="5311388"/>
                  <a:pt x="2588416" y="5311388"/>
                  <a:pt x="2589440" y="5309970"/>
                </a:cubicBezTo>
                <a:close/>
                <a:moveTo>
                  <a:pt x="2593978" y="5305054"/>
                </a:moveTo>
                <a:lnTo>
                  <a:pt x="2592176" y="5307005"/>
                </a:lnTo>
                <a:lnTo>
                  <a:pt x="2592980" y="5305720"/>
                </a:lnTo>
                <a:close/>
                <a:moveTo>
                  <a:pt x="2029069" y="5089080"/>
                </a:moveTo>
                <a:lnTo>
                  <a:pt x="2030078" y="5090088"/>
                </a:lnTo>
                <a:lnTo>
                  <a:pt x="2027810" y="5091600"/>
                </a:lnTo>
                <a:cubicBezTo>
                  <a:pt x="2024035" y="5094118"/>
                  <a:pt x="2024035" y="5094118"/>
                  <a:pt x="2024035" y="5094118"/>
                </a:cubicBezTo>
                <a:lnTo>
                  <a:pt x="2022425" y="5093582"/>
                </a:lnTo>
                <a:close/>
                <a:moveTo>
                  <a:pt x="1993825" y="5084043"/>
                </a:moveTo>
                <a:cubicBezTo>
                  <a:pt x="1993825" y="5084043"/>
                  <a:pt x="1993825" y="5084043"/>
                  <a:pt x="1997602" y="5085301"/>
                </a:cubicBezTo>
                <a:lnTo>
                  <a:pt x="2022425" y="5093582"/>
                </a:lnTo>
                <a:lnTo>
                  <a:pt x="2013964" y="5099315"/>
                </a:lnTo>
                <a:cubicBezTo>
                  <a:pt x="2004525" y="5096952"/>
                  <a:pt x="2006413" y="5067669"/>
                  <a:pt x="1968650" y="5109234"/>
                </a:cubicBezTo>
                <a:cubicBezTo>
                  <a:pt x="1968650" y="5109234"/>
                  <a:pt x="1968650" y="5109234"/>
                  <a:pt x="1963615" y="5109234"/>
                </a:cubicBezTo>
                <a:cubicBezTo>
                  <a:pt x="1963615" y="5109234"/>
                  <a:pt x="1963615" y="5109234"/>
                  <a:pt x="1993825" y="5084043"/>
                </a:cubicBezTo>
                <a:close/>
                <a:moveTo>
                  <a:pt x="7441596" y="4887555"/>
                </a:moveTo>
                <a:cubicBezTo>
                  <a:pt x="7441596" y="4887555"/>
                  <a:pt x="7441596" y="4887555"/>
                  <a:pt x="7466770" y="4902669"/>
                </a:cubicBezTo>
                <a:cubicBezTo>
                  <a:pt x="7466770" y="4902669"/>
                  <a:pt x="7466770" y="4902669"/>
                  <a:pt x="7486910" y="4887555"/>
                </a:cubicBezTo>
                <a:cubicBezTo>
                  <a:pt x="7486910" y="4887555"/>
                  <a:pt x="7486910" y="4887555"/>
                  <a:pt x="7471806" y="4917785"/>
                </a:cubicBezTo>
                <a:cubicBezTo>
                  <a:pt x="7471806" y="4917785"/>
                  <a:pt x="7471806" y="4917785"/>
                  <a:pt x="7451666" y="4902669"/>
                </a:cubicBezTo>
                <a:cubicBezTo>
                  <a:pt x="7451666" y="4902669"/>
                  <a:pt x="7451666" y="4902669"/>
                  <a:pt x="7436560" y="4907708"/>
                </a:cubicBezTo>
                <a:cubicBezTo>
                  <a:pt x="7436560" y="4907708"/>
                  <a:pt x="7436560" y="4907708"/>
                  <a:pt x="7441596" y="4887555"/>
                </a:cubicBezTo>
                <a:close/>
                <a:moveTo>
                  <a:pt x="2039138" y="4670917"/>
                </a:moveTo>
                <a:cubicBezTo>
                  <a:pt x="2049209" y="4675954"/>
                  <a:pt x="2019000" y="4686031"/>
                  <a:pt x="2039138" y="4670917"/>
                </a:cubicBezTo>
                <a:close/>
                <a:moveTo>
                  <a:pt x="1978720" y="4272905"/>
                </a:moveTo>
                <a:lnTo>
                  <a:pt x="1978720" y="4272905"/>
                </a:lnTo>
                <a:lnTo>
                  <a:pt x="1976833" y="4274793"/>
                </a:lnTo>
                <a:cubicBezTo>
                  <a:pt x="1973686" y="4277942"/>
                  <a:pt x="1973686" y="4277942"/>
                  <a:pt x="1973686" y="4277942"/>
                </a:cubicBezTo>
                <a:cubicBezTo>
                  <a:pt x="1978720" y="4272905"/>
                  <a:pt x="1978720" y="4272905"/>
                  <a:pt x="1978720" y="4272905"/>
                </a:cubicBezTo>
                <a:close/>
                <a:moveTo>
                  <a:pt x="246797" y="2973022"/>
                </a:moveTo>
                <a:lnTo>
                  <a:pt x="246820" y="2977251"/>
                </a:lnTo>
                <a:lnTo>
                  <a:pt x="243802" y="2987632"/>
                </a:lnTo>
                <a:lnTo>
                  <a:pt x="246082" y="2976219"/>
                </a:lnTo>
                <a:cubicBezTo>
                  <a:pt x="246712" y="2973069"/>
                  <a:pt x="246712" y="2973069"/>
                  <a:pt x="246712" y="2973069"/>
                </a:cubicBezTo>
                <a:close/>
                <a:moveTo>
                  <a:pt x="246712" y="2912611"/>
                </a:moveTo>
                <a:cubicBezTo>
                  <a:pt x="246712" y="2912611"/>
                  <a:pt x="246712" y="2912611"/>
                  <a:pt x="261817" y="2912611"/>
                </a:cubicBezTo>
                <a:cubicBezTo>
                  <a:pt x="261817" y="2912611"/>
                  <a:pt x="261817" y="2912611"/>
                  <a:pt x="266851" y="2927725"/>
                </a:cubicBezTo>
                <a:cubicBezTo>
                  <a:pt x="266851" y="2927725"/>
                  <a:pt x="266851" y="2927725"/>
                  <a:pt x="276922" y="2922688"/>
                </a:cubicBezTo>
                <a:cubicBezTo>
                  <a:pt x="276922" y="2922688"/>
                  <a:pt x="276922" y="2922688"/>
                  <a:pt x="276922" y="2937802"/>
                </a:cubicBezTo>
                <a:cubicBezTo>
                  <a:pt x="276922" y="2937802"/>
                  <a:pt x="276922" y="2937802"/>
                  <a:pt x="302095" y="2942841"/>
                </a:cubicBezTo>
                <a:cubicBezTo>
                  <a:pt x="302095" y="2942841"/>
                  <a:pt x="302095" y="2942841"/>
                  <a:pt x="278730" y="2955593"/>
                </a:cubicBezTo>
                <a:lnTo>
                  <a:pt x="246797" y="2973022"/>
                </a:lnTo>
                <a:lnTo>
                  <a:pt x="246712" y="2957955"/>
                </a:lnTo>
                <a:cubicBezTo>
                  <a:pt x="246712" y="2957955"/>
                  <a:pt x="246712" y="2957955"/>
                  <a:pt x="231607" y="2927725"/>
                </a:cubicBezTo>
                <a:cubicBezTo>
                  <a:pt x="231607" y="2927725"/>
                  <a:pt x="231607" y="2927725"/>
                  <a:pt x="251747" y="2927725"/>
                </a:cubicBezTo>
                <a:cubicBezTo>
                  <a:pt x="251747" y="2927725"/>
                  <a:pt x="251747" y="2927725"/>
                  <a:pt x="246712" y="2912611"/>
                </a:cubicBezTo>
                <a:close/>
                <a:moveTo>
                  <a:pt x="286991" y="2786658"/>
                </a:moveTo>
                <a:cubicBezTo>
                  <a:pt x="286991" y="2786658"/>
                  <a:pt x="286991" y="2791697"/>
                  <a:pt x="286991" y="2796735"/>
                </a:cubicBezTo>
                <a:cubicBezTo>
                  <a:pt x="286991" y="2796735"/>
                  <a:pt x="286991" y="2796735"/>
                  <a:pt x="281956" y="2842078"/>
                </a:cubicBezTo>
                <a:cubicBezTo>
                  <a:pt x="276922" y="2842078"/>
                  <a:pt x="271886" y="2842078"/>
                  <a:pt x="261817" y="2842078"/>
                </a:cubicBezTo>
                <a:cubicBezTo>
                  <a:pt x="261817" y="2842078"/>
                  <a:pt x="302095" y="2832001"/>
                  <a:pt x="261817" y="2821926"/>
                </a:cubicBezTo>
                <a:cubicBezTo>
                  <a:pt x="261817" y="2821926"/>
                  <a:pt x="261817" y="2821926"/>
                  <a:pt x="246712" y="2821926"/>
                </a:cubicBezTo>
                <a:cubicBezTo>
                  <a:pt x="246712" y="2821926"/>
                  <a:pt x="246712" y="2821926"/>
                  <a:pt x="276922" y="2791697"/>
                </a:cubicBezTo>
                <a:cubicBezTo>
                  <a:pt x="276922" y="2786658"/>
                  <a:pt x="281956" y="2786658"/>
                  <a:pt x="286991" y="2786658"/>
                </a:cubicBezTo>
                <a:close/>
                <a:moveTo>
                  <a:pt x="5137769" y="642747"/>
                </a:moveTo>
                <a:lnTo>
                  <a:pt x="5135058" y="645379"/>
                </a:lnTo>
                <a:cubicBezTo>
                  <a:pt x="5131990" y="648134"/>
                  <a:pt x="5132147" y="647660"/>
                  <a:pt x="5133720" y="646086"/>
                </a:cubicBezTo>
                <a:close/>
                <a:moveTo>
                  <a:pt x="9364931" y="433856"/>
                </a:moveTo>
                <a:lnTo>
                  <a:pt x="9366542" y="434017"/>
                </a:lnTo>
                <a:lnTo>
                  <a:pt x="9366542" y="438692"/>
                </a:lnTo>
                <a:close/>
                <a:moveTo>
                  <a:pt x="993218" y="110075"/>
                </a:moveTo>
                <a:lnTo>
                  <a:pt x="990525" y="112771"/>
                </a:lnTo>
                <a:lnTo>
                  <a:pt x="989990" y="112676"/>
                </a:lnTo>
                <a:close/>
                <a:moveTo>
                  <a:pt x="1006984" y="96302"/>
                </a:moveTo>
                <a:cubicBezTo>
                  <a:pt x="1009501" y="96302"/>
                  <a:pt x="1006668" y="99136"/>
                  <a:pt x="1002499" y="102599"/>
                </a:cubicBezTo>
                <a:lnTo>
                  <a:pt x="993218" y="110075"/>
                </a:lnTo>
                <a:close/>
                <a:moveTo>
                  <a:pt x="1048710" y="104"/>
                </a:moveTo>
                <a:lnTo>
                  <a:pt x="5846557" y="104"/>
                </a:lnTo>
                <a:lnTo>
                  <a:pt x="5811456" y="32961"/>
                </a:lnTo>
                <a:cubicBezTo>
                  <a:pt x="5796519" y="46944"/>
                  <a:pt x="5779447" y="62924"/>
                  <a:pt x="5759937" y="81188"/>
                </a:cubicBezTo>
                <a:cubicBezTo>
                  <a:pt x="5759937" y="81188"/>
                  <a:pt x="5759937" y="81188"/>
                  <a:pt x="5749868" y="91263"/>
                </a:cubicBezTo>
                <a:cubicBezTo>
                  <a:pt x="5749868" y="91263"/>
                  <a:pt x="5749868" y="91263"/>
                  <a:pt x="5749868" y="96302"/>
                </a:cubicBezTo>
                <a:cubicBezTo>
                  <a:pt x="5749868" y="96302"/>
                  <a:pt x="5749868" y="96302"/>
                  <a:pt x="5754902" y="101340"/>
                </a:cubicBezTo>
                <a:cubicBezTo>
                  <a:pt x="5754902" y="101340"/>
                  <a:pt x="5754902" y="101340"/>
                  <a:pt x="5810286" y="71111"/>
                </a:cubicBezTo>
                <a:cubicBezTo>
                  <a:pt x="5810286" y="71111"/>
                  <a:pt x="5810286" y="71111"/>
                  <a:pt x="5830425" y="50958"/>
                </a:cubicBezTo>
                <a:cubicBezTo>
                  <a:pt x="5830425" y="50958"/>
                  <a:pt x="5830425" y="50958"/>
                  <a:pt x="5870704" y="15692"/>
                </a:cubicBezTo>
                <a:cubicBezTo>
                  <a:pt x="5870704" y="15692"/>
                  <a:pt x="5870704" y="15692"/>
                  <a:pt x="5879201" y="5064"/>
                </a:cubicBezTo>
                <a:lnTo>
                  <a:pt x="5883166" y="104"/>
                </a:lnTo>
                <a:lnTo>
                  <a:pt x="5911457" y="104"/>
                </a:lnTo>
                <a:lnTo>
                  <a:pt x="5908309" y="3254"/>
                </a:lnTo>
                <a:cubicBezTo>
                  <a:pt x="5904061" y="7505"/>
                  <a:pt x="5898397" y="13173"/>
                  <a:pt x="5890844" y="20730"/>
                </a:cubicBezTo>
                <a:cubicBezTo>
                  <a:pt x="5890844" y="20730"/>
                  <a:pt x="5865669" y="578"/>
                  <a:pt x="5880774" y="35844"/>
                </a:cubicBezTo>
                <a:cubicBezTo>
                  <a:pt x="5880774" y="35844"/>
                  <a:pt x="5880774" y="35844"/>
                  <a:pt x="5850566" y="50958"/>
                </a:cubicBezTo>
                <a:cubicBezTo>
                  <a:pt x="5850566" y="50958"/>
                  <a:pt x="5850566" y="50958"/>
                  <a:pt x="5775042" y="106377"/>
                </a:cubicBezTo>
                <a:cubicBezTo>
                  <a:pt x="5775042" y="116454"/>
                  <a:pt x="5830425" y="66072"/>
                  <a:pt x="5770006" y="136606"/>
                </a:cubicBezTo>
                <a:cubicBezTo>
                  <a:pt x="5770006" y="136606"/>
                  <a:pt x="5770006" y="136606"/>
                  <a:pt x="5754902" y="121493"/>
                </a:cubicBezTo>
                <a:cubicBezTo>
                  <a:pt x="5754902" y="121493"/>
                  <a:pt x="5754902" y="121493"/>
                  <a:pt x="5724692" y="136606"/>
                </a:cubicBezTo>
                <a:cubicBezTo>
                  <a:pt x="5724692" y="136606"/>
                  <a:pt x="5724692" y="136606"/>
                  <a:pt x="5729727" y="151720"/>
                </a:cubicBezTo>
                <a:cubicBezTo>
                  <a:pt x="5729727" y="151720"/>
                  <a:pt x="5729727" y="151720"/>
                  <a:pt x="5709588" y="161797"/>
                </a:cubicBezTo>
                <a:cubicBezTo>
                  <a:pt x="5704552" y="151720"/>
                  <a:pt x="5689448" y="146683"/>
                  <a:pt x="5649168" y="171873"/>
                </a:cubicBezTo>
                <a:cubicBezTo>
                  <a:pt x="5649168" y="171873"/>
                  <a:pt x="5649168" y="171873"/>
                  <a:pt x="5644134" y="202102"/>
                </a:cubicBezTo>
                <a:cubicBezTo>
                  <a:pt x="5644134" y="202102"/>
                  <a:pt x="5644134" y="202102"/>
                  <a:pt x="5593784" y="232330"/>
                </a:cubicBezTo>
                <a:cubicBezTo>
                  <a:pt x="5593784" y="232330"/>
                  <a:pt x="5593784" y="232330"/>
                  <a:pt x="5412529" y="368360"/>
                </a:cubicBezTo>
                <a:cubicBezTo>
                  <a:pt x="5412529" y="368360"/>
                  <a:pt x="5412529" y="368360"/>
                  <a:pt x="5342039" y="413704"/>
                </a:cubicBezTo>
                <a:cubicBezTo>
                  <a:pt x="5342039" y="413704"/>
                  <a:pt x="5342039" y="413704"/>
                  <a:pt x="5221201" y="504389"/>
                </a:cubicBezTo>
                <a:cubicBezTo>
                  <a:pt x="5221201" y="504389"/>
                  <a:pt x="5221201" y="504389"/>
                  <a:pt x="5180923" y="519504"/>
                </a:cubicBezTo>
                <a:cubicBezTo>
                  <a:pt x="5180923" y="519504"/>
                  <a:pt x="5180923" y="519504"/>
                  <a:pt x="5145677" y="539657"/>
                </a:cubicBezTo>
                <a:cubicBezTo>
                  <a:pt x="5155748" y="539657"/>
                  <a:pt x="5150712" y="549732"/>
                  <a:pt x="5100363" y="569885"/>
                </a:cubicBezTo>
                <a:cubicBezTo>
                  <a:pt x="5100363" y="569885"/>
                  <a:pt x="5100363" y="569885"/>
                  <a:pt x="5075189" y="595076"/>
                </a:cubicBezTo>
                <a:cubicBezTo>
                  <a:pt x="5075189" y="595076"/>
                  <a:pt x="5075189" y="595076"/>
                  <a:pt x="5090294" y="595076"/>
                </a:cubicBezTo>
                <a:cubicBezTo>
                  <a:pt x="5090294" y="600114"/>
                  <a:pt x="5085260" y="610190"/>
                  <a:pt x="5070153" y="615228"/>
                </a:cubicBezTo>
                <a:cubicBezTo>
                  <a:pt x="5070153" y="615228"/>
                  <a:pt x="5070153" y="615228"/>
                  <a:pt x="5060084" y="605151"/>
                </a:cubicBezTo>
                <a:cubicBezTo>
                  <a:pt x="5060084" y="605151"/>
                  <a:pt x="5060084" y="605151"/>
                  <a:pt x="5019806" y="640419"/>
                </a:cubicBezTo>
                <a:cubicBezTo>
                  <a:pt x="5009737" y="650495"/>
                  <a:pt x="5014770" y="610190"/>
                  <a:pt x="4984561" y="670647"/>
                </a:cubicBezTo>
                <a:cubicBezTo>
                  <a:pt x="4984561" y="670647"/>
                  <a:pt x="4984561" y="670647"/>
                  <a:pt x="4989596" y="680724"/>
                </a:cubicBezTo>
                <a:cubicBezTo>
                  <a:pt x="4989596" y="680724"/>
                  <a:pt x="4989596" y="680724"/>
                  <a:pt x="4964421" y="700876"/>
                </a:cubicBezTo>
                <a:cubicBezTo>
                  <a:pt x="4964421" y="700876"/>
                  <a:pt x="4964421" y="700876"/>
                  <a:pt x="4969457" y="670647"/>
                </a:cubicBezTo>
                <a:cubicBezTo>
                  <a:pt x="4969457" y="670647"/>
                  <a:pt x="4969457" y="670647"/>
                  <a:pt x="4954352" y="675686"/>
                </a:cubicBezTo>
                <a:cubicBezTo>
                  <a:pt x="4954352" y="675686"/>
                  <a:pt x="4954352" y="675686"/>
                  <a:pt x="4939247" y="705915"/>
                </a:cubicBezTo>
                <a:cubicBezTo>
                  <a:pt x="4939247" y="705915"/>
                  <a:pt x="4939247" y="705915"/>
                  <a:pt x="4949316" y="726067"/>
                </a:cubicBezTo>
                <a:cubicBezTo>
                  <a:pt x="4949316" y="726067"/>
                  <a:pt x="4949316" y="726067"/>
                  <a:pt x="4924142" y="736143"/>
                </a:cubicBezTo>
                <a:cubicBezTo>
                  <a:pt x="4924142" y="736143"/>
                  <a:pt x="4924142" y="736143"/>
                  <a:pt x="4904003" y="751257"/>
                </a:cubicBezTo>
                <a:cubicBezTo>
                  <a:pt x="4904003" y="751257"/>
                  <a:pt x="4904003" y="751257"/>
                  <a:pt x="4798269" y="816753"/>
                </a:cubicBezTo>
                <a:cubicBezTo>
                  <a:pt x="4798269" y="816753"/>
                  <a:pt x="4798269" y="816753"/>
                  <a:pt x="4783164" y="831868"/>
                </a:cubicBezTo>
                <a:cubicBezTo>
                  <a:pt x="4783164" y="831868"/>
                  <a:pt x="4783164" y="831868"/>
                  <a:pt x="4818409" y="821791"/>
                </a:cubicBezTo>
                <a:cubicBezTo>
                  <a:pt x="4818409" y="821791"/>
                  <a:pt x="4818409" y="821791"/>
                  <a:pt x="4893934" y="781486"/>
                </a:cubicBezTo>
                <a:cubicBezTo>
                  <a:pt x="4893934" y="781486"/>
                  <a:pt x="4893934" y="781486"/>
                  <a:pt x="4904003" y="766372"/>
                </a:cubicBezTo>
                <a:cubicBezTo>
                  <a:pt x="4904003" y="766372"/>
                  <a:pt x="4904003" y="766372"/>
                  <a:pt x="4944282" y="746220"/>
                </a:cubicBezTo>
                <a:cubicBezTo>
                  <a:pt x="4944282" y="746220"/>
                  <a:pt x="4944282" y="746220"/>
                  <a:pt x="4979526" y="746220"/>
                </a:cubicBezTo>
                <a:cubicBezTo>
                  <a:pt x="4979526" y="746220"/>
                  <a:pt x="4979526" y="746220"/>
                  <a:pt x="5029875" y="715990"/>
                </a:cubicBezTo>
                <a:cubicBezTo>
                  <a:pt x="5029875" y="715990"/>
                  <a:pt x="5029875" y="715990"/>
                  <a:pt x="5060084" y="705915"/>
                </a:cubicBezTo>
                <a:cubicBezTo>
                  <a:pt x="5060084" y="705915"/>
                  <a:pt x="5060084" y="705915"/>
                  <a:pt x="5060084" y="685763"/>
                </a:cubicBezTo>
                <a:cubicBezTo>
                  <a:pt x="5060084" y="685763"/>
                  <a:pt x="5060084" y="685763"/>
                  <a:pt x="5115469" y="665610"/>
                </a:cubicBezTo>
                <a:cubicBezTo>
                  <a:pt x="5115469" y="665610"/>
                  <a:pt x="5115469" y="665610"/>
                  <a:pt x="5145677" y="640419"/>
                </a:cubicBezTo>
                <a:cubicBezTo>
                  <a:pt x="5145677" y="637899"/>
                  <a:pt x="5143474" y="638529"/>
                  <a:pt x="5140879" y="640182"/>
                </a:cubicBezTo>
                <a:lnTo>
                  <a:pt x="5137769" y="642747"/>
                </a:lnTo>
                <a:lnTo>
                  <a:pt x="5155748" y="625304"/>
                </a:lnTo>
                <a:cubicBezTo>
                  <a:pt x="5155748" y="625304"/>
                  <a:pt x="5155748" y="625304"/>
                  <a:pt x="5175888" y="640419"/>
                </a:cubicBezTo>
                <a:cubicBezTo>
                  <a:pt x="5175888" y="640419"/>
                  <a:pt x="5175888" y="640419"/>
                  <a:pt x="5190992" y="625304"/>
                </a:cubicBezTo>
                <a:cubicBezTo>
                  <a:pt x="5190992" y="625304"/>
                  <a:pt x="5190992" y="625304"/>
                  <a:pt x="5170854" y="620267"/>
                </a:cubicBezTo>
                <a:cubicBezTo>
                  <a:pt x="5170854" y="620267"/>
                  <a:pt x="5170854" y="620267"/>
                  <a:pt x="5185959" y="605151"/>
                </a:cubicBezTo>
                <a:cubicBezTo>
                  <a:pt x="5185959" y="605151"/>
                  <a:pt x="5185959" y="605151"/>
                  <a:pt x="5190992" y="620267"/>
                </a:cubicBezTo>
                <a:cubicBezTo>
                  <a:pt x="5190992" y="620267"/>
                  <a:pt x="5190992" y="620267"/>
                  <a:pt x="5226236" y="605151"/>
                </a:cubicBezTo>
                <a:cubicBezTo>
                  <a:pt x="5226236" y="605151"/>
                  <a:pt x="5226236" y="605151"/>
                  <a:pt x="5246377" y="579962"/>
                </a:cubicBezTo>
                <a:cubicBezTo>
                  <a:pt x="5246377" y="579962"/>
                  <a:pt x="5246377" y="579962"/>
                  <a:pt x="5266516" y="574923"/>
                </a:cubicBezTo>
                <a:cubicBezTo>
                  <a:pt x="5266516" y="574923"/>
                  <a:pt x="5266516" y="574923"/>
                  <a:pt x="5281621" y="549732"/>
                </a:cubicBezTo>
                <a:cubicBezTo>
                  <a:pt x="5281621" y="549732"/>
                  <a:pt x="5281621" y="549732"/>
                  <a:pt x="5316865" y="539657"/>
                </a:cubicBezTo>
                <a:cubicBezTo>
                  <a:pt x="5316865" y="539657"/>
                  <a:pt x="5316865" y="539657"/>
                  <a:pt x="5326934" y="524541"/>
                </a:cubicBezTo>
                <a:cubicBezTo>
                  <a:pt x="5326934" y="524541"/>
                  <a:pt x="5326934" y="524541"/>
                  <a:pt x="5377283" y="499352"/>
                </a:cubicBezTo>
                <a:cubicBezTo>
                  <a:pt x="5377283" y="499352"/>
                  <a:pt x="5377283" y="499352"/>
                  <a:pt x="5407493" y="479199"/>
                </a:cubicBezTo>
                <a:cubicBezTo>
                  <a:pt x="5413787" y="475420"/>
                  <a:pt x="5427632" y="466604"/>
                  <a:pt x="5452808" y="448970"/>
                </a:cubicBezTo>
                <a:cubicBezTo>
                  <a:pt x="5452808" y="448970"/>
                  <a:pt x="5452808" y="448970"/>
                  <a:pt x="5447773" y="469123"/>
                </a:cubicBezTo>
                <a:cubicBezTo>
                  <a:pt x="5447773" y="469123"/>
                  <a:pt x="5447773" y="469123"/>
                  <a:pt x="5452808" y="479199"/>
                </a:cubicBezTo>
                <a:cubicBezTo>
                  <a:pt x="5452808" y="479199"/>
                  <a:pt x="5452808" y="479199"/>
                  <a:pt x="5462878" y="464084"/>
                </a:cubicBezTo>
                <a:cubicBezTo>
                  <a:pt x="5462878" y="464084"/>
                  <a:pt x="5462878" y="464084"/>
                  <a:pt x="5493087" y="474161"/>
                </a:cubicBezTo>
                <a:cubicBezTo>
                  <a:pt x="5493087" y="474161"/>
                  <a:pt x="5493087" y="474161"/>
                  <a:pt x="5493087" y="448970"/>
                </a:cubicBezTo>
                <a:cubicBezTo>
                  <a:pt x="5493087" y="448970"/>
                  <a:pt x="5493087" y="448970"/>
                  <a:pt x="5477982" y="438893"/>
                </a:cubicBezTo>
                <a:cubicBezTo>
                  <a:pt x="5483017" y="433856"/>
                  <a:pt x="5488053" y="428818"/>
                  <a:pt x="5493087" y="423779"/>
                </a:cubicBezTo>
                <a:cubicBezTo>
                  <a:pt x="5493087" y="423779"/>
                  <a:pt x="5493087" y="423779"/>
                  <a:pt x="5563574" y="363322"/>
                </a:cubicBezTo>
                <a:cubicBezTo>
                  <a:pt x="5563574" y="363322"/>
                  <a:pt x="5563574" y="363322"/>
                  <a:pt x="5593784" y="358283"/>
                </a:cubicBezTo>
                <a:cubicBezTo>
                  <a:pt x="5593784" y="358283"/>
                  <a:pt x="5593784" y="358283"/>
                  <a:pt x="5613925" y="333094"/>
                </a:cubicBezTo>
                <a:cubicBezTo>
                  <a:pt x="5613925" y="333094"/>
                  <a:pt x="5613925" y="333094"/>
                  <a:pt x="5634064" y="328055"/>
                </a:cubicBezTo>
                <a:cubicBezTo>
                  <a:pt x="5634064" y="328055"/>
                  <a:pt x="5634064" y="328055"/>
                  <a:pt x="5639098" y="312940"/>
                </a:cubicBezTo>
                <a:cubicBezTo>
                  <a:pt x="5644134" y="282712"/>
                  <a:pt x="5689448" y="343170"/>
                  <a:pt x="5689448" y="287751"/>
                </a:cubicBezTo>
                <a:cubicBezTo>
                  <a:pt x="5689448" y="287751"/>
                  <a:pt x="5689448" y="287751"/>
                  <a:pt x="5694482" y="267598"/>
                </a:cubicBezTo>
                <a:cubicBezTo>
                  <a:pt x="5694482" y="267598"/>
                  <a:pt x="5694482" y="267598"/>
                  <a:pt x="5714622" y="262560"/>
                </a:cubicBezTo>
                <a:cubicBezTo>
                  <a:pt x="5714622" y="262560"/>
                  <a:pt x="5714622" y="262560"/>
                  <a:pt x="5709588" y="267598"/>
                </a:cubicBezTo>
                <a:cubicBezTo>
                  <a:pt x="5709588" y="267598"/>
                  <a:pt x="5714622" y="272635"/>
                  <a:pt x="5714622" y="277674"/>
                </a:cubicBezTo>
                <a:cubicBezTo>
                  <a:pt x="5714622" y="277674"/>
                  <a:pt x="5714622" y="277674"/>
                  <a:pt x="5729727" y="262560"/>
                </a:cubicBezTo>
                <a:cubicBezTo>
                  <a:pt x="5729727" y="262560"/>
                  <a:pt x="5729727" y="262560"/>
                  <a:pt x="5719658" y="257521"/>
                </a:cubicBezTo>
                <a:cubicBezTo>
                  <a:pt x="5719658" y="257521"/>
                  <a:pt x="5719658" y="257521"/>
                  <a:pt x="5780076" y="207141"/>
                </a:cubicBezTo>
                <a:cubicBezTo>
                  <a:pt x="5780076" y="207141"/>
                  <a:pt x="5780076" y="207141"/>
                  <a:pt x="5800215" y="202102"/>
                </a:cubicBezTo>
                <a:cubicBezTo>
                  <a:pt x="5800215" y="202102"/>
                  <a:pt x="5800215" y="202102"/>
                  <a:pt x="5810286" y="176911"/>
                </a:cubicBezTo>
                <a:cubicBezTo>
                  <a:pt x="5830425" y="186988"/>
                  <a:pt x="5850566" y="151720"/>
                  <a:pt x="5860635" y="176911"/>
                </a:cubicBezTo>
                <a:cubicBezTo>
                  <a:pt x="5860635" y="176911"/>
                  <a:pt x="5860635" y="176911"/>
                  <a:pt x="5860635" y="136606"/>
                </a:cubicBezTo>
                <a:cubicBezTo>
                  <a:pt x="5870704" y="116454"/>
                  <a:pt x="5875738" y="171873"/>
                  <a:pt x="5905948" y="116454"/>
                </a:cubicBezTo>
                <a:cubicBezTo>
                  <a:pt x="5905948" y="116454"/>
                  <a:pt x="5905948" y="116454"/>
                  <a:pt x="5921054" y="116454"/>
                </a:cubicBezTo>
                <a:cubicBezTo>
                  <a:pt x="5921054" y="116454"/>
                  <a:pt x="5921054" y="116454"/>
                  <a:pt x="5921054" y="121493"/>
                </a:cubicBezTo>
                <a:cubicBezTo>
                  <a:pt x="5921054" y="121493"/>
                  <a:pt x="5921054" y="121493"/>
                  <a:pt x="5931123" y="116454"/>
                </a:cubicBezTo>
                <a:cubicBezTo>
                  <a:pt x="5931123" y="116454"/>
                  <a:pt x="5931123" y="116454"/>
                  <a:pt x="5921054" y="101340"/>
                </a:cubicBezTo>
                <a:cubicBezTo>
                  <a:pt x="5921054" y="101340"/>
                  <a:pt x="5921054" y="101340"/>
                  <a:pt x="5921054" y="91263"/>
                </a:cubicBezTo>
                <a:cubicBezTo>
                  <a:pt x="5921054" y="91263"/>
                  <a:pt x="5921054" y="91263"/>
                  <a:pt x="5956298" y="76149"/>
                </a:cubicBezTo>
                <a:cubicBezTo>
                  <a:pt x="5956298" y="76149"/>
                  <a:pt x="5956298" y="76149"/>
                  <a:pt x="5956298" y="66072"/>
                </a:cubicBezTo>
                <a:cubicBezTo>
                  <a:pt x="5956298" y="66072"/>
                  <a:pt x="5956298" y="66072"/>
                  <a:pt x="5986508" y="76149"/>
                </a:cubicBezTo>
                <a:cubicBezTo>
                  <a:pt x="5996577" y="76149"/>
                  <a:pt x="5966367" y="106377"/>
                  <a:pt x="6001613" y="71111"/>
                </a:cubicBezTo>
                <a:cubicBezTo>
                  <a:pt x="6001613" y="71111"/>
                  <a:pt x="6001613" y="71111"/>
                  <a:pt x="5981472" y="50958"/>
                </a:cubicBezTo>
                <a:cubicBezTo>
                  <a:pt x="5981472" y="50958"/>
                  <a:pt x="5981472" y="50958"/>
                  <a:pt x="6051960" y="15692"/>
                </a:cubicBezTo>
                <a:cubicBezTo>
                  <a:pt x="6051960" y="15692"/>
                  <a:pt x="6051960" y="15692"/>
                  <a:pt x="6051960" y="5064"/>
                </a:cubicBezTo>
                <a:lnTo>
                  <a:pt x="6051960" y="104"/>
                </a:lnTo>
                <a:lnTo>
                  <a:pt x="6224984" y="104"/>
                </a:lnTo>
                <a:lnTo>
                  <a:pt x="6223148" y="5615"/>
                </a:lnTo>
                <a:cubicBezTo>
                  <a:pt x="6223148" y="5615"/>
                  <a:pt x="6223148" y="5615"/>
                  <a:pt x="6218112" y="5615"/>
                </a:cubicBezTo>
                <a:cubicBezTo>
                  <a:pt x="6218112" y="5615"/>
                  <a:pt x="6218112" y="5615"/>
                  <a:pt x="6213078" y="578"/>
                </a:cubicBezTo>
                <a:cubicBezTo>
                  <a:pt x="6213078" y="578"/>
                  <a:pt x="6213078" y="578"/>
                  <a:pt x="6203008" y="10653"/>
                </a:cubicBezTo>
                <a:cubicBezTo>
                  <a:pt x="6203008" y="10653"/>
                  <a:pt x="6203008" y="10653"/>
                  <a:pt x="6213078" y="30806"/>
                </a:cubicBezTo>
                <a:cubicBezTo>
                  <a:pt x="6213078" y="30806"/>
                  <a:pt x="6213078" y="30806"/>
                  <a:pt x="6208043" y="55997"/>
                </a:cubicBezTo>
                <a:cubicBezTo>
                  <a:pt x="6208043" y="55997"/>
                  <a:pt x="6208043" y="55997"/>
                  <a:pt x="6197974" y="55997"/>
                </a:cubicBezTo>
                <a:cubicBezTo>
                  <a:pt x="6197974" y="55997"/>
                  <a:pt x="6197974" y="55997"/>
                  <a:pt x="6197974" y="76149"/>
                </a:cubicBezTo>
                <a:cubicBezTo>
                  <a:pt x="6197974" y="76149"/>
                  <a:pt x="6197974" y="76149"/>
                  <a:pt x="6218112" y="91263"/>
                </a:cubicBezTo>
                <a:cubicBezTo>
                  <a:pt x="6218112" y="91263"/>
                  <a:pt x="6218112" y="91263"/>
                  <a:pt x="6238253" y="50958"/>
                </a:cubicBezTo>
                <a:cubicBezTo>
                  <a:pt x="6238253" y="50958"/>
                  <a:pt x="6238253" y="50958"/>
                  <a:pt x="6278532" y="61035"/>
                </a:cubicBezTo>
                <a:cubicBezTo>
                  <a:pt x="6278532" y="61035"/>
                  <a:pt x="6278532" y="61035"/>
                  <a:pt x="6258392" y="81188"/>
                </a:cubicBezTo>
                <a:cubicBezTo>
                  <a:pt x="6258392" y="81188"/>
                  <a:pt x="6258392" y="81188"/>
                  <a:pt x="6228184" y="86225"/>
                </a:cubicBezTo>
                <a:cubicBezTo>
                  <a:pt x="6228184" y="86225"/>
                  <a:pt x="6223148" y="91263"/>
                  <a:pt x="6218112" y="96302"/>
                </a:cubicBezTo>
                <a:cubicBezTo>
                  <a:pt x="6218112" y="96302"/>
                  <a:pt x="6218112" y="96302"/>
                  <a:pt x="6208043" y="86225"/>
                </a:cubicBezTo>
                <a:cubicBezTo>
                  <a:pt x="6208043" y="86225"/>
                  <a:pt x="6208043" y="86225"/>
                  <a:pt x="6167764" y="101340"/>
                </a:cubicBezTo>
                <a:cubicBezTo>
                  <a:pt x="6167764" y="101340"/>
                  <a:pt x="6167764" y="101340"/>
                  <a:pt x="6147624" y="101340"/>
                </a:cubicBezTo>
                <a:cubicBezTo>
                  <a:pt x="6147624" y="101340"/>
                  <a:pt x="6147624" y="101340"/>
                  <a:pt x="6147624" y="126529"/>
                </a:cubicBezTo>
                <a:cubicBezTo>
                  <a:pt x="6147624" y="126529"/>
                  <a:pt x="6147624" y="126529"/>
                  <a:pt x="6117414" y="136606"/>
                </a:cubicBezTo>
                <a:cubicBezTo>
                  <a:pt x="6117414" y="136606"/>
                  <a:pt x="6117414" y="136606"/>
                  <a:pt x="6107345" y="151720"/>
                </a:cubicBezTo>
                <a:cubicBezTo>
                  <a:pt x="6107345" y="151720"/>
                  <a:pt x="6107345" y="151720"/>
                  <a:pt x="6062032" y="161797"/>
                </a:cubicBezTo>
                <a:cubicBezTo>
                  <a:pt x="6062032" y="161797"/>
                  <a:pt x="6062032" y="161797"/>
                  <a:pt x="6056996" y="176911"/>
                </a:cubicBezTo>
                <a:cubicBezTo>
                  <a:pt x="6056996" y="176911"/>
                  <a:pt x="6056996" y="176911"/>
                  <a:pt x="5996577" y="212178"/>
                </a:cubicBezTo>
                <a:cubicBezTo>
                  <a:pt x="5996577" y="212178"/>
                  <a:pt x="5996577" y="212178"/>
                  <a:pt x="6006647" y="197064"/>
                </a:cubicBezTo>
                <a:cubicBezTo>
                  <a:pt x="6011682" y="197064"/>
                  <a:pt x="6011682" y="197064"/>
                  <a:pt x="6006647" y="192025"/>
                </a:cubicBezTo>
                <a:cubicBezTo>
                  <a:pt x="6006647" y="186988"/>
                  <a:pt x="6001613" y="176911"/>
                  <a:pt x="5991542" y="161797"/>
                </a:cubicBezTo>
                <a:cubicBezTo>
                  <a:pt x="5991542" y="161797"/>
                  <a:pt x="5991542" y="161797"/>
                  <a:pt x="5956298" y="181950"/>
                </a:cubicBezTo>
                <a:cubicBezTo>
                  <a:pt x="5956298" y="181950"/>
                  <a:pt x="5956298" y="181950"/>
                  <a:pt x="5946228" y="186988"/>
                </a:cubicBezTo>
                <a:cubicBezTo>
                  <a:pt x="5946228" y="186988"/>
                  <a:pt x="5946228" y="186988"/>
                  <a:pt x="5986508" y="197064"/>
                </a:cubicBezTo>
                <a:cubicBezTo>
                  <a:pt x="5986508" y="197064"/>
                  <a:pt x="5986508" y="197064"/>
                  <a:pt x="5961333" y="227293"/>
                </a:cubicBezTo>
                <a:cubicBezTo>
                  <a:pt x="5961333" y="227293"/>
                  <a:pt x="5961333" y="227293"/>
                  <a:pt x="5961333" y="247446"/>
                </a:cubicBezTo>
                <a:cubicBezTo>
                  <a:pt x="5961333" y="247446"/>
                  <a:pt x="5961333" y="247446"/>
                  <a:pt x="5991542" y="237369"/>
                </a:cubicBezTo>
                <a:cubicBezTo>
                  <a:pt x="5991542" y="237369"/>
                  <a:pt x="5991542" y="237369"/>
                  <a:pt x="5966367" y="257521"/>
                </a:cubicBezTo>
                <a:cubicBezTo>
                  <a:pt x="5966367" y="257521"/>
                  <a:pt x="5966367" y="257521"/>
                  <a:pt x="5941192" y="267598"/>
                </a:cubicBezTo>
                <a:cubicBezTo>
                  <a:pt x="5941192" y="267598"/>
                  <a:pt x="5941192" y="267598"/>
                  <a:pt x="5921054" y="257521"/>
                </a:cubicBezTo>
                <a:cubicBezTo>
                  <a:pt x="5916018" y="262560"/>
                  <a:pt x="5910984" y="272635"/>
                  <a:pt x="5895879" y="297826"/>
                </a:cubicBezTo>
                <a:cubicBezTo>
                  <a:pt x="5895879" y="297826"/>
                  <a:pt x="5895879" y="297826"/>
                  <a:pt x="5900914" y="302864"/>
                </a:cubicBezTo>
                <a:cubicBezTo>
                  <a:pt x="5900914" y="302864"/>
                  <a:pt x="5900914" y="302864"/>
                  <a:pt x="5895879" y="317978"/>
                </a:cubicBezTo>
                <a:cubicBezTo>
                  <a:pt x="5895879" y="317978"/>
                  <a:pt x="5895879" y="317978"/>
                  <a:pt x="5865669" y="323017"/>
                </a:cubicBezTo>
                <a:cubicBezTo>
                  <a:pt x="5865669" y="323017"/>
                  <a:pt x="5865669" y="323017"/>
                  <a:pt x="5830425" y="317978"/>
                </a:cubicBezTo>
                <a:cubicBezTo>
                  <a:pt x="5830425" y="317978"/>
                  <a:pt x="5830425" y="317978"/>
                  <a:pt x="5825391" y="328055"/>
                </a:cubicBezTo>
                <a:cubicBezTo>
                  <a:pt x="5825391" y="328055"/>
                  <a:pt x="5825391" y="328055"/>
                  <a:pt x="5840494" y="343170"/>
                </a:cubicBezTo>
                <a:cubicBezTo>
                  <a:pt x="5840494" y="343170"/>
                  <a:pt x="5840494" y="343170"/>
                  <a:pt x="5860635" y="343170"/>
                </a:cubicBezTo>
                <a:cubicBezTo>
                  <a:pt x="5860635" y="343170"/>
                  <a:pt x="5860635" y="343170"/>
                  <a:pt x="5790146" y="368360"/>
                </a:cubicBezTo>
                <a:cubicBezTo>
                  <a:pt x="5790146" y="368360"/>
                  <a:pt x="5790146" y="368360"/>
                  <a:pt x="5795181" y="378436"/>
                </a:cubicBezTo>
                <a:cubicBezTo>
                  <a:pt x="5790146" y="378436"/>
                  <a:pt x="5785112" y="378436"/>
                  <a:pt x="5775042" y="378436"/>
                </a:cubicBezTo>
                <a:cubicBezTo>
                  <a:pt x="5775042" y="378436"/>
                  <a:pt x="5775042" y="378436"/>
                  <a:pt x="5729727" y="393551"/>
                </a:cubicBezTo>
                <a:cubicBezTo>
                  <a:pt x="5729727" y="393551"/>
                  <a:pt x="5729727" y="393551"/>
                  <a:pt x="5754902" y="403627"/>
                </a:cubicBezTo>
                <a:cubicBezTo>
                  <a:pt x="5759937" y="403627"/>
                  <a:pt x="5759937" y="403627"/>
                  <a:pt x="5759937" y="408665"/>
                </a:cubicBezTo>
                <a:cubicBezTo>
                  <a:pt x="5754902" y="408665"/>
                  <a:pt x="5744832" y="408665"/>
                  <a:pt x="5719658" y="418741"/>
                </a:cubicBezTo>
                <a:cubicBezTo>
                  <a:pt x="5719658" y="418741"/>
                  <a:pt x="5719658" y="418741"/>
                  <a:pt x="5714622" y="423779"/>
                </a:cubicBezTo>
                <a:cubicBezTo>
                  <a:pt x="5714622" y="423779"/>
                  <a:pt x="5714622" y="423779"/>
                  <a:pt x="5729727" y="438893"/>
                </a:cubicBezTo>
                <a:cubicBezTo>
                  <a:pt x="5729727" y="438893"/>
                  <a:pt x="5729727" y="438893"/>
                  <a:pt x="5699518" y="433856"/>
                </a:cubicBezTo>
                <a:cubicBezTo>
                  <a:pt x="5699518" y="433856"/>
                  <a:pt x="5699518" y="433856"/>
                  <a:pt x="5654203" y="479199"/>
                </a:cubicBezTo>
                <a:cubicBezTo>
                  <a:pt x="5654203" y="479199"/>
                  <a:pt x="5654203" y="479199"/>
                  <a:pt x="5654203" y="489275"/>
                </a:cubicBezTo>
                <a:cubicBezTo>
                  <a:pt x="5654203" y="489275"/>
                  <a:pt x="5654203" y="489275"/>
                  <a:pt x="5644134" y="489275"/>
                </a:cubicBezTo>
                <a:cubicBezTo>
                  <a:pt x="5629028" y="494314"/>
                  <a:pt x="5593784" y="484236"/>
                  <a:pt x="5613925" y="514466"/>
                </a:cubicBezTo>
                <a:cubicBezTo>
                  <a:pt x="5613925" y="514466"/>
                  <a:pt x="5613925" y="514466"/>
                  <a:pt x="5593784" y="529580"/>
                </a:cubicBezTo>
                <a:cubicBezTo>
                  <a:pt x="5593784" y="529580"/>
                  <a:pt x="5593784" y="529580"/>
                  <a:pt x="5593784" y="539657"/>
                </a:cubicBezTo>
                <a:cubicBezTo>
                  <a:pt x="5593784" y="539657"/>
                  <a:pt x="5593784" y="539657"/>
                  <a:pt x="5573644" y="539657"/>
                </a:cubicBezTo>
                <a:cubicBezTo>
                  <a:pt x="5573644" y="539657"/>
                  <a:pt x="5573644" y="539657"/>
                  <a:pt x="5568610" y="549732"/>
                </a:cubicBezTo>
                <a:cubicBezTo>
                  <a:pt x="5568610" y="549732"/>
                  <a:pt x="5568610" y="549732"/>
                  <a:pt x="5523297" y="584999"/>
                </a:cubicBezTo>
                <a:cubicBezTo>
                  <a:pt x="5523297" y="584999"/>
                  <a:pt x="5523297" y="584999"/>
                  <a:pt x="5518261" y="605151"/>
                </a:cubicBezTo>
                <a:cubicBezTo>
                  <a:pt x="5518261" y="605151"/>
                  <a:pt x="5518261" y="605151"/>
                  <a:pt x="5462878" y="630342"/>
                </a:cubicBezTo>
                <a:cubicBezTo>
                  <a:pt x="5462878" y="630342"/>
                  <a:pt x="5462878" y="630342"/>
                  <a:pt x="5452808" y="640419"/>
                </a:cubicBezTo>
                <a:cubicBezTo>
                  <a:pt x="5452808" y="640419"/>
                  <a:pt x="5452808" y="640419"/>
                  <a:pt x="5467913" y="645458"/>
                </a:cubicBezTo>
                <a:cubicBezTo>
                  <a:pt x="5467913" y="645458"/>
                  <a:pt x="5467913" y="645458"/>
                  <a:pt x="5452808" y="645458"/>
                </a:cubicBezTo>
                <a:cubicBezTo>
                  <a:pt x="5452808" y="645458"/>
                  <a:pt x="5452808" y="645458"/>
                  <a:pt x="5331970" y="731104"/>
                </a:cubicBezTo>
                <a:cubicBezTo>
                  <a:pt x="5331970" y="731104"/>
                  <a:pt x="5331970" y="731104"/>
                  <a:pt x="5306796" y="761334"/>
                </a:cubicBezTo>
                <a:cubicBezTo>
                  <a:pt x="5306796" y="761334"/>
                  <a:pt x="5306796" y="761334"/>
                  <a:pt x="5251411" y="791562"/>
                </a:cubicBezTo>
                <a:cubicBezTo>
                  <a:pt x="5251411" y="791562"/>
                  <a:pt x="5251411" y="791562"/>
                  <a:pt x="5241341" y="801639"/>
                </a:cubicBezTo>
                <a:cubicBezTo>
                  <a:pt x="5241341" y="801639"/>
                  <a:pt x="5241341" y="801639"/>
                  <a:pt x="5246377" y="811716"/>
                </a:cubicBezTo>
                <a:cubicBezTo>
                  <a:pt x="5246377" y="811716"/>
                  <a:pt x="5246377" y="811716"/>
                  <a:pt x="5256446" y="801639"/>
                </a:cubicBezTo>
                <a:cubicBezTo>
                  <a:pt x="5256446" y="801639"/>
                  <a:pt x="5256446" y="801639"/>
                  <a:pt x="5266516" y="806677"/>
                </a:cubicBezTo>
                <a:cubicBezTo>
                  <a:pt x="5266516" y="806677"/>
                  <a:pt x="5266516" y="806677"/>
                  <a:pt x="5367214" y="756295"/>
                </a:cubicBezTo>
                <a:cubicBezTo>
                  <a:pt x="5367214" y="756295"/>
                  <a:pt x="5367214" y="756295"/>
                  <a:pt x="5392388" y="756295"/>
                </a:cubicBezTo>
                <a:cubicBezTo>
                  <a:pt x="5392388" y="756295"/>
                  <a:pt x="5392388" y="756295"/>
                  <a:pt x="5518261" y="670647"/>
                </a:cubicBezTo>
                <a:cubicBezTo>
                  <a:pt x="5518261" y="650495"/>
                  <a:pt x="5538402" y="685763"/>
                  <a:pt x="5533366" y="660572"/>
                </a:cubicBezTo>
                <a:cubicBezTo>
                  <a:pt x="5533366" y="660572"/>
                  <a:pt x="5533366" y="660572"/>
                  <a:pt x="5644134" y="600114"/>
                </a:cubicBezTo>
                <a:cubicBezTo>
                  <a:pt x="5644134" y="600114"/>
                  <a:pt x="5644134" y="600114"/>
                  <a:pt x="5578680" y="665610"/>
                </a:cubicBezTo>
                <a:cubicBezTo>
                  <a:pt x="5578680" y="665610"/>
                  <a:pt x="5578680" y="665610"/>
                  <a:pt x="5563574" y="680724"/>
                </a:cubicBezTo>
                <a:cubicBezTo>
                  <a:pt x="5563574" y="680724"/>
                  <a:pt x="5563574" y="680724"/>
                  <a:pt x="5623994" y="680724"/>
                </a:cubicBezTo>
                <a:cubicBezTo>
                  <a:pt x="5629028" y="665610"/>
                  <a:pt x="5639098" y="710952"/>
                  <a:pt x="5644134" y="655533"/>
                </a:cubicBezTo>
                <a:cubicBezTo>
                  <a:pt x="5644134" y="655533"/>
                  <a:pt x="5644134" y="655533"/>
                  <a:pt x="5664272" y="665610"/>
                </a:cubicBezTo>
                <a:cubicBezTo>
                  <a:pt x="5664272" y="665610"/>
                  <a:pt x="5664272" y="665610"/>
                  <a:pt x="5608890" y="705915"/>
                </a:cubicBezTo>
                <a:cubicBezTo>
                  <a:pt x="5608890" y="705915"/>
                  <a:pt x="5608890" y="705915"/>
                  <a:pt x="5608890" y="715990"/>
                </a:cubicBezTo>
                <a:cubicBezTo>
                  <a:pt x="5608890" y="715990"/>
                  <a:pt x="5608890" y="715990"/>
                  <a:pt x="5583715" y="731104"/>
                </a:cubicBezTo>
                <a:cubicBezTo>
                  <a:pt x="5583715" y="731104"/>
                  <a:pt x="5583715" y="731104"/>
                  <a:pt x="5583715" y="741181"/>
                </a:cubicBezTo>
                <a:cubicBezTo>
                  <a:pt x="5583715" y="741181"/>
                  <a:pt x="5583715" y="741181"/>
                  <a:pt x="5568610" y="731104"/>
                </a:cubicBezTo>
                <a:cubicBezTo>
                  <a:pt x="5568610" y="731104"/>
                  <a:pt x="5568610" y="731104"/>
                  <a:pt x="5558541" y="731104"/>
                </a:cubicBezTo>
                <a:cubicBezTo>
                  <a:pt x="5558541" y="731104"/>
                  <a:pt x="5558541" y="731104"/>
                  <a:pt x="5548471" y="746220"/>
                </a:cubicBezTo>
                <a:cubicBezTo>
                  <a:pt x="5548471" y="746220"/>
                  <a:pt x="5548471" y="746220"/>
                  <a:pt x="5563574" y="751257"/>
                </a:cubicBezTo>
                <a:cubicBezTo>
                  <a:pt x="5563574" y="751257"/>
                  <a:pt x="5563574" y="751257"/>
                  <a:pt x="5558541" y="756295"/>
                </a:cubicBezTo>
                <a:cubicBezTo>
                  <a:pt x="5543436" y="766372"/>
                  <a:pt x="5553505" y="771411"/>
                  <a:pt x="5558541" y="771411"/>
                </a:cubicBezTo>
                <a:cubicBezTo>
                  <a:pt x="5553505" y="771411"/>
                  <a:pt x="5543436" y="771411"/>
                  <a:pt x="5528331" y="766372"/>
                </a:cubicBezTo>
                <a:cubicBezTo>
                  <a:pt x="5528331" y="766372"/>
                  <a:pt x="5528331" y="766372"/>
                  <a:pt x="5513226" y="796600"/>
                </a:cubicBezTo>
                <a:cubicBezTo>
                  <a:pt x="5513226" y="796600"/>
                  <a:pt x="5513226" y="796600"/>
                  <a:pt x="5518261" y="806677"/>
                </a:cubicBezTo>
                <a:cubicBezTo>
                  <a:pt x="5528331" y="806677"/>
                  <a:pt x="5548471" y="816753"/>
                  <a:pt x="5533366" y="791562"/>
                </a:cubicBezTo>
                <a:cubicBezTo>
                  <a:pt x="5548471" y="796600"/>
                  <a:pt x="5558541" y="791562"/>
                  <a:pt x="5563574" y="791562"/>
                </a:cubicBezTo>
                <a:cubicBezTo>
                  <a:pt x="5563574" y="791562"/>
                  <a:pt x="5563574" y="791562"/>
                  <a:pt x="5558541" y="786525"/>
                </a:cubicBezTo>
                <a:cubicBezTo>
                  <a:pt x="5563574" y="781486"/>
                  <a:pt x="5568610" y="781486"/>
                  <a:pt x="5578680" y="776448"/>
                </a:cubicBezTo>
                <a:cubicBezTo>
                  <a:pt x="5578680" y="776448"/>
                  <a:pt x="5578680" y="776448"/>
                  <a:pt x="5563574" y="806677"/>
                </a:cubicBezTo>
                <a:cubicBezTo>
                  <a:pt x="5563574" y="806677"/>
                  <a:pt x="5563574" y="806677"/>
                  <a:pt x="5608890" y="816753"/>
                </a:cubicBezTo>
                <a:cubicBezTo>
                  <a:pt x="5593784" y="816753"/>
                  <a:pt x="5623994" y="852020"/>
                  <a:pt x="5613925" y="791562"/>
                </a:cubicBezTo>
                <a:cubicBezTo>
                  <a:pt x="5613925" y="791562"/>
                  <a:pt x="5613925" y="791562"/>
                  <a:pt x="5598820" y="791562"/>
                </a:cubicBezTo>
                <a:cubicBezTo>
                  <a:pt x="5603854" y="786525"/>
                  <a:pt x="5629028" y="776448"/>
                  <a:pt x="5639098" y="801639"/>
                </a:cubicBezTo>
                <a:cubicBezTo>
                  <a:pt x="5639098" y="801639"/>
                  <a:pt x="5639098" y="801639"/>
                  <a:pt x="5694482" y="786525"/>
                </a:cubicBezTo>
                <a:cubicBezTo>
                  <a:pt x="5694482" y="786525"/>
                  <a:pt x="5694482" y="786525"/>
                  <a:pt x="5699518" y="761334"/>
                </a:cubicBezTo>
                <a:cubicBezTo>
                  <a:pt x="5699518" y="761334"/>
                  <a:pt x="5699518" y="761334"/>
                  <a:pt x="5699518" y="776448"/>
                </a:cubicBezTo>
                <a:cubicBezTo>
                  <a:pt x="5699518" y="776448"/>
                  <a:pt x="5699518" y="776448"/>
                  <a:pt x="5759937" y="781486"/>
                </a:cubicBezTo>
                <a:cubicBezTo>
                  <a:pt x="5759937" y="781486"/>
                  <a:pt x="5759937" y="781486"/>
                  <a:pt x="5770006" y="766372"/>
                </a:cubicBezTo>
                <a:cubicBezTo>
                  <a:pt x="5770006" y="766372"/>
                  <a:pt x="5770006" y="766372"/>
                  <a:pt x="5800215" y="766372"/>
                </a:cubicBezTo>
                <a:cubicBezTo>
                  <a:pt x="5800215" y="766372"/>
                  <a:pt x="5800215" y="766372"/>
                  <a:pt x="5800215" y="746220"/>
                </a:cubicBezTo>
                <a:cubicBezTo>
                  <a:pt x="5820356" y="726067"/>
                  <a:pt x="5805250" y="766372"/>
                  <a:pt x="5825391" y="766372"/>
                </a:cubicBezTo>
                <a:cubicBezTo>
                  <a:pt x="5825391" y="766372"/>
                  <a:pt x="5825391" y="766372"/>
                  <a:pt x="5830425" y="756295"/>
                </a:cubicBezTo>
                <a:cubicBezTo>
                  <a:pt x="5830425" y="756295"/>
                  <a:pt x="5830425" y="756295"/>
                  <a:pt x="5850566" y="766372"/>
                </a:cubicBezTo>
                <a:cubicBezTo>
                  <a:pt x="5850566" y="766372"/>
                  <a:pt x="5850566" y="766372"/>
                  <a:pt x="5860635" y="751257"/>
                </a:cubicBezTo>
                <a:cubicBezTo>
                  <a:pt x="5860635" y="751257"/>
                  <a:pt x="5860635" y="751257"/>
                  <a:pt x="5941192" y="741181"/>
                </a:cubicBezTo>
                <a:cubicBezTo>
                  <a:pt x="5941192" y="741181"/>
                  <a:pt x="5941192" y="741181"/>
                  <a:pt x="5941192" y="731104"/>
                </a:cubicBezTo>
                <a:cubicBezTo>
                  <a:pt x="5941192" y="731104"/>
                  <a:pt x="5941192" y="731104"/>
                  <a:pt x="5961333" y="736143"/>
                </a:cubicBezTo>
                <a:cubicBezTo>
                  <a:pt x="5961333" y="736143"/>
                  <a:pt x="5961333" y="736143"/>
                  <a:pt x="5991542" y="726067"/>
                </a:cubicBezTo>
                <a:cubicBezTo>
                  <a:pt x="5991542" y="726067"/>
                  <a:pt x="5991542" y="726067"/>
                  <a:pt x="6051960" y="721029"/>
                </a:cubicBezTo>
                <a:cubicBezTo>
                  <a:pt x="6051960" y="721029"/>
                  <a:pt x="6051960" y="721029"/>
                  <a:pt x="6062032" y="710952"/>
                </a:cubicBezTo>
                <a:cubicBezTo>
                  <a:pt x="6062032" y="715990"/>
                  <a:pt x="6072101" y="715990"/>
                  <a:pt x="6087206" y="710952"/>
                </a:cubicBezTo>
                <a:cubicBezTo>
                  <a:pt x="6087206" y="710952"/>
                  <a:pt x="6087206" y="710952"/>
                  <a:pt x="6097276" y="705915"/>
                </a:cubicBezTo>
                <a:cubicBezTo>
                  <a:pt x="6097276" y="705915"/>
                  <a:pt x="6097276" y="705915"/>
                  <a:pt x="6102310" y="705915"/>
                </a:cubicBezTo>
                <a:cubicBezTo>
                  <a:pt x="6102310" y="705915"/>
                  <a:pt x="6102310" y="705915"/>
                  <a:pt x="6072101" y="726067"/>
                </a:cubicBezTo>
                <a:cubicBezTo>
                  <a:pt x="6072101" y="726067"/>
                  <a:pt x="6072101" y="726067"/>
                  <a:pt x="6072101" y="741181"/>
                </a:cubicBezTo>
                <a:cubicBezTo>
                  <a:pt x="6072101" y="741181"/>
                  <a:pt x="6072101" y="741181"/>
                  <a:pt x="6112380" y="741181"/>
                </a:cubicBezTo>
                <a:cubicBezTo>
                  <a:pt x="6112380" y="741181"/>
                  <a:pt x="6112380" y="741181"/>
                  <a:pt x="6132520" y="715990"/>
                </a:cubicBezTo>
                <a:cubicBezTo>
                  <a:pt x="6132520" y="715990"/>
                  <a:pt x="6132520" y="715990"/>
                  <a:pt x="6122450" y="705915"/>
                </a:cubicBezTo>
                <a:cubicBezTo>
                  <a:pt x="6122450" y="705915"/>
                  <a:pt x="6122450" y="705915"/>
                  <a:pt x="6197974" y="685763"/>
                </a:cubicBezTo>
                <a:cubicBezTo>
                  <a:pt x="6197974" y="685763"/>
                  <a:pt x="6197974" y="685763"/>
                  <a:pt x="6192938" y="680724"/>
                </a:cubicBezTo>
                <a:cubicBezTo>
                  <a:pt x="6192938" y="680724"/>
                  <a:pt x="6192938" y="680724"/>
                  <a:pt x="6208043" y="670647"/>
                </a:cubicBezTo>
                <a:cubicBezTo>
                  <a:pt x="6208043" y="670647"/>
                  <a:pt x="6208043" y="670647"/>
                  <a:pt x="6223148" y="680724"/>
                </a:cubicBezTo>
                <a:cubicBezTo>
                  <a:pt x="6238253" y="685763"/>
                  <a:pt x="6253358" y="665610"/>
                  <a:pt x="6268462" y="675686"/>
                </a:cubicBezTo>
                <a:cubicBezTo>
                  <a:pt x="6268462" y="680724"/>
                  <a:pt x="6283567" y="670647"/>
                  <a:pt x="6263428" y="680724"/>
                </a:cubicBezTo>
                <a:cubicBezTo>
                  <a:pt x="6268462" y="685763"/>
                  <a:pt x="6273497" y="680724"/>
                  <a:pt x="6278532" y="685763"/>
                </a:cubicBezTo>
                <a:cubicBezTo>
                  <a:pt x="6278532" y="685763"/>
                  <a:pt x="6278532" y="685763"/>
                  <a:pt x="6278532" y="665610"/>
                </a:cubicBezTo>
                <a:cubicBezTo>
                  <a:pt x="6278532" y="665610"/>
                  <a:pt x="6278532" y="665610"/>
                  <a:pt x="6328882" y="655533"/>
                </a:cubicBezTo>
                <a:cubicBezTo>
                  <a:pt x="6328882" y="655533"/>
                  <a:pt x="6328882" y="655533"/>
                  <a:pt x="6328882" y="630342"/>
                </a:cubicBezTo>
                <a:cubicBezTo>
                  <a:pt x="6328882" y="630342"/>
                  <a:pt x="6328882" y="630342"/>
                  <a:pt x="6364126" y="645458"/>
                </a:cubicBezTo>
                <a:cubicBezTo>
                  <a:pt x="6364126" y="645458"/>
                  <a:pt x="6364126" y="645458"/>
                  <a:pt x="6399370" y="640419"/>
                </a:cubicBezTo>
                <a:cubicBezTo>
                  <a:pt x="6399370" y="640419"/>
                  <a:pt x="6399370" y="640419"/>
                  <a:pt x="6389300" y="625304"/>
                </a:cubicBezTo>
                <a:cubicBezTo>
                  <a:pt x="6389300" y="625304"/>
                  <a:pt x="6389300" y="625304"/>
                  <a:pt x="6414475" y="595076"/>
                </a:cubicBezTo>
                <a:cubicBezTo>
                  <a:pt x="6414475" y="595076"/>
                  <a:pt x="6414475" y="595076"/>
                  <a:pt x="6429580" y="595076"/>
                </a:cubicBezTo>
                <a:cubicBezTo>
                  <a:pt x="6429580" y="595076"/>
                  <a:pt x="6429580" y="595076"/>
                  <a:pt x="6449719" y="600114"/>
                </a:cubicBezTo>
                <a:cubicBezTo>
                  <a:pt x="6449719" y="600114"/>
                  <a:pt x="6449719" y="600114"/>
                  <a:pt x="6479929" y="579962"/>
                </a:cubicBezTo>
                <a:cubicBezTo>
                  <a:pt x="6479929" y="579962"/>
                  <a:pt x="6479929" y="579962"/>
                  <a:pt x="6484963" y="595076"/>
                </a:cubicBezTo>
                <a:cubicBezTo>
                  <a:pt x="6484963" y="595076"/>
                  <a:pt x="6484963" y="595076"/>
                  <a:pt x="6500068" y="600114"/>
                </a:cubicBezTo>
                <a:cubicBezTo>
                  <a:pt x="6500068" y="595076"/>
                  <a:pt x="6510138" y="590037"/>
                  <a:pt x="6520207" y="579962"/>
                </a:cubicBezTo>
                <a:cubicBezTo>
                  <a:pt x="6520207" y="579962"/>
                  <a:pt x="6520207" y="579962"/>
                  <a:pt x="6500068" y="569885"/>
                </a:cubicBezTo>
                <a:cubicBezTo>
                  <a:pt x="6500068" y="564846"/>
                  <a:pt x="6474894" y="579962"/>
                  <a:pt x="6505104" y="559809"/>
                </a:cubicBezTo>
                <a:cubicBezTo>
                  <a:pt x="6505104" y="559809"/>
                  <a:pt x="6505104" y="559809"/>
                  <a:pt x="6479929" y="564846"/>
                </a:cubicBezTo>
                <a:cubicBezTo>
                  <a:pt x="6479929" y="564846"/>
                  <a:pt x="6479929" y="564846"/>
                  <a:pt x="6479929" y="529580"/>
                </a:cubicBezTo>
                <a:cubicBezTo>
                  <a:pt x="6479929" y="529580"/>
                  <a:pt x="6479929" y="529580"/>
                  <a:pt x="6489998" y="524541"/>
                </a:cubicBezTo>
                <a:cubicBezTo>
                  <a:pt x="6489998" y="524541"/>
                  <a:pt x="6489998" y="524541"/>
                  <a:pt x="6535312" y="529580"/>
                </a:cubicBezTo>
                <a:cubicBezTo>
                  <a:pt x="6535312" y="529580"/>
                  <a:pt x="6535312" y="529580"/>
                  <a:pt x="6575592" y="499352"/>
                </a:cubicBezTo>
                <a:cubicBezTo>
                  <a:pt x="6585662" y="509428"/>
                  <a:pt x="6600766" y="494314"/>
                  <a:pt x="6615872" y="489275"/>
                </a:cubicBezTo>
                <a:cubicBezTo>
                  <a:pt x="6615872" y="489275"/>
                  <a:pt x="6615872" y="489275"/>
                  <a:pt x="6620906" y="494314"/>
                </a:cubicBezTo>
                <a:cubicBezTo>
                  <a:pt x="6620906" y="494314"/>
                  <a:pt x="6620906" y="494314"/>
                  <a:pt x="6646080" y="469123"/>
                </a:cubicBezTo>
                <a:cubicBezTo>
                  <a:pt x="6646080" y="469123"/>
                  <a:pt x="6646080" y="469123"/>
                  <a:pt x="6651116" y="448970"/>
                </a:cubicBezTo>
                <a:cubicBezTo>
                  <a:pt x="6651116" y="448970"/>
                  <a:pt x="6651116" y="448970"/>
                  <a:pt x="6666220" y="433856"/>
                </a:cubicBezTo>
                <a:cubicBezTo>
                  <a:pt x="6666220" y="433856"/>
                  <a:pt x="6666220" y="433856"/>
                  <a:pt x="6726639" y="423779"/>
                </a:cubicBezTo>
                <a:cubicBezTo>
                  <a:pt x="6716570" y="418741"/>
                  <a:pt x="6741744" y="393551"/>
                  <a:pt x="6706500" y="403627"/>
                </a:cubicBezTo>
                <a:cubicBezTo>
                  <a:pt x="6706500" y="403627"/>
                  <a:pt x="6706500" y="403627"/>
                  <a:pt x="6741744" y="383474"/>
                </a:cubicBezTo>
                <a:cubicBezTo>
                  <a:pt x="6741744" y="383474"/>
                  <a:pt x="6741744" y="383474"/>
                  <a:pt x="6736708" y="378436"/>
                </a:cubicBezTo>
                <a:cubicBezTo>
                  <a:pt x="6736708" y="378436"/>
                  <a:pt x="6736708" y="378436"/>
                  <a:pt x="6756849" y="368360"/>
                </a:cubicBezTo>
                <a:cubicBezTo>
                  <a:pt x="6756849" y="368360"/>
                  <a:pt x="6756849" y="368360"/>
                  <a:pt x="6822302" y="307903"/>
                </a:cubicBezTo>
                <a:cubicBezTo>
                  <a:pt x="6817268" y="302864"/>
                  <a:pt x="6792093" y="312940"/>
                  <a:pt x="6817268" y="287751"/>
                </a:cubicBezTo>
                <a:cubicBezTo>
                  <a:pt x="6817268" y="287751"/>
                  <a:pt x="6817268" y="287751"/>
                  <a:pt x="6852512" y="297826"/>
                </a:cubicBezTo>
                <a:cubicBezTo>
                  <a:pt x="6852512" y="297826"/>
                  <a:pt x="6852512" y="297826"/>
                  <a:pt x="6877686" y="262560"/>
                </a:cubicBezTo>
                <a:cubicBezTo>
                  <a:pt x="6877686" y="262560"/>
                  <a:pt x="6877686" y="262560"/>
                  <a:pt x="6852512" y="252483"/>
                </a:cubicBezTo>
                <a:cubicBezTo>
                  <a:pt x="6852512" y="252483"/>
                  <a:pt x="6877686" y="252483"/>
                  <a:pt x="6847476" y="242407"/>
                </a:cubicBezTo>
                <a:cubicBezTo>
                  <a:pt x="6847476" y="242407"/>
                  <a:pt x="6847476" y="242407"/>
                  <a:pt x="6912930" y="181950"/>
                </a:cubicBezTo>
                <a:cubicBezTo>
                  <a:pt x="6912930" y="181950"/>
                  <a:pt x="6912930" y="181950"/>
                  <a:pt x="6912930" y="202102"/>
                </a:cubicBezTo>
                <a:cubicBezTo>
                  <a:pt x="6912930" y="202102"/>
                  <a:pt x="6912930" y="202102"/>
                  <a:pt x="6958246" y="197064"/>
                </a:cubicBezTo>
                <a:cubicBezTo>
                  <a:pt x="6963280" y="197064"/>
                  <a:pt x="6912930" y="217216"/>
                  <a:pt x="6978384" y="202102"/>
                </a:cubicBezTo>
                <a:cubicBezTo>
                  <a:pt x="6978384" y="202102"/>
                  <a:pt x="6978384" y="202102"/>
                  <a:pt x="6963280" y="166836"/>
                </a:cubicBezTo>
                <a:cubicBezTo>
                  <a:pt x="6963280" y="166836"/>
                  <a:pt x="6963280" y="166836"/>
                  <a:pt x="6953210" y="171873"/>
                </a:cubicBezTo>
                <a:cubicBezTo>
                  <a:pt x="6953210" y="171873"/>
                  <a:pt x="6953210" y="171873"/>
                  <a:pt x="6943140" y="171873"/>
                </a:cubicBezTo>
                <a:cubicBezTo>
                  <a:pt x="6943140" y="171873"/>
                  <a:pt x="6943140" y="171873"/>
                  <a:pt x="6963280" y="141645"/>
                </a:cubicBezTo>
                <a:cubicBezTo>
                  <a:pt x="6963280" y="141645"/>
                  <a:pt x="6963280" y="141645"/>
                  <a:pt x="6988454" y="151720"/>
                </a:cubicBezTo>
                <a:cubicBezTo>
                  <a:pt x="6988454" y="151720"/>
                  <a:pt x="6988454" y="151720"/>
                  <a:pt x="7023698" y="166836"/>
                </a:cubicBezTo>
                <a:cubicBezTo>
                  <a:pt x="7023698" y="166836"/>
                  <a:pt x="7023698" y="166836"/>
                  <a:pt x="7033769" y="161797"/>
                </a:cubicBezTo>
                <a:cubicBezTo>
                  <a:pt x="7033769" y="161797"/>
                  <a:pt x="7033769" y="161797"/>
                  <a:pt x="7003559" y="136606"/>
                </a:cubicBezTo>
                <a:cubicBezTo>
                  <a:pt x="7003559" y="136606"/>
                  <a:pt x="7003559" y="136606"/>
                  <a:pt x="7058944" y="96302"/>
                </a:cubicBezTo>
                <a:cubicBezTo>
                  <a:pt x="7058944" y="96302"/>
                  <a:pt x="7058944" y="96302"/>
                  <a:pt x="7048872" y="81188"/>
                </a:cubicBezTo>
                <a:cubicBezTo>
                  <a:pt x="7048872" y="81188"/>
                  <a:pt x="7048872" y="81188"/>
                  <a:pt x="7028734" y="76149"/>
                </a:cubicBezTo>
                <a:cubicBezTo>
                  <a:pt x="7028734" y="76149"/>
                  <a:pt x="7028734" y="76149"/>
                  <a:pt x="7023698" y="76149"/>
                </a:cubicBezTo>
                <a:cubicBezTo>
                  <a:pt x="7023698" y="76149"/>
                  <a:pt x="7023698" y="76149"/>
                  <a:pt x="7058944" y="50958"/>
                </a:cubicBezTo>
                <a:cubicBezTo>
                  <a:pt x="7074047" y="66072"/>
                  <a:pt x="7023698" y="61035"/>
                  <a:pt x="7074047" y="71111"/>
                </a:cubicBezTo>
                <a:cubicBezTo>
                  <a:pt x="7074047" y="71111"/>
                  <a:pt x="7074047" y="71111"/>
                  <a:pt x="7114327" y="50958"/>
                </a:cubicBezTo>
                <a:cubicBezTo>
                  <a:pt x="7114327" y="50958"/>
                  <a:pt x="7114327" y="50958"/>
                  <a:pt x="7099222" y="25767"/>
                </a:cubicBezTo>
                <a:cubicBezTo>
                  <a:pt x="7099222" y="25767"/>
                  <a:pt x="7099222" y="25767"/>
                  <a:pt x="7119362" y="578"/>
                </a:cubicBezTo>
                <a:lnTo>
                  <a:pt x="7119007" y="104"/>
                </a:lnTo>
                <a:lnTo>
                  <a:pt x="7381486" y="104"/>
                </a:lnTo>
                <a:lnTo>
                  <a:pt x="7381177" y="578"/>
                </a:lnTo>
                <a:cubicBezTo>
                  <a:pt x="7356002" y="10653"/>
                  <a:pt x="7315723" y="20730"/>
                  <a:pt x="7320758" y="45920"/>
                </a:cubicBezTo>
                <a:cubicBezTo>
                  <a:pt x="7320758" y="45920"/>
                  <a:pt x="7320758" y="45920"/>
                  <a:pt x="7300618" y="55997"/>
                </a:cubicBezTo>
                <a:cubicBezTo>
                  <a:pt x="7300618" y="55997"/>
                  <a:pt x="7300618" y="55997"/>
                  <a:pt x="7315723" y="71111"/>
                </a:cubicBezTo>
                <a:cubicBezTo>
                  <a:pt x="7315723" y="71111"/>
                  <a:pt x="7315723" y="71111"/>
                  <a:pt x="7290548" y="71111"/>
                </a:cubicBezTo>
                <a:cubicBezTo>
                  <a:pt x="7290548" y="71111"/>
                  <a:pt x="7290548" y="71111"/>
                  <a:pt x="7290548" y="101340"/>
                </a:cubicBezTo>
                <a:cubicBezTo>
                  <a:pt x="7285514" y="121493"/>
                  <a:pt x="7240200" y="96302"/>
                  <a:pt x="7260340" y="131568"/>
                </a:cubicBezTo>
                <a:cubicBezTo>
                  <a:pt x="7260340" y="131568"/>
                  <a:pt x="7260340" y="131568"/>
                  <a:pt x="7235166" y="136606"/>
                </a:cubicBezTo>
                <a:cubicBezTo>
                  <a:pt x="7235166" y="136606"/>
                  <a:pt x="7235166" y="136606"/>
                  <a:pt x="7209991" y="151720"/>
                </a:cubicBezTo>
                <a:cubicBezTo>
                  <a:pt x="7189850" y="166836"/>
                  <a:pt x="7154606" y="176911"/>
                  <a:pt x="7149571" y="202102"/>
                </a:cubicBezTo>
                <a:cubicBezTo>
                  <a:pt x="7149571" y="202102"/>
                  <a:pt x="7149571" y="202102"/>
                  <a:pt x="7114327" y="237369"/>
                </a:cubicBezTo>
                <a:cubicBezTo>
                  <a:pt x="7114327" y="237369"/>
                  <a:pt x="7114327" y="237369"/>
                  <a:pt x="7119362" y="262560"/>
                </a:cubicBezTo>
                <a:cubicBezTo>
                  <a:pt x="7119362" y="262560"/>
                  <a:pt x="7119362" y="262560"/>
                  <a:pt x="7104257" y="277674"/>
                </a:cubicBezTo>
                <a:cubicBezTo>
                  <a:pt x="7104257" y="277674"/>
                  <a:pt x="7104257" y="277674"/>
                  <a:pt x="7089152" y="267598"/>
                </a:cubicBezTo>
                <a:cubicBezTo>
                  <a:pt x="7089152" y="267598"/>
                  <a:pt x="7089152" y="267598"/>
                  <a:pt x="7058944" y="282712"/>
                </a:cubicBezTo>
                <a:cubicBezTo>
                  <a:pt x="7058944" y="282712"/>
                  <a:pt x="7058944" y="282712"/>
                  <a:pt x="7038803" y="317978"/>
                </a:cubicBezTo>
                <a:cubicBezTo>
                  <a:pt x="7013628" y="338131"/>
                  <a:pt x="6963280" y="338131"/>
                  <a:pt x="6973349" y="373399"/>
                </a:cubicBezTo>
                <a:cubicBezTo>
                  <a:pt x="6973349" y="373399"/>
                  <a:pt x="6973349" y="373399"/>
                  <a:pt x="6953210" y="378436"/>
                </a:cubicBezTo>
                <a:cubicBezTo>
                  <a:pt x="6953210" y="378436"/>
                  <a:pt x="6953210" y="378436"/>
                  <a:pt x="6953210" y="408665"/>
                </a:cubicBezTo>
                <a:cubicBezTo>
                  <a:pt x="6953210" y="408665"/>
                  <a:pt x="6953210" y="408665"/>
                  <a:pt x="6983420" y="408665"/>
                </a:cubicBezTo>
                <a:cubicBezTo>
                  <a:pt x="6983420" y="408665"/>
                  <a:pt x="6983420" y="408665"/>
                  <a:pt x="7018664" y="378436"/>
                </a:cubicBezTo>
                <a:cubicBezTo>
                  <a:pt x="7018664" y="378436"/>
                  <a:pt x="7018664" y="378436"/>
                  <a:pt x="7018664" y="358283"/>
                </a:cubicBezTo>
                <a:cubicBezTo>
                  <a:pt x="7018664" y="358283"/>
                  <a:pt x="7018664" y="358283"/>
                  <a:pt x="7038803" y="363322"/>
                </a:cubicBezTo>
                <a:cubicBezTo>
                  <a:pt x="7038803" y="363322"/>
                  <a:pt x="7038803" y="363322"/>
                  <a:pt x="7074047" y="333094"/>
                </a:cubicBezTo>
                <a:cubicBezTo>
                  <a:pt x="7074047" y="333094"/>
                  <a:pt x="7074047" y="333094"/>
                  <a:pt x="7069013" y="317978"/>
                </a:cubicBezTo>
                <a:cubicBezTo>
                  <a:pt x="7069013" y="317978"/>
                  <a:pt x="7069013" y="317978"/>
                  <a:pt x="7084118" y="323017"/>
                </a:cubicBezTo>
                <a:cubicBezTo>
                  <a:pt x="7084118" y="323017"/>
                  <a:pt x="7084118" y="323017"/>
                  <a:pt x="7089152" y="333094"/>
                </a:cubicBezTo>
                <a:cubicBezTo>
                  <a:pt x="7089152" y="333094"/>
                  <a:pt x="7089152" y="333094"/>
                  <a:pt x="7074047" y="368360"/>
                </a:cubicBezTo>
                <a:cubicBezTo>
                  <a:pt x="7069013" y="363322"/>
                  <a:pt x="7048872" y="317978"/>
                  <a:pt x="7043838" y="388513"/>
                </a:cubicBezTo>
                <a:cubicBezTo>
                  <a:pt x="7033769" y="383474"/>
                  <a:pt x="7023698" y="373399"/>
                  <a:pt x="7013628" y="413704"/>
                </a:cubicBezTo>
                <a:cubicBezTo>
                  <a:pt x="7008594" y="413704"/>
                  <a:pt x="7008594" y="423779"/>
                  <a:pt x="7003559" y="413704"/>
                </a:cubicBezTo>
                <a:cubicBezTo>
                  <a:pt x="7003559" y="413704"/>
                  <a:pt x="7003559" y="413704"/>
                  <a:pt x="6993490" y="443932"/>
                </a:cubicBezTo>
                <a:cubicBezTo>
                  <a:pt x="6993490" y="443932"/>
                  <a:pt x="6993490" y="443932"/>
                  <a:pt x="6978384" y="454009"/>
                </a:cubicBezTo>
                <a:cubicBezTo>
                  <a:pt x="6978384" y="454009"/>
                  <a:pt x="6978384" y="454009"/>
                  <a:pt x="6993490" y="464084"/>
                </a:cubicBezTo>
                <a:cubicBezTo>
                  <a:pt x="7003559" y="454009"/>
                  <a:pt x="7008594" y="438893"/>
                  <a:pt x="7023698" y="418741"/>
                </a:cubicBezTo>
                <a:cubicBezTo>
                  <a:pt x="7023698" y="418741"/>
                  <a:pt x="7023698" y="418741"/>
                  <a:pt x="7048872" y="413704"/>
                </a:cubicBezTo>
                <a:cubicBezTo>
                  <a:pt x="7048872" y="413704"/>
                  <a:pt x="7048872" y="413704"/>
                  <a:pt x="7084118" y="438893"/>
                </a:cubicBezTo>
                <a:cubicBezTo>
                  <a:pt x="7084118" y="438893"/>
                  <a:pt x="7084118" y="438893"/>
                  <a:pt x="7099222" y="423779"/>
                </a:cubicBezTo>
                <a:cubicBezTo>
                  <a:pt x="7114327" y="428818"/>
                  <a:pt x="7104257" y="413704"/>
                  <a:pt x="7119362" y="408665"/>
                </a:cubicBezTo>
                <a:cubicBezTo>
                  <a:pt x="7119362" y="408665"/>
                  <a:pt x="7119362" y="408665"/>
                  <a:pt x="7119362" y="388513"/>
                </a:cubicBezTo>
                <a:cubicBezTo>
                  <a:pt x="7129432" y="393551"/>
                  <a:pt x="7149571" y="373399"/>
                  <a:pt x="7164676" y="363322"/>
                </a:cubicBezTo>
                <a:cubicBezTo>
                  <a:pt x="7189850" y="358283"/>
                  <a:pt x="7149571" y="353246"/>
                  <a:pt x="7169712" y="343170"/>
                </a:cubicBezTo>
                <a:cubicBezTo>
                  <a:pt x="7169712" y="343170"/>
                  <a:pt x="7169712" y="343170"/>
                  <a:pt x="7154606" y="333094"/>
                </a:cubicBezTo>
                <a:cubicBezTo>
                  <a:pt x="7159642" y="333094"/>
                  <a:pt x="7164676" y="323017"/>
                  <a:pt x="7174746" y="307903"/>
                </a:cubicBezTo>
                <a:cubicBezTo>
                  <a:pt x="7179781" y="312940"/>
                  <a:pt x="7189850" y="317978"/>
                  <a:pt x="7199920" y="328055"/>
                </a:cubicBezTo>
                <a:cubicBezTo>
                  <a:pt x="7199920" y="328055"/>
                  <a:pt x="7199920" y="328055"/>
                  <a:pt x="7209991" y="287751"/>
                </a:cubicBezTo>
                <a:cubicBezTo>
                  <a:pt x="7209991" y="287751"/>
                  <a:pt x="7220060" y="277674"/>
                  <a:pt x="7209991" y="272635"/>
                </a:cubicBezTo>
                <a:cubicBezTo>
                  <a:pt x="7209991" y="272635"/>
                  <a:pt x="7209991" y="272635"/>
                  <a:pt x="7220060" y="277674"/>
                </a:cubicBezTo>
                <a:cubicBezTo>
                  <a:pt x="7220060" y="277674"/>
                  <a:pt x="7220060" y="277674"/>
                  <a:pt x="7220060" y="297826"/>
                </a:cubicBezTo>
                <a:cubicBezTo>
                  <a:pt x="7220060" y="297826"/>
                  <a:pt x="7220060" y="297826"/>
                  <a:pt x="7245235" y="282712"/>
                </a:cubicBezTo>
                <a:cubicBezTo>
                  <a:pt x="7245235" y="282712"/>
                  <a:pt x="7245235" y="282712"/>
                  <a:pt x="7250269" y="277674"/>
                </a:cubicBezTo>
                <a:cubicBezTo>
                  <a:pt x="7250269" y="277674"/>
                  <a:pt x="7250269" y="277674"/>
                  <a:pt x="7209991" y="252483"/>
                </a:cubicBezTo>
                <a:cubicBezTo>
                  <a:pt x="7209991" y="252483"/>
                  <a:pt x="7209991" y="252483"/>
                  <a:pt x="7179781" y="252483"/>
                </a:cubicBezTo>
                <a:cubicBezTo>
                  <a:pt x="7179781" y="252483"/>
                  <a:pt x="7179781" y="252483"/>
                  <a:pt x="7169712" y="267598"/>
                </a:cubicBezTo>
                <a:cubicBezTo>
                  <a:pt x="7169712" y="267598"/>
                  <a:pt x="7169712" y="267598"/>
                  <a:pt x="7154606" y="272635"/>
                </a:cubicBezTo>
                <a:cubicBezTo>
                  <a:pt x="7154606" y="272635"/>
                  <a:pt x="7154606" y="272635"/>
                  <a:pt x="7144537" y="302864"/>
                </a:cubicBezTo>
                <a:cubicBezTo>
                  <a:pt x="7144537" y="302864"/>
                  <a:pt x="7144537" y="302864"/>
                  <a:pt x="7134468" y="287751"/>
                </a:cubicBezTo>
                <a:cubicBezTo>
                  <a:pt x="7134468" y="287751"/>
                  <a:pt x="7134468" y="287751"/>
                  <a:pt x="7144537" y="257521"/>
                </a:cubicBezTo>
                <a:cubicBezTo>
                  <a:pt x="7144537" y="257521"/>
                  <a:pt x="7144537" y="257521"/>
                  <a:pt x="7189850" y="227293"/>
                </a:cubicBezTo>
                <a:cubicBezTo>
                  <a:pt x="7169712" y="202102"/>
                  <a:pt x="7230130" y="232330"/>
                  <a:pt x="7194886" y="181950"/>
                </a:cubicBezTo>
                <a:cubicBezTo>
                  <a:pt x="7225094" y="166836"/>
                  <a:pt x="7204956" y="197064"/>
                  <a:pt x="7209991" y="197064"/>
                </a:cubicBezTo>
                <a:cubicBezTo>
                  <a:pt x="7209991" y="197064"/>
                  <a:pt x="7209991" y="197064"/>
                  <a:pt x="7215025" y="207141"/>
                </a:cubicBezTo>
                <a:cubicBezTo>
                  <a:pt x="7215025" y="207141"/>
                  <a:pt x="7215025" y="207141"/>
                  <a:pt x="7230130" y="212178"/>
                </a:cubicBezTo>
                <a:cubicBezTo>
                  <a:pt x="7230130" y="212178"/>
                  <a:pt x="7230130" y="212178"/>
                  <a:pt x="7240200" y="212178"/>
                </a:cubicBezTo>
                <a:cubicBezTo>
                  <a:pt x="7240200" y="212178"/>
                  <a:pt x="7240200" y="212178"/>
                  <a:pt x="7230130" y="227293"/>
                </a:cubicBezTo>
                <a:cubicBezTo>
                  <a:pt x="7240200" y="217216"/>
                  <a:pt x="7250269" y="222255"/>
                  <a:pt x="7250269" y="227293"/>
                </a:cubicBezTo>
                <a:cubicBezTo>
                  <a:pt x="7250269" y="227293"/>
                  <a:pt x="7250269" y="227293"/>
                  <a:pt x="7250269" y="237369"/>
                </a:cubicBezTo>
                <a:cubicBezTo>
                  <a:pt x="7250269" y="237369"/>
                  <a:pt x="7250269" y="237369"/>
                  <a:pt x="7230130" y="237369"/>
                </a:cubicBezTo>
                <a:cubicBezTo>
                  <a:pt x="7230130" y="237369"/>
                  <a:pt x="7225094" y="242407"/>
                  <a:pt x="7215025" y="247446"/>
                </a:cubicBezTo>
                <a:cubicBezTo>
                  <a:pt x="7215025" y="247446"/>
                  <a:pt x="7215025" y="247446"/>
                  <a:pt x="7230130" y="247446"/>
                </a:cubicBezTo>
                <a:cubicBezTo>
                  <a:pt x="7230130" y="247446"/>
                  <a:pt x="7230130" y="247446"/>
                  <a:pt x="7230130" y="262560"/>
                </a:cubicBezTo>
                <a:cubicBezTo>
                  <a:pt x="7230130" y="262560"/>
                  <a:pt x="7230130" y="262560"/>
                  <a:pt x="7270410" y="272635"/>
                </a:cubicBezTo>
                <a:cubicBezTo>
                  <a:pt x="7270410" y="272635"/>
                  <a:pt x="7270410" y="272635"/>
                  <a:pt x="7280479" y="267598"/>
                </a:cubicBezTo>
                <a:cubicBezTo>
                  <a:pt x="7275444" y="262560"/>
                  <a:pt x="7275444" y="257521"/>
                  <a:pt x="7270410" y="252483"/>
                </a:cubicBezTo>
                <a:cubicBezTo>
                  <a:pt x="7270410" y="252483"/>
                  <a:pt x="7270410" y="252483"/>
                  <a:pt x="7300618" y="247446"/>
                </a:cubicBezTo>
                <a:cubicBezTo>
                  <a:pt x="7300618" y="247446"/>
                  <a:pt x="7300618" y="247446"/>
                  <a:pt x="7290548" y="242407"/>
                </a:cubicBezTo>
                <a:cubicBezTo>
                  <a:pt x="7290548" y="242407"/>
                  <a:pt x="7290548" y="242407"/>
                  <a:pt x="7310688" y="227293"/>
                </a:cubicBezTo>
                <a:cubicBezTo>
                  <a:pt x="7310688" y="227293"/>
                  <a:pt x="7310688" y="227293"/>
                  <a:pt x="7310688" y="212178"/>
                </a:cubicBezTo>
                <a:cubicBezTo>
                  <a:pt x="7310688" y="212178"/>
                  <a:pt x="7310688" y="212178"/>
                  <a:pt x="7320758" y="202102"/>
                </a:cubicBezTo>
                <a:cubicBezTo>
                  <a:pt x="7320758" y="202102"/>
                  <a:pt x="7356002" y="192025"/>
                  <a:pt x="7310688" y="197064"/>
                </a:cubicBezTo>
                <a:cubicBezTo>
                  <a:pt x="7310688" y="197064"/>
                  <a:pt x="7310688" y="197064"/>
                  <a:pt x="7320758" y="186988"/>
                </a:cubicBezTo>
                <a:cubicBezTo>
                  <a:pt x="7320758" y="186988"/>
                  <a:pt x="7320758" y="186988"/>
                  <a:pt x="7356002" y="202102"/>
                </a:cubicBezTo>
                <a:cubicBezTo>
                  <a:pt x="7356002" y="202102"/>
                  <a:pt x="7356002" y="202102"/>
                  <a:pt x="7366072" y="161797"/>
                </a:cubicBezTo>
                <a:cubicBezTo>
                  <a:pt x="7366072" y="161797"/>
                  <a:pt x="7366072" y="161797"/>
                  <a:pt x="7361036" y="151720"/>
                </a:cubicBezTo>
                <a:cubicBezTo>
                  <a:pt x="7361036" y="151720"/>
                  <a:pt x="7361036" y="151720"/>
                  <a:pt x="7340898" y="156759"/>
                </a:cubicBezTo>
                <a:cubicBezTo>
                  <a:pt x="7335862" y="151720"/>
                  <a:pt x="7340898" y="141645"/>
                  <a:pt x="7340898" y="136606"/>
                </a:cubicBezTo>
                <a:cubicBezTo>
                  <a:pt x="7340898" y="136606"/>
                  <a:pt x="7340898" y="136606"/>
                  <a:pt x="7401316" y="146683"/>
                </a:cubicBezTo>
                <a:cubicBezTo>
                  <a:pt x="7381177" y="111416"/>
                  <a:pt x="7431526" y="161797"/>
                  <a:pt x="7426491" y="101340"/>
                </a:cubicBezTo>
                <a:cubicBezTo>
                  <a:pt x="7426491" y="101340"/>
                  <a:pt x="7426491" y="101340"/>
                  <a:pt x="7446632" y="91263"/>
                </a:cubicBezTo>
                <a:cubicBezTo>
                  <a:pt x="7446632" y="91263"/>
                  <a:pt x="7446632" y="91263"/>
                  <a:pt x="7426491" y="81188"/>
                </a:cubicBezTo>
                <a:cubicBezTo>
                  <a:pt x="7426491" y="81188"/>
                  <a:pt x="7426491" y="81188"/>
                  <a:pt x="7411386" y="91263"/>
                </a:cubicBezTo>
                <a:cubicBezTo>
                  <a:pt x="7411386" y="91263"/>
                  <a:pt x="7411386" y="86225"/>
                  <a:pt x="7411386" y="86225"/>
                </a:cubicBezTo>
                <a:cubicBezTo>
                  <a:pt x="7401316" y="91263"/>
                  <a:pt x="7391247" y="91263"/>
                  <a:pt x="7381177" y="96302"/>
                </a:cubicBezTo>
                <a:cubicBezTo>
                  <a:pt x="7381177" y="96302"/>
                  <a:pt x="7381177" y="96302"/>
                  <a:pt x="7361036" y="106377"/>
                </a:cubicBezTo>
                <a:cubicBezTo>
                  <a:pt x="7350967" y="91263"/>
                  <a:pt x="7411386" y="101340"/>
                  <a:pt x="7340898" y="91263"/>
                </a:cubicBezTo>
                <a:cubicBezTo>
                  <a:pt x="7340898" y="91263"/>
                  <a:pt x="7340898" y="91263"/>
                  <a:pt x="7361036" y="86225"/>
                </a:cubicBezTo>
                <a:cubicBezTo>
                  <a:pt x="7361036" y="61035"/>
                  <a:pt x="7406352" y="96302"/>
                  <a:pt x="7381177" y="50958"/>
                </a:cubicBezTo>
                <a:cubicBezTo>
                  <a:pt x="7386211" y="55997"/>
                  <a:pt x="7386211" y="50958"/>
                  <a:pt x="7391247" y="61035"/>
                </a:cubicBezTo>
                <a:cubicBezTo>
                  <a:pt x="7406352" y="50958"/>
                  <a:pt x="7406352" y="96302"/>
                  <a:pt x="7421457" y="66072"/>
                </a:cubicBezTo>
                <a:cubicBezTo>
                  <a:pt x="7421457" y="66072"/>
                  <a:pt x="7421457" y="66072"/>
                  <a:pt x="7446632" y="55997"/>
                </a:cubicBezTo>
                <a:cubicBezTo>
                  <a:pt x="7446632" y="55997"/>
                  <a:pt x="7446632" y="55997"/>
                  <a:pt x="7471806" y="81188"/>
                </a:cubicBezTo>
                <a:cubicBezTo>
                  <a:pt x="7481876" y="81188"/>
                  <a:pt x="7476840" y="71111"/>
                  <a:pt x="7496980" y="66072"/>
                </a:cubicBezTo>
                <a:cubicBezTo>
                  <a:pt x="7496980" y="66072"/>
                  <a:pt x="7496980" y="66072"/>
                  <a:pt x="7486910" y="61035"/>
                </a:cubicBezTo>
                <a:cubicBezTo>
                  <a:pt x="7486910" y="61035"/>
                  <a:pt x="7486910" y="61035"/>
                  <a:pt x="7496980" y="40883"/>
                </a:cubicBezTo>
                <a:cubicBezTo>
                  <a:pt x="7502014" y="35844"/>
                  <a:pt x="7532224" y="40883"/>
                  <a:pt x="7567468" y="10653"/>
                </a:cubicBezTo>
                <a:cubicBezTo>
                  <a:pt x="7567468" y="10653"/>
                  <a:pt x="7567468" y="10653"/>
                  <a:pt x="7561096" y="2152"/>
                </a:cubicBezTo>
                <a:lnTo>
                  <a:pt x="7559562" y="104"/>
                </a:lnTo>
                <a:lnTo>
                  <a:pt x="7677479" y="104"/>
                </a:lnTo>
                <a:lnTo>
                  <a:pt x="7676624" y="863"/>
                </a:lnTo>
                <a:cubicBezTo>
                  <a:pt x="7657153" y="18132"/>
                  <a:pt x="7605230" y="64184"/>
                  <a:pt x="7466770" y="186988"/>
                </a:cubicBezTo>
                <a:cubicBezTo>
                  <a:pt x="7466770" y="186988"/>
                  <a:pt x="7466770" y="186988"/>
                  <a:pt x="7421457" y="237369"/>
                </a:cubicBezTo>
                <a:cubicBezTo>
                  <a:pt x="7421457" y="237369"/>
                  <a:pt x="7421457" y="237369"/>
                  <a:pt x="7381177" y="242407"/>
                </a:cubicBezTo>
                <a:cubicBezTo>
                  <a:pt x="7381177" y="242407"/>
                  <a:pt x="7381177" y="242407"/>
                  <a:pt x="7391247" y="262560"/>
                </a:cubicBezTo>
                <a:cubicBezTo>
                  <a:pt x="7391247" y="262560"/>
                  <a:pt x="7391247" y="262560"/>
                  <a:pt x="7270410" y="368360"/>
                </a:cubicBezTo>
                <a:cubicBezTo>
                  <a:pt x="7270410" y="368360"/>
                  <a:pt x="7270410" y="368360"/>
                  <a:pt x="7209991" y="408665"/>
                </a:cubicBezTo>
                <a:cubicBezTo>
                  <a:pt x="7209991" y="408665"/>
                  <a:pt x="7209991" y="408665"/>
                  <a:pt x="7194886" y="443932"/>
                </a:cubicBezTo>
                <a:cubicBezTo>
                  <a:pt x="7194886" y="443932"/>
                  <a:pt x="7194886" y="443932"/>
                  <a:pt x="7189850" y="438893"/>
                </a:cubicBezTo>
                <a:cubicBezTo>
                  <a:pt x="7189850" y="438893"/>
                  <a:pt x="7189850" y="438893"/>
                  <a:pt x="7179781" y="469123"/>
                </a:cubicBezTo>
                <a:cubicBezTo>
                  <a:pt x="7179781" y="469123"/>
                  <a:pt x="7179781" y="469123"/>
                  <a:pt x="7144537" y="484236"/>
                </a:cubicBezTo>
                <a:cubicBezTo>
                  <a:pt x="7144537" y="484236"/>
                  <a:pt x="7144537" y="484236"/>
                  <a:pt x="7134468" y="494314"/>
                </a:cubicBezTo>
                <a:cubicBezTo>
                  <a:pt x="7134468" y="494314"/>
                  <a:pt x="7134468" y="494314"/>
                  <a:pt x="7169712" y="504389"/>
                </a:cubicBezTo>
                <a:cubicBezTo>
                  <a:pt x="7169712" y="504389"/>
                  <a:pt x="7169712" y="504389"/>
                  <a:pt x="7189850" y="494314"/>
                </a:cubicBezTo>
                <a:cubicBezTo>
                  <a:pt x="7189850" y="494314"/>
                  <a:pt x="7199920" y="484236"/>
                  <a:pt x="7194886" y="504389"/>
                </a:cubicBezTo>
                <a:cubicBezTo>
                  <a:pt x="7194886" y="504389"/>
                  <a:pt x="7194886" y="504389"/>
                  <a:pt x="7220060" y="489275"/>
                </a:cubicBezTo>
                <a:cubicBezTo>
                  <a:pt x="7220060" y="489275"/>
                  <a:pt x="7235166" y="484236"/>
                  <a:pt x="7215025" y="494314"/>
                </a:cubicBezTo>
                <a:cubicBezTo>
                  <a:pt x="7230130" y="484236"/>
                  <a:pt x="7255304" y="504389"/>
                  <a:pt x="7250269" y="479199"/>
                </a:cubicBezTo>
                <a:cubicBezTo>
                  <a:pt x="7250269" y="479199"/>
                  <a:pt x="7250269" y="479199"/>
                  <a:pt x="7295584" y="469123"/>
                </a:cubicBezTo>
                <a:cubicBezTo>
                  <a:pt x="7295584" y="469123"/>
                  <a:pt x="7295584" y="469123"/>
                  <a:pt x="7356002" y="433856"/>
                </a:cubicBezTo>
                <a:cubicBezTo>
                  <a:pt x="7356002" y="433856"/>
                  <a:pt x="7356002" y="433856"/>
                  <a:pt x="7376142" y="403627"/>
                </a:cubicBezTo>
                <a:cubicBezTo>
                  <a:pt x="7391247" y="398588"/>
                  <a:pt x="7416422" y="408665"/>
                  <a:pt x="7421457" y="383474"/>
                </a:cubicBezTo>
                <a:cubicBezTo>
                  <a:pt x="7421457" y="383474"/>
                  <a:pt x="7421457" y="383474"/>
                  <a:pt x="7436560" y="388513"/>
                </a:cubicBezTo>
                <a:cubicBezTo>
                  <a:pt x="7436560" y="388513"/>
                  <a:pt x="7436560" y="388513"/>
                  <a:pt x="7456701" y="378436"/>
                </a:cubicBezTo>
                <a:cubicBezTo>
                  <a:pt x="7456701" y="378436"/>
                  <a:pt x="7456701" y="378436"/>
                  <a:pt x="7466770" y="353246"/>
                </a:cubicBezTo>
                <a:cubicBezTo>
                  <a:pt x="7486910" y="317978"/>
                  <a:pt x="7481876" y="403627"/>
                  <a:pt x="7496980" y="328055"/>
                </a:cubicBezTo>
                <a:cubicBezTo>
                  <a:pt x="7496980" y="328055"/>
                  <a:pt x="7496980" y="328055"/>
                  <a:pt x="7512084" y="333094"/>
                </a:cubicBezTo>
                <a:cubicBezTo>
                  <a:pt x="7512084" y="333094"/>
                  <a:pt x="7512084" y="333094"/>
                  <a:pt x="7542294" y="297826"/>
                </a:cubicBezTo>
                <a:cubicBezTo>
                  <a:pt x="7542294" y="297826"/>
                  <a:pt x="7542294" y="297826"/>
                  <a:pt x="7567468" y="302864"/>
                </a:cubicBezTo>
                <a:cubicBezTo>
                  <a:pt x="7567468" y="302864"/>
                  <a:pt x="7567468" y="302864"/>
                  <a:pt x="7567468" y="277674"/>
                </a:cubicBezTo>
                <a:cubicBezTo>
                  <a:pt x="7567468" y="277674"/>
                  <a:pt x="7567468" y="277674"/>
                  <a:pt x="7587608" y="252483"/>
                </a:cubicBezTo>
                <a:cubicBezTo>
                  <a:pt x="7587608" y="252483"/>
                  <a:pt x="7587608" y="252483"/>
                  <a:pt x="7587608" y="242407"/>
                </a:cubicBezTo>
                <a:cubicBezTo>
                  <a:pt x="7587608" y="242407"/>
                  <a:pt x="7587608" y="242407"/>
                  <a:pt x="7587608" y="237369"/>
                </a:cubicBezTo>
                <a:cubicBezTo>
                  <a:pt x="7587608" y="237369"/>
                  <a:pt x="7587608" y="237369"/>
                  <a:pt x="7622853" y="242407"/>
                </a:cubicBezTo>
                <a:cubicBezTo>
                  <a:pt x="7622853" y="242407"/>
                  <a:pt x="7622853" y="242407"/>
                  <a:pt x="7627887" y="217216"/>
                </a:cubicBezTo>
                <a:cubicBezTo>
                  <a:pt x="7627887" y="217216"/>
                  <a:pt x="7627887" y="217216"/>
                  <a:pt x="7653062" y="202102"/>
                </a:cubicBezTo>
                <a:cubicBezTo>
                  <a:pt x="7653062" y="202102"/>
                  <a:pt x="7653062" y="202102"/>
                  <a:pt x="7673202" y="202102"/>
                </a:cubicBezTo>
                <a:cubicBezTo>
                  <a:pt x="7673202" y="202102"/>
                  <a:pt x="7673202" y="202102"/>
                  <a:pt x="7698377" y="166836"/>
                </a:cubicBezTo>
                <a:cubicBezTo>
                  <a:pt x="7698377" y="166836"/>
                  <a:pt x="7698377" y="166836"/>
                  <a:pt x="7698377" y="161797"/>
                </a:cubicBezTo>
                <a:cubicBezTo>
                  <a:pt x="7698377" y="161797"/>
                  <a:pt x="7698377" y="161797"/>
                  <a:pt x="7678236" y="156759"/>
                </a:cubicBezTo>
                <a:cubicBezTo>
                  <a:pt x="7678236" y="156759"/>
                  <a:pt x="7678236" y="156759"/>
                  <a:pt x="7668166" y="146683"/>
                </a:cubicBezTo>
                <a:cubicBezTo>
                  <a:pt x="7668166" y="146683"/>
                  <a:pt x="7668166" y="146683"/>
                  <a:pt x="7688306" y="126529"/>
                </a:cubicBezTo>
                <a:cubicBezTo>
                  <a:pt x="7688306" y="126529"/>
                  <a:pt x="7688306" y="126529"/>
                  <a:pt x="7698377" y="146683"/>
                </a:cubicBezTo>
                <a:cubicBezTo>
                  <a:pt x="7698377" y="146683"/>
                  <a:pt x="7698377" y="146683"/>
                  <a:pt x="7753760" y="136606"/>
                </a:cubicBezTo>
                <a:cubicBezTo>
                  <a:pt x="7753760" y="136606"/>
                  <a:pt x="7753760" y="136606"/>
                  <a:pt x="7783970" y="91263"/>
                </a:cubicBezTo>
                <a:cubicBezTo>
                  <a:pt x="7783970" y="91263"/>
                  <a:pt x="7783970" y="91263"/>
                  <a:pt x="7814178" y="76149"/>
                </a:cubicBezTo>
                <a:cubicBezTo>
                  <a:pt x="7819214" y="71111"/>
                  <a:pt x="7748726" y="96302"/>
                  <a:pt x="7834319" y="55997"/>
                </a:cubicBezTo>
                <a:cubicBezTo>
                  <a:pt x="7834319" y="55997"/>
                  <a:pt x="7834319" y="55997"/>
                  <a:pt x="7839353" y="66072"/>
                </a:cubicBezTo>
                <a:cubicBezTo>
                  <a:pt x="7839353" y="66072"/>
                  <a:pt x="7839353" y="66072"/>
                  <a:pt x="7859494" y="45920"/>
                </a:cubicBezTo>
                <a:cubicBezTo>
                  <a:pt x="7859494" y="45920"/>
                  <a:pt x="7859494" y="45920"/>
                  <a:pt x="7854458" y="35844"/>
                </a:cubicBezTo>
                <a:cubicBezTo>
                  <a:pt x="7854458" y="35844"/>
                  <a:pt x="7854458" y="35844"/>
                  <a:pt x="7884668" y="578"/>
                </a:cubicBezTo>
                <a:cubicBezTo>
                  <a:pt x="7884668" y="578"/>
                  <a:pt x="7884668" y="578"/>
                  <a:pt x="7894738" y="578"/>
                </a:cubicBezTo>
                <a:lnTo>
                  <a:pt x="7894833" y="104"/>
                </a:lnTo>
                <a:lnTo>
                  <a:pt x="8063837" y="104"/>
                </a:lnTo>
                <a:lnTo>
                  <a:pt x="8040750" y="20730"/>
                </a:lnTo>
                <a:cubicBezTo>
                  <a:pt x="8065924" y="10653"/>
                  <a:pt x="8045785" y="15692"/>
                  <a:pt x="8035716" y="50958"/>
                </a:cubicBezTo>
                <a:cubicBezTo>
                  <a:pt x="8035716" y="50958"/>
                  <a:pt x="8035716" y="50958"/>
                  <a:pt x="8060890" y="45920"/>
                </a:cubicBezTo>
                <a:cubicBezTo>
                  <a:pt x="8060890" y="45920"/>
                  <a:pt x="8060890" y="45920"/>
                  <a:pt x="8050820" y="66072"/>
                </a:cubicBezTo>
                <a:cubicBezTo>
                  <a:pt x="8050820" y="66072"/>
                  <a:pt x="8050820" y="66072"/>
                  <a:pt x="7980331" y="136606"/>
                </a:cubicBezTo>
                <a:cubicBezTo>
                  <a:pt x="7980331" y="136606"/>
                  <a:pt x="7980331" y="136606"/>
                  <a:pt x="7965226" y="136606"/>
                </a:cubicBezTo>
                <a:cubicBezTo>
                  <a:pt x="7965226" y="136606"/>
                  <a:pt x="7965226" y="136606"/>
                  <a:pt x="7965226" y="106377"/>
                </a:cubicBezTo>
                <a:cubicBezTo>
                  <a:pt x="7965226" y="106377"/>
                  <a:pt x="7965226" y="106377"/>
                  <a:pt x="7914876" y="131568"/>
                </a:cubicBezTo>
                <a:cubicBezTo>
                  <a:pt x="7914876" y="131568"/>
                  <a:pt x="7914876" y="131568"/>
                  <a:pt x="7914876" y="141645"/>
                </a:cubicBezTo>
                <a:cubicBezTo>
                  <a:pt x="7914876" y="141645"/>
                  <a:pt x="7914876" y="141645"/>
                  <a:pt x="7899773" y="146683"/>
                </a:cubicBezTo>
                <a:cubicBezTo>
                  <a:pt x="7904807" y="141645"/>
                  <a:pt x="7904807" y="141645"/>
                  <a:pt x="7894738" y="146683"/>
                </a:cubicBezTo>
                <a:cubicBezTo>
                  <a:pt x="7894738" y="146683"/>
                  <a:pt x="7894738" y="146683"/>
                  <a:pt x="7889702" y="146683"/>
                </a:cubicBezTo>
                <a:cubicBezTo>
                  <a:pt x="7889702" y="146683"/>
                  <a:pt x="7879632" y="151720"/>
                  <a:pt x="7874598" y="151720"/>
                </a:cubicBezTo>
                <a:cubicBezTo>
                  <a:pt x="7874598" y="151720"/>
                  <a:pt x="7874598" y="151720"/>
                  <a:pt x="7884668" y="161797"/>
                </a:cubicBezTo>
                <a:cubicBezTo>
                  <a:pt x="7884668" y="161797"/>
                  <a:pt x="7884668" y="161797"/>
                  <a:pt x="7859494" y="192025"/>
                </a:cubicBezTo>
                <a:cubicBezTo>
                  <a:pt x="7859494" y="192025"/>
                  <a:pt x="7859494" y="192025"/>
                  <a:pt x="7859494" y="207141"/>
                </a:cubicBezTo>
                <a:cubicBezTo>
                  <a:pt x="7859494" y="207141"/>
                  <a:pt x="7859494" y="207141"/>
                  <a:pt x="7834319" y="202102"/>
                </a:cubicBezTo>
                <a:cubicBezTo>
                  <a:pt x="7834319" y="202102"/>
                  <a:pt x="7834319" y="202102"/>
                  <a:pt x="7814178" y="242407"/>
                </a:cubicBezTo>
                <a:cubicBezTo>
                  <a:pt x="7814178" y="242407"/>
                  <a:pt x="7814178" y="242407"/>
                  <a:pt x="7839353" y="257521"/>
                </a:cubicBezTo>
                <a:cubicBezTo>
                  <a:pt x="7839353" y="257521"/>
                  <a:pt x="7839353" y="257521"/>
                  <a:pt x="7844388" y="252483"/>
                </a:cubicBezTo>
                <a:cubicBezTo>
                  <a:pt x="7844388" y="252483"/>
                  <a:pt x="7844388" y="252483"/>
                  <a:pt x="7839353" y="282712"/>
                </a:cubicBezTo>
                <a:cubicBezTo>
                  <a:pt x="7839353" y="282712"/>
                  <a:pt x="7839353" y="282712"/>
                  <a:pt x="7834319" y="287751"/>
                </a:cubicBezTo>
                <a:cubicBezTo>
                  <a:pt x="7834319" y="287751"/>
                  <a:pt x="7834319" y="287751"/>
                  <a:pt x="7773900" y="277674"/>
                </a:cubicBezTo>
                <a:cubicBezTo>
                  <a:pt x="7773900" y="277674"/>
                  <a:pt x="7773900" y="277674"/>
                  <a:pt x="7738655" y="302864"/>
                </a:cubicBezTo>
                <a:cubicBezTo>
                  <a:pt x="7738655" y="302864"/>
                  <a:pt x="7738655" y="302864"/>
                  <a:pt x="7733621" y="307903"/>
                </a:cubicBezTo>
                <a:cubicBezTo>
                  <a:pt x="7733621" y="307903"/>
                  <a:pt x="7733621" y="307903"/>
                  <a:pt x="7773900" y="312940"/>
                </a:cubicBezTo>
                <a:cubicBezTo>
                  <a:pt x="7794040" y="317978"/>
                  <a:pt x="7824250" y="277674"/>
                  <a:pt x="7844388" y="333094"/>
                </a:cubicBezTo>
                <a:cubicBezTo>
                  <a:pt x="7844388" y="333094"/>
                  <a:pt x="7844388" y="333094"/>
                  <a:pt x="7864528" y="317978"/>
                </a:cubicBezTo>
                <a:cubicBezTo>
                  <a:pt x="7869563" y="317978"/>
                  <a:pt x="7884668" y="328055"/>
                  <a:pt x="7889702" y="307903"/>
                </a:cubicBezTo>
                <a:cubicBezTo>
                  <a:pt x="7889702" y="307903"/>
                  <a:pt x="7889702" y="307903"/>
                  <a:pt x="7884668" y="287751"/>
                </a:cubicBezTo>
                <a:cubicBezTo>
                  <a:pt x="7884668" y="287751"/>
                  <a:pt x="7884668" y="287751"/>
                  <a:pt x="7965226" y="247446"/>
                </a:cubicBezTo>
                <a:cubicBezTo>
                  <a:pt x="7965226" y="247446"/>
                  <a:pt x="7965226" y="247446"/>
                  <a:pt x="7965226" y="227293"/>
                </a:cubicBezTo>
                <a:cubicBezTo>
                  <a:pt x="7965226" y="227293"/>
                  <a:pt x="7965226" y="227293"/>
                  <a:pt x="8025646" y="202102"/>
                </a:cubicBezTo>
                <a:cubicBezTo>
                  <a:pt x="8025646" y="202102"/>
                  <a:pt x="8025646" y="202102"/>
                  <a:pt x="8040750" y="186988"/>
                </a:cubicBezTo>
                <a:cubicBezTo>
                  <a:pt x="8040750" y="186988"/>
                  <a:pt x="8040750" y="186988"/>
                  <a:pt x="8040750" y="176911"/>
                </a:cubicBezTo>
                <a:cubicBezTo>
                  <a:pt x="8040750" y="176911"/>
                  <a:pt x="8040750" y="176911"/>
                  <a:pt x="8030680" y="171873"/>
                </a:cubicBezTo>
                <a:cubicBezTo>
                  <a:pt x="8030680" y="171873"/>
                  <a:pt x="8030680" y="171873"/>
                  <a:pt x="8015575" y="176911"/>
                </a:cubicBezTo>
                <a:cubicBezTo>
                  <a:pt x="8015575" y="176911"/>
                  <a:pt x="8015575" y="176911"/>
                  <a:pt x="8020610" y="161797"/>
                </a:cubicBezTo>
                <a:cubicBezTo>
                  <a:pt x="8020610" y="161797"/>
                  <a:pt x="8020610" y="161797"/>
                  <a:pt x="8055854" y="171873"/>
                </a:cubicBezTo>
                <a:cubicBezTo>
                  <a:pt x="8055854" y="171873"/>
                  <a:pt x="8055854" y="171873"/>
                  <a:pt x="8106204" y="121493"/>
                </a:cubicBezTo>
                <a:cubicBezTo>
                  <a:pt x="8106204" y="121493"/>
                  <a:pt x="8106204" y="121493"/>
                  <a:pt x="8136414" y="101340"/>
                </a:cubicBezTo>
                <a:cubicBezTo>
                  <a:pt x="8131378" y="111416"/>
                  <a:pt x="8136414" y="116454"/>
                  <a:pt x="8141448" y="116454"/>
                </a:cubicBezTo>
                <a:cubicBezTo>
                  <a:pt x="8136414" y="121493"/>
                  <a:pt x="8131378" y="126529"/>
                  <a:pt x="8156552" y="141645"/>
                </a:cubicBezTo>
                <a:cubicBezTo>
                  <a:pt x="8156552" y="141645"/>
                  <a:pt x="8156552" y="141645"/>
                  <a:pt x="8136414" y="156759"/>
                </a:cubicBezTo>
                <a:cubicBezTo>
                  <a:pt x="8136414" y="156759"/>
                  <a:pt x="8136414" y="156759"/>
                  <a:pt x="8131378" y="161797"/>
                </a:cubicBezTo>
                <a:cubicBezTo>
                  <a:pt x="8131378" y="161797"/>
                  <a:pt x="8131378" y="161797"/>
                  <a:pt x="8131378" y="171873"/>
                </a:cubicBezTo>
                <a:cubicBezTo>
                  <a:pt x="8131378" y="171873"/>
                  <a:pt x="8131378" y="171873"/>
                  <a:pt x="8151518" y="171873"/>
                </a:cubicBezTo>
                <a:cubicBezTo>
                  <a:pt x="8151518" y="171873"/>
                  <a:pt x="8151518" y="171873"/>
                  <a:pt x="8166622" y="151720"/>
                </a:cubicBezTo>
                <a:cubicBezTo>
                  <a:pt x="8166622" y="151720"/>
                  <a:pt x="8171658" y="151720"/>
                  <a:pt x="8191796" y="136606"/>
                </a:cubicBezTo>
                <a:cubicBezTo>
                  <a:pt x="8191796" y="136606"/>
                  <a:pt x="8191796" y="136606"/>
                  <a:pt x="8126344" y="212178"/>
                </a:cubicBezTo>
                <a:cubicBezTo>
                  <a:pt x="8126344" y="212178"/>
                  <a:pt x="8126344" y="212178"/>
                  <a:pt x="8091098" y="202102"/>
                </a:cubicBezTo>
                <a:cubicBezTo>
                  <a:pt x="8091098" y="202102"/>
                  <a:pt x="8091098" y="202102"/>
                  <a:pt x="8060890" y="217216"/>
                </a:cubicBezTo>
                <a:lnTo>
                  <a:pt x="8075995" y="217216"/>
                </a:lnTo>
                <a:cubicBezTo>
                  <a:pt x="8075995" y="217216"/>
                  <a:pt x="8075995" y="217216"/>
                  <a:pt x="8035716" y="252483"/>
                </a:cubicBezTo>
                <a:cubicBezTo>
                  <a:pt x="8035716" y="252483"/>
                  <a:pt x="8035716" y="252483"/>
                  <a:pt x="8050820" y="262560"/>
                </a:cubicBezTo>
                <a:cubicBezTo>
                  <a:pt x="8050820" y="262560"/>
                  <a:pt x="8050820" y="262560"/>
                  <a:pt x="8081029" y="247446"/>
                </a:cubicBezTo>
                <a:cubicBezTo>
                  <a:pt x="8081029" y="247446"/>
                  <a:pt x="8081029" y="247446"/>
                  <a:pt x="8075995" y="267598"/>
                </a:cubicBezTo>
                <a:cubicBezTo>
                  <a:pt x="8075995" y="267598"/>
                  <a:pt x="8075995" y="267598"/>
                  <a:pt x="8035716" y="287751"/>
                </a:cubicBezTo>
                <a:cubicBezTo>
                  <a:pt x="8035716" y="287751"/>
                  <a:pt x="8035716" y="287751"/>
                  <a:pt x="8020610" y="317978"/>
                </a:cubicBezTo>
                <a:cubicBezTo>
                  <a:pt x="8020610" y="317978"/>
                  <a:pt x="8020610" y="317978"/>
                  <a:pt x="8055854" y="307903"/>
                </a:cubicBezTo>
                <a:cubicBezTo>
                  <a:pt x="8055854" y="307903"/>
                  <a:pt x="8055854" y="307903"/>
                  <a:pt x="8065924" y="297826"/>
                </a:cubicBezTo>
                <a:cubicBezTo>
                  <a:pt x="8065924" y="297826"/>
                  <a:pt x="8065924" y="297826"/>
                  <a:pt x="8086064" y="287751"/>
                </a:cubicBezTo>
                <a:cubicBezTo>
                  <a:pt x="8086064" y="287751"/>
                  <a:pt x="8086064" y="287751"/>
                  <a:pt x="8091098" y="287751"/>
                </a:cubicBezTo>
                <a:cubicBezTo>
                  <a:pt x="8091098" y="297826"/>
                  <a:pt x="8075995" y="282712"/>
                  <a:pt x="8081029" y="297826"/>
                </a:cubicBezTo>
                <a:cubicBezTo>
                  <a:pt x="8081029" y="297826"/>
                  <a:pt x="8081029" y="297826"/>
                  <a:pt x="8151518" y="282712"/>
                </a:cubicBezTo>
                <a:cubicBezTo>
                  <a:pt x="8151518" y="282712"/>
                  <a:pt x="8151518" y="282712"/>
                  <a:pt x="8201868" y="267598"/>
                </a:cubicBezTo>
                <a:cubicBezTo>
                  <a:pt x="8201868" y="267598"/>
                  <a:pt x="8201868" y="267598"/>
                  <a:pt x="8196832" y="227293"/>
                </a:cubicBezTo>
                <a:cubicBezTo>
                  <a:pt x="8196832" y="227293"/>
                  <a:pt x="8196832" y="227293"/>
                  <a:pt x="8216971" y="222255"/>
                </a:cubicBezTo>
                <a:cubicBezTo>
                  <a:pt x="8216971" y="222255"/>
                  <a:pt x="8216971" y="222255"/>
                  <a:pt x="8242146" y="232330"/>
                </a:cubicBezTo>
                <a:cubicBezTo>
                  <a:pt x="8242146" y="232330"/>
                  <a:pt x="8242146" y="232330"/>
                  <a:pt x="8262286" y="227293"/>
                </a:cubicBezTo>
                <a:cubicBezTo>
                  <a:pt x="8262286" y="227293"/>
                  <a:pt x="8262286" y="227293"/>
                  <a:pt x="8262286" y="212178"/>
                </a:cubicBezTo>
                <a:cubicBezTo>
                  <a:pt x="8262286" y="212178"/>
                  <a:pt x="8262286" y="212178"/>
                  <a:pt x="8312636" y="186988"/>
                </a:cubicBezTo>
                <a:cubicBezTo>
                  <a:pt x="8312636" y="186988"/>
                  <a:pt x="8312636" y="186988"/>
                  <a:pt x="8307600" y="176911"/>
                </a:cubicBezTo>
                <a:cubicBezTo>
                  <a:pt x="8307600" y="176911"/>
                  <a:pt x="8307600" y="176911"/>
                  <a:pt x="8347880" y="156759"/>
                </a:cubicBezTo>
                <a:cubicBezTo>
                  <a:pt x="8347880" y="156759"/>
                  <a:pt x="8347880" y="156759"/>
                  <a:pt x="8347880" y="136606"/>
                </a:cubicBezTo>
                <a:cubicBezTo>
                  <a:pt x="8347880" y="136606"/>
                  <a:pt x="8347880" y="136606"/>
                  <a:pt x="8378090" y="126529"/>
                </a:cubicBezTo>
                <a:cubicBezTo>
                  <a:pt x="8378090" y="126529"/>
                  <a:pt x="8378090" y="126529"/>
                  <a:pt x="8423403" y="76149"/>
                </a:cubicBezTo>
                <a:cubicBezTo>
                  <a:pt x="8428439" y="76149"/>
                  <a:pt x="8433473" y="76149"/>
                  <a:pt x="8438508" y="66072"/>
                </a:cubicBezTo>
                <a:cubicBezTo>
                  <a:pt x="8438508" y="66072"/>
                  <a:pt x="8438508" y="66072"/>
                  <a:pt x="8443542" y="91263"/>
                </a:cubicBezTo>
                <a:cubicBezTo>
                  <a:pt x="8443542" y="91263"/>
                  <a:pt x="8443542" y="91263"/>
                  <a:pt x="8468717" y="101340"/>
                </a:cubicBezTo>
                <a:cubicBezTo>
                  <a:pt x="8468717" y="101340"/>
                  <a:pt x="8468717" y="101340"/>
                  <a:pt x="8458647" y="116454"/>
                </a:cubicBezTo>
                <a:cubicBezTo>
                  <a:pt x="8458647" y="116454"/>
                  <a:pt x="8458647" y="116454"/>
                  <a:pt x="8483822" y="121493"/>
                </a:cubicBezTo>
                <a:cubicBezTo>
                  <a:pt x="8493891" y="106377"/>
                  <a:pt x="8519066" y="136606"/>
                  <a:pt x="8508996" y="96302"/>
                </a:cubicBezTo>
                <a:cubicBezTo>
                  <a:pt x="8508996" y="96302"/>
                  <a:pt x="8508996" y="96302"/>
                  <a:pt x="8503962" y="66072"/>
                </a:cubicBezTo>
                <a:cubicBezTo>
                  <a:pt x="8503962" y="66072"/>
                  <a:pt x="8503962" y="66072"/>
                  <a:pt x="8498927" y="61035"/>
                </a:cubicBezTo>
                <a:cubicBezTo>
                  <a:pt x="8498927" y="61035"/>
                  <a:pt x="8498927" y="61035"/>
                  <a:pt x="8519066" y="50958"/>
                </a:cubicBezTo>
                <a:cubicBezTo>
                  <a:pt x="8519066" y="50958"/>
                  <a:pt x="8519066" y="50958"/>
                  <a:pt x="8519066" y="55997"/>
                </a:cubicBezTo>
                <a:cubicBezTo>
                  <a:pt x="8519066" y="55997"/>
                  <a:pt x="8519066" y="55997"/>
                  <a:pt x="8529137" y="66072"/>
                </a:cubicBezTo>
                <a:cubicBezTo>
                  <a:pt x="8529137" y="66072"/>
                  <a:pt x="8529137" y="66072"/>
                  <a:pt x="8569415" y="45920"/>
                </a:cubicBezTo>
                <a:cubicBezTo>
                  <a:pt x="8569415" y="45920"/>
                  <a:pt x="8569415" y="45920"/>
                  <a:pt x="8569415" y="66072"/>
                </a:cubicBezTo>
                <a:cubicBezTo>
                  <a:pt x="8569415" y="66072"/>
                  <a:pt x="8569415" y="66072"/>
                  <a:pt x="8579486" y="71111"/>
                </a:cubicBezTo>
                <a:cubicBezTo>
                  <a:pt x="8579486" y="71111"/>
                  <a:pt x="8579486" y="71111"/>
                  <a:pt x="8594589" y="50958"/>
                </a:cubicBezTo>
                <a:cubicBezTo>
                  <a:pt x="8594589" y="50958"/>
                  <a:pt x="8594589" y="50958"/>
                  <a:pt x="8579486" y="30806"/>
                </a:cubicBezTo>
                <a:cubicBezTo>
                  <a:pt x="8579486" y="30806"/>
                  <a:pt x="8579486" y="30806"/>
                  <a:pt x="8579486" y="10653"/>
                </a:cubicBezTo>
                <a:cubicBezTo>
                  <a:pt x="8579486" y="10653"/>
                  <a:pt x="8579486" y="10653"/>
                  <a:pt x="8609694" y="5615"/>
                </a:cubicBezTo>
                <a:cubicBezTo>
                  <a:pt x="8609694" y="5615"/>
                  <a:pt x="8609694" y="5615"/>
                  <a:pt x="8609694" y="2466"/>
                </a:cubicBezTo>
                <a:lnTo>
                  <a:pt x="8609694" y="104"/>
                </a:lnTo>
                <a:lnTo>
                  <a:pt x="8742451" y="104"/>
                </a:lnTo>
                <a:lnTo>
                  <a:pt x="8728880" y="10968"/>
                </a:lnTo>
                <a:cubicBezTo>
                  <a:pt x="8718260" y="19470"/>
                  <a:pt x="8704099" y="30805"/>
                  <a:pt x="8685218" y="45920"/>
                </a:cubicBezTo>
                <a:cubicBezTo>
                  <a:pt x="8685218" y="45920"/>
                  <a:pt x="8685218" y="45920"/>
                  <a:pt x="8634869" y="91263"/>
                </a:cubicBezTo>
                <a:cubicBezTo>
                  <a:pt x="8619764" y="116454"/>
                  <a:pt x="8584520" y="91263"/>
                  <a:pt x="8594589" y="151720"/>
                </a:cubicBezTo>
                <a:cubicBezTo>
                  <a:pt x="8589555" y="141645"/>
                  <a:pt x="8579486" y="151720"/>
                  <a:pt x="8579486" y="141645"/>
                </a:cubicBezTo>
                <a:cubicBezTo>
                  <a:pt x="8579486" y="141645"/>
                  <a:pt x="8579486" y="141645"/>
                  <a:pt x="8564381" y="161797"/>
                </a:cubicBezTo>
                <a:cubicBezTo>
                  <a:pt x="8564381" y="161797"/>
                  <a:pt x="8564381" y="161797"/>
                  <a:pt x="8594589" y="166836"/>
                </a:cubicBezTo>
                <a:cubicBezTo>
                  <a:pt x="8594589" y="166836"/>
                  <a:pt x="8594589" y="166836"/>
                  <a:pt x="8539206" y="181950"/>
                </a:cubicBezTo>
                <a:cubicBezTo>
                  <a:pt x="8539206" y="181950"/>
                  <a:pt x="8539206" y="181950"/>
                  <a:pt x="8534171" y="192025"/>
                </a:cubicBezTo>
                <a:cubicBezTo>
                  <a:pt x="8534171" y="192025"/>
                  <a:pt x="8534171" y="192025"/>
                  <a:pt x="8559345" y="202102"/>
                </a:cubicBezTo>
                <a:cubicBezTo>
                  <a:pt x="8559345" y="202102"/>
                  <a:pt x="8559345" y="202102"/>
                  <a:pt x="8614730" y="176911"/>
                </a:cubicBezTo>
                <a:cubicBezTo>
                  <a:pt x="8614730" y="176911"/>
                  <a:pt x="8614730" y="176911"/>
                  <a:pt x="8665079" y="171873"/>
                </a:cubicBezTo>
                <a:cubicBezTo>
                  <a:pt x="8665079" y="171873"/>
                  <a:pt x="8665079" y="171873"/>
                  <a:pt x="8670113" y="161797"/>
                </a:cubicBezTo>
                <a:cubicBezTo>
                  <a:pt x="8670113" y="161797"/>
                  <a:pt x="8670113" y="161797"/>
                  <a:pt x="8665079" y="146683"/>
                </a:cubicBezTo>
                <a:cubicBezTo>
                  <a:pt x="8665079" y="146683"/>
                  <a:pt x="8665079" y="146683"/>
                  <a:pt x="8710393" y="146683"/>
                </a:cubicBezTo>
                <a:cubicBezTo>
                  <a:pt x="8710393" y="146683"/>
                  <a:pt x="8710393" y="146683"/>
                  <a:pt x="8710393" y="151720"/>
                </a:cubicBezTo>
                <a:cubicBezTo>
                  <a:pt x="8710393" y="151720"/>
                  <a:pt x="8710393" y="151720"/>
                  <a:pt x="8690254" y="161797"/>
                </a:cubicBezTo>
                <a:cubicBezTo>
                  <a:pt x="8690254" y="161797"/>
                  <a:pt x="8690254" y="161797"/>
                  <a:pt x="8695288" y="166836"/>
                </a:cubicBezTo>
                <a:cubicBezTo>
                  <a:pt x="8695288" y="166836"/>
                  <a:pt x="8695288" y="166836"/>
                  <a:pt x="8806057" y="136606"/>
                </a:cubicBezTo>
                <a:cubicBezTo>
                  <a:pt x="8806057" y="136606"/>
                  <a:pt x="8806057" y="136606"/>
                  <a:pt x="8806057" y="126529"/>
                </a:cubicBezTo>
                <a:cubicBezTo>
                  <a:pt x="8806057" y="126529"/>
                  <a:pt x="8806057" y="126529"/>
                  <a:pt x="8836265" y="136606"/>
                </a:cubicBezTo>
                <a:cubicBezTo>
                  <a:pt x="8836265" y="136606"/>
                  <a:pt x="8836265" y="136606"/>
                  <a:pt x="8896684" y="116454"/>
                </a:cubicBezTo>
                <a:cubicBezTo>
                  <a:pt x="8896684" y="116454"/>
                  <a:pt x="8896684" y="116454"/>
                  <a:pt x="8896684" y="106377"/>
                </a:cubicBezTo>
                <a:cubicBezTo>
                  <a:pt x="8896684" y="106377"/>
                  <a:pt x="8896684" y="106377"/>
                  <a:pt x="8911789" y="121493"/>
                </a:cubicBezTo>
                <a:cubicBezTo>
                  <a:pt x="8911789" y="121493"/>
                  <a:pt x="8911789" y="121493"/>
                  <a:pt x="8916824" y="116454"/>
                </a:cubicBezTo>
                <a:cubicBezTo>
                  <a:pt x="8916824" y="116454"/>
                  <a:pt x="8916824" y="116454"/>
                  <a:pt x="8926894" y="121493"/>
                </a:cubicBezTo>
                <a:cubicBezTo>
                  <a:pt x="8926894" y="121493"/>
                  <a:pt x="8926894" y="121493"/>
                  <a:pt x="8957104" y="101340"/>
                </a:cubicBezTo>
                <a:cubicBezTo>
                  <a:pt x="8957104" y="101340"/>
                  <a:pt x="8957104" y="101340"/>
                  <a:pt x="8972208" y="106377"/>
                </a:cubicBezTo>
                <a:cubicBezTo>
                  <a:pt x="8972208" y="106377"/>
                  <a:pt x="8972208" y="106377"/>
                  <a:pt x="8977243" y="91263"/>
                </a:cubicBezTo>
                <a:cubicBezTo>
                  <a:pt x="8977243" y="91263"/>
                  <a:pt x="8977243" y="91263"/>
                  <a:pt x="8997382" y="96302"/>
                </a:cubicBezTo>
                <a:cubicBezTo>
                  <a:pt x="9007453" y="96302"/>
                  <a:pt x="9012487" y="91263"/>
                  <a:pt x="9027592" y="86225"/>
                </a:cubicBezTo>
                <a:cubicBezTo>
                  <a:pt x="9027592" y="86225"/>
                  <a:pt x="9027592" y="86225"/>
                  <a:pt x="9032628" y="91263"/>
                </a:cubicBezTo>
                <a:cubicBezTo>
                  <a:pt x="9032628" y="91263"/>
                  <a:pt x="9032628" y="91263"/>
                  <a:pt x="9062836" y="55997"/>
                </a:cubicBezTo>
                <a:cubicBezTo>
                  <a:pt x="9062836" y="55997"/>
                  <a:pt x="9062836" y="55997"/>
                  <a:pt x="9072906" y="55997"/>
                </a:cubicBezTo>
                <a:cubicBezTo>
                  <a:pt x="9077941" y="50958"/>
                  <a:pt x="9077941" y="45920"/>
                  <a:pt x="9082977" y="40883"/>
                </a:cubicBezTo>
                <a:cubicBezTo>
                  <a:pt x="9088011" y="40883"/>
                  <a:pt x="9098080" y="45920"/>
                  <a:pt x="9103116" y="45920"/>
                </a:cubicBezTo>
                <a:cubicBezTo>
                  <a:pt x="9103116" y="45920"/>
                  <a:pt x="9103116" y="45920"/>
                  <a:pt x="9103116" y="15692"/>
                </a:cubicBezTo>
                <a:cubicBezTo>
                  <a:pt x="9103116" y="15692"/>
                  <a:pt x="9103116" y="15692"/>
                  <a:pt x="9148429" y="578"/>
                </a:cubicBezTo>
                <a:lnTo>
                  <a:pt x="9148784" y="104"/>
                </a:lnTo>
                <a:lnTo>
                  <a:pt x="9304512" y="104"/>
                </a:lnTo>
                <a:lnTo>
                  <a:pt x="9304512" y="578"/>
                </a:lnTo>
                <a:cubicBezTo>
                  <a:pt x="9304512" y="578"/>
                  <a:pt x="9304512" y="578"/>
                  <a:pt x="9274302" y="25767"/>
                </a:cubicBezTo>
                <a:cubicBezTo>
                  <a:pt x="9274302" y="25767"/>
                  <a:pt x="9274302" y="25767"/>
                  <a:pt x="9274302" y="35844"/>
                </a:cubicBezTo>
                <a:cubicBezTo>
                  <a:pt x="9274302" y="35844"/>
                  <a:pt x="9274302" y="35844"/>
                  <a:pt x="9304512" y="20730"/>
                </a:cubicBezTo>
                <a:cubicBezTo>
                  <a:pt x="9304512" y="20730"/>
                  <a:pt x="9304512" y="20730"/>
                  <a:pt x="9309547" y="14433"/>
                </a:cubicBezTo>
                <a:lnTo>
                  <a:pt x="9321003" y="104"/>
                </a:lnTo>
                <a:lnTo>
                  <a:pt x="9355098" y="104"/>
                </a:lnTo>
                <a:lnTo>
                  <a:pt x="9354861" y="578"/>
                </a:lnTo>
                <a:cubicBezTo>
                  <a:pt x="9339756" y="-4461"/>
                  <a:pt x="9349826" y="25767"/>
                  <a:pt x="9329687" y="578"/>
                </a:cubicBezTo>
                <a:cubicBezTo>
                  <a:pt x="9329687" y="578"/>
                  <a:pt x="9329687" y="578"/>
                  <a:pt x="9304512" y="35844"/>
                </a:cubicBezTo>
                <a:cubicBezTo>
                  <a:pt x="9304512" y="35844"/>
                  <a:pt x="9304512" y="35844"/>
                  <a:pt x="9344792" y="30806"/>
                </a:cubicBezTo>
                <a:cubicBezTo>
                  <a:pt x="9344792" y="30806"/>
                  <a:pt x="9344792" y="30806"/>
                  <a:pt x="9364931" y="10653"/>
                </a:cubicBezTo>
                <a:lnTo>
                  <a:pt x="9366542" y="10452"/>
                </a:lnTo>
                <a:lnTo>
                  <a:pt x="9366542" y="43447"/>
                </a:lnTo>
                <a:lnTo>
                  <a:pt x="9347860" y="51667"/>
                </a:lnTo>
                <a:cubicBezTo>
                  <a:pt x="9338183" y="54422"/>
                  <a:pt x="9324652" y="57256"/>
                  <a:pt x="9304512" y="61035"/>
                </a:cubicBezTo>
                <a:cubicBezTo>
                  <a:pt x="9304512" y="61035"/>
                  <a:pt x="9304512" y="61035"/>
                  <a:pt x="9351242" y="52533"/>
                </a:cubicBezTo>
                <a:lnTo>
                  <a:pt x="9366542" y="49750"/>
                </a:lnTo>
                <a:lnTo>
                  <a:pt x="9366542" y="90078"/>
                </a:lnTo>
                <a:lnTo>
                  <a:pt x="9344792" y="101340"/>
                </a:lnTo>
                <a:cubicBezTo>
                  <a:pt x="9344792" y="101340"/>
                  <a:pt x="9344792" y="101340"/>
                  <a:pt x="9334722" y="116454"/>
                </a:cubicBezTo>
                <a:cubicBezTo>
                  <a:pt x="9334722" y="116454"/>
                  <a:pt x="9334722" y="116454"/>
                  <a:pt x="9324651" y="101340"/>
                </a:cubicBezTo>
                <a:cubicBezTo>
                  <a:pt x="9324651" y="101340"/>
                  <a:pt x="9294443" y="111416"/>
                  <a:pt x="9329687" y="86225"/>
                </a:cubicBezTo>
                <a:cubicBezTo>
                  <a:pt x="9329687" y="86225"/>
                  <a:pt x="9329687" y="86225"/>
                  <a:pt x="9294443" y="86225"/>
                </a:cubicBezTo>
                <a:cubicBezTo>
                  <a:pt x="9294443" y="86225"/>
                  <a:pt x="9294443" y="86225"/>
                  <a:pt x="9304512" y="116454"/>
                </a:cubicBezTo>
                <a:cubicBezTo>
                  <a:pt x="9304512" y="116454"/>
                  <a:pt x="9304512" y="116454"/>
                  <a:pt x="9284373" y="126529"/>
                </a:cubicBezTo>
                <a:cubicBezTo>
                  <a:pt x="9284373" y="126529"/>
                  <a:pt x="9284373" y="126529"/>
                  <a:pt x="9284373" y="121493"/>
                </a:cubicBezTo>
                <a:cubicBezTo>
                  <a:pt x="9284373" y="121493"/>
                  <a:pt x="9284373" y="121493"/>
                  <a:pt x="9234024" y="121493"/>
                </a:cubicBezTo>
                <a:cubicBezTo>
                  <a:pt x="9234024" y="146683"/>
                  <a:pt x="9208850" y="146683"/>
                  <a:pt x="9183675" y="146683"/>
                </a:cubicBezTo>
                <a:cubicBezTo>
                  <a:pt x="9183675" y="146683"/>
                  <a:pt x="9183675" y="146683"/>
                  <a:pt x="9143395" y="156759"/>
                </a:cubicBezTo>
                <a:cubicBezTo>
                  <a:pt x="9113185" y="161797"/>
                  <a:pt x="9123255" y="202102"/>
                  <a:pt x="9077941" y="212178"/>
                </a:cubicBezTo>
                <a:cubicBezTo>
                  <a:pt x="9077941" y="212178"/>
                  <a:pt x="9077941" y="212178"/>
                  <a:pt x="9098080" y="227293"/>
                </a:cubicBezTo>
                <a:cubicBezTo>
                  <a:pt x="9098080" y="227293"/>
                  <a:pt x="9098080" y="227293"/>
                  <a:pt x="9012487" y="287751"/>
                </a:cubicBezTo>
                <a:cubicBezTo>
                  <a:pt x="9002418" y="292789"/>
                  <a:pt x="8967174" y="333094"/>
                  <a:pt x="8987313" y="328055"/>
                </a:cubicBezTo>
                <a:cubicBezTo>
                  <a:pt x="8987313" y="328055"/>
                  <a:pt x="8972208" y="343170"/>
                  <a:pt x="9002418" y="333094"/>
                </a:cubicBezTo>
                <a:cubicBezTo>
                  <a:pt x="9002418" y="333094"/>
                  <a:pt x="9002418" y="333094"/>
                  <a:pt x="9007453" y="317978"/>
                </a:cubicBezTo>
                <a:cubicBezTo>
                  <a:pt x="9007453" y="317978"/>
                  <a:pt x="9007453" y="317978"/>
                  <a:pt x="9032628" y="353246"/>
                </a:cubicBezTo>
                <a:cubicBezTo>
                  <a:pt x="9032628" y="353246"/>
                  <a:pt x="9032628" y="353246"/>
                  <a:pt x="9057802" y="358283"/>
                </a:cubicBezTo>
                <a:cubicBezTo>
                  <a:pt x="9057802" y="358283"/>
                  <a:pt x="9057802" y="358283"/>
                  <a:pt x="9067872" y="353246"/>
                </a:cubicBezTo>
                <a:cubicBezTo>
                  <a:pt x="9067872" y="353246"/>
                  <a:pt x="9067872" y="353246"/>
                  <a:pt x="9047731" y="343170"/>
                </a:cubicBezTo>
                <a:cubicBezTo>
                  <a:pt x="9047731" y="343170"/>
                  <a:pt x="9047731" y="343170"/>
                  <a:pt x="9093046" y="323017"/>
                </a:cubicBezTo>
                <a:cubicBezTo>
                  <a:pt x="9093046" y="323017"/>
                  <a:pt x="9093046" y="323017"/>
                  <a:pt x="9103116" y="333094"/>
                </a:cubicBezTo>
                <a:cubicBezTo>
                  <a:pt x="9103116" y="333094"/>
                  <a:pt x="9103116" y="333094"/>
                  <a:pt x="9113185" y="323017"/>
                </a:cubicBezTo>
                <a:cubicBezTo>
                  <a:pt x="9113185" y="317978"/>
                  <a:pt x="9113185" y="312940"/>
                  <a:pt x="9113185" y="302864"/>
                </a:cubicBezTo>
                <a:cubicBezTo>
                  <a:pt x="9113185" y="302864"/>
                  <a:pt x="9113185" y="302864"/>
                  <a:pt x="9138360" y="312940"/>
                </a:cubicBezTo>
                <a:cubicBezTo>
                  <a:pt x="9138360" y="312940"/>
                  <a:pt x="9138360" y="312940"/>
                  <a:pt x="9178639" y="317978"/>
                </a:cubicBezTo>
                <a:cubicBezTo>
                  <a:pt x="9178639" y="317978"/>
                  <a:pt x="9178639" y="317978"/>
                  <a:pt x="9193744" y="302864"/>
                </a:cubicBezTo>
                <a:cubicBezTo>
                  <a:pt x="9193744" y="302864"/>
                  <a:pt x="9193744" y="302864"/>
                  <a:pt x="9234024" y="292789"/>
                </a:cubicBezTo>
                <a:cubicBezTo>
                  <a:pt x="9234024" y="292789"/>
                  <a:pt x="9234024" y="292789"/>
                  <a:pt x="9228989" y="312940"/>
                </a:cubicBezTo>
                <a:cubicBezTo>
                  <a:pt x="9228989" y="312940"/>
                  <a:pt x="9228989" y="312940"/>
                  <a:pt x="9244094" y="323017"/>
                </a:cubicBezTo>
                <a:cubicBezTo>
                  <a:pt x="9244094" y="323017"/>
                  <a:pt x="9244094" y="323017"/>
                  <a:pt x="9339756" y="307903"/>
                </a:cubicBezTo>
                <a:cubicBezTo>
                  <a:pt x="9339756" y="307903"/>
                  <a:pt x="9339756" y="307903"/>
                  <a:pt x="9354861" y="304124"/>
                </a:cubicBezTo>
                <a:lnTo>
                  <a:pt x="9366542" y="301202"/>
                </a:lnTo>
                <a:lnTo>
                  <a:pt x="9366542" y="317978"/>
                </a:lnTo>
                <a:lnTo>
                  <a:pt x="9364931" y="317978"/>
                </a:lnTo>
                <a:cubicBezTo>
                  <a:pt x="9364931" y="317978"/>
                  <a:pt x="9364931" y="317978"/>
                  <a:pt x="9234024" y="343170"/>
                </a:cubicBezTo>
                <a:cubicBezTo>
                  <a:pt x="9234024" y="343170"/>
                  <a:pt x="9234024" y="343170"/>
                  <a:pt x="9158500" y="368360"/>
                </a:cubicBezTo>
                <a:cubicBezTo>
                  <a:pt x="9188709" y="338131"/>
                  <a:pt x="9108151" y="368360"/>
                  <a:pt x="9178639" y="338131"/>
                </a:cubicBezTo>
                <a:cubicBezTo>
                  <a:pt x="9178639" y="338131"/>
                  <a:pt x="9178639" y="338131"/>
                  <a:pt x="9178639" y="333094"/>
                </a:cubicBezTo>
                <a:cubicBezTo>
                  <a:pt x="9178639" y="333094"/>
                  <a:pt x="9178639" y="333094"/>
                  <a:pt x="9153465" y="333094"/>
                </a:cubicBezTo>
                <a:cubicBezTo>
                  <a:pt x="9153465" y="333094"/>
                  <a:pt x="9153465" y="333094"/>
                  <a:pt x="9138360" y="343170"/>
                </a:cubicBezTo>
                <a:cubicBezTo>
                  <a:pt x="9138360" y="343170"/>
                  <a:pt x="9138360" y="343170"/>
                  <a:pt x="9143395" y="348208"/>
                </a:cubicBezTo>
                <a:cubicBezTo>
                  <a:pt x="9143395" y="348208"/>
                  <a:pt x="9143395" y="348208"/>
                  <a:pt x="9143395" y="363322"/>
                </a:cubicBezTo>
                <a:cubicBezTo>
                  <a:pt x="9143395" y="363322"/>
                  <a:pt x="9143395" y="363322"/>
                  <a:pt x="9103116" y="378436"/>
                </a:cubicBezTo>
                <a:cubicBezTo>
                  <a:pt x="9103116" y="378436"/>
                  <a:pt x="9103116" y="378436"/>
                  <a:pt x="9067872" y="378436"/>
                </a:cubicBezTo>
                <a:cubicBezTo>
                  <a:pt x="9047731" y="393551"/>
                  <a:pt x="9017523" y="423779"/>
                  <a:pt x="9007453" y="423779"/>
                </a:cubicBezTo>
                <a:cubicBezTo>
                  <a:pt x="9007453" y="423779"/>
                  <a:pt x="9007453" y="423779"/>
                  <a:pt x="9017523" y="403627"/>
                </a:cubicBezTo>
                <a:cubicBezTo>
                  <a:pt x="9017523" y="403627"/>
                  <a:pt x="9017523" y="403627"/>
                  <a:pt x="8997382" y="393551"/>
                </a:cubicBezTo>
                <a:cubicBezTo>
                  <a:pt x="8997382" y="393551"/>
                  <a:pt x="8997382" y="393551"/>
                  <a:pt x="8926894" y="413704"/>
                </a:cubicBezTo>
                <a:cubicBezTo>
                  <a:pt x="8926894" y="413704"/>
                  <a:pt x="8926894" y="413704"/>
                  <a:pt x="8916824" y="423779"/>
                </a:cubicBezTo>
                <a:cubicBezTo>
                  <a:pt x="8916824" y="423779"/>
                  <a:pt x="8916824" y="423779"/>
                  <a:pt x="8921858" y="428818"/>
                </a:cubicBezTo>
                <a:cubicBezTo>
                  <a:pt x="8921858" y="428818"/>
                  <a:pt x="8921858" y="428818"/>
                  <a:pt x="8861440" y="433856"/>
                </a:cubicBezTo>
                <a:cubicBezTo>
                  <a:pt x="8861440" y="433856"/>
                  <a:pt x="8861440" y="433856"/>
                  <a:pt x="8841301" y="464084"/>
                </a:cubicBezTo>
                <a:cubicBezTo>
                  <a:pt x="8841301" y="464084"/>
                  <a:pt x="8841301" y="464084"/>
                  <a:pt x="8866475" y="469123"/>
                </a:cubicBezTo>
                <a:cubicBezTo>
                  <a:pt x="8866475" y="469123"/>
                  <a:pt x="8866475" y="469123"/>
                  <a:pt x="8876545" y="469123"/>
                </a:cubicBezTo>
                <a:cubicBezTo>
                  <a:pt x="8866475" y="474161"/>
                  <a:pt x="8846335" y="479199"/>
                  <a:pt x="8806057" y="499352"/>
                </a:cubicBezTo>
                <a:cubicBezTo>
                  <a:pt x="8806057" y="499352"/>
                  <a:pt x="8806057" y="499352"/>
                  <a:pt x="8806057" y="514466"/>
                </a:cubicBezTo>
                <a:cubicBezTo>
                  <a:pt x="8806057" y="514466"/>
                  <a:pt x="8806057" y="514466"/>
                  <a:pt x="8856406" y="539657"/>
                </a:cubicBezTo>
                <a:cubicBezTo>
                  <a:pt x="8856406" y="539657"/>
                  <a:pt x="8856406" y="539657"/>
                  <a:pt x="8876545" y="539657"/>
                </a:cubicBezTo>
                <a:cubicBezTo>
                  <a:pt x="8876545" y="539657"/>
                  <a:pt x="8876545" y="539657"/>
                  <a:pt x="8876545" y="524541"/>
                </a:cubicBezTo>
                <a:cubicBezTo>
                  <a:pt x="8876545" y="524541"/>
                  <a:pt x="8876545" y="524541"/>
                  <a:pt x="8906755" y="504389"/>
                </a:cubicBezTo>
                <a:cubicBezTo>
                  <a:pt x="8906755" y="504389"/>
                  <a:pt x="8906755" y="504389"/>
                  <a:pt x="8936964" y="509428"/>
                </a:cubicBezTo>
                <a:cubicBezTo>
                  <a:pt x="8936964" y="509428"/>
                  <a:pt x="8936964" y="509428"/>
                  <a:pt x="8941999" y="529580"/>
                </a:cubicBezTo>
                <a:cubicBezTo>
                  <a:pt x="8941999" y="529580"/>
                  <a:pt x="8941999" y="529580"/>
                  <a:pt x="8967174" y="519504"/>
                </a:cubicBezTo>
                <a:cubicBezTo>
                  <a:pt x="8967174" y="519504"/>
                  <a:pt x="8967174" y="519504"/>
                  <a:pt x="8997382" y="494314"/>
                </a:cubicBezTo>
                <a:cubicBezTo>
                  <a:pt x="8997382" y="494314"/>
                  <a:pt x="8997382" y="494314"/>
                  <a:pt x="8952069" y="448970"/>
                </a:cubicBezTo>
                <a:cubicBezTo>
                  <a:pt x="8952069" y="448970"/>
                  <a:pt x="8952069" y="448970"/>
                  <a:pt x="9027592" y="479199"/>
                </a:cubicBezTo>
                <a:cubicBezTo>
                  <a:pt x="9027592" y="479199"/>
                  <a:pt x="9027592" y="479199"/>
                  <a:pt x="9057802" y="469123"/>
                </a:cubicBezTo>
                <a:cubicBezTo>
                  <a:pt x="9057802" y="469123"/>
                  <a:pt x="9057802" y="469123"/>
                  <a:pt x="9088011" y="454009"/>
                </a:cubicBezTo>
                <a:cubicBezTo>
                  <a:pt x="9088011" y="454009"/>
                  <a:pt x="9088011" y="454009"/>
                  <a:pt x="9098080" y="438893"/>
                </a:cubicBezTo>
                <a:cubicBezTo>
                  <a:pt x="9098080" y="438893"/>
                  <a:pt x="9098080" y="438893"/>
                  <a:pt x="9098080" y="428818"/>
                </a:cubicBezTo>
                <a:cubicBezTo>
                  <a:pt x="9098080" y="428818"/>
                  <a:pt x="9098080" y="428818"/>
                  <a:pt x="9123255" y="443932"/>
                </a:cubicBezTo>
                <a:cubicBezTo>
                  <a:pt x="9128290" y="433856"/>
                  <a:pt x="9133326" y="438893"/>
                  <a:pt x="9143395" y="443932"/>
                </a:cubicBezTo>
                <a:cubicBezTo>
                  <a:pt x="9143395" y="443932"/>
                  <a:pt x="9143395" y="443932"/>
                  <a:pt x="9108151" y="459046"/>
                </a:cubicBezTo>
                <a:cubicBezTo>
                  <a:pt x="9108151" y="459046"/>
                  <a:pt x="9108151" y="459046"/>
                  <a:pt x="9088011" y="459046"/>
                </a:cubicBezTo>
                <a:cubicBezTo>
                  <a:pt x="9088011" y="459046"/>
                  <a:pt x="9088011" y="459046"/>
                  <a:pt x="9082977" y="479199"/>
                </a:cubicBezTo>
                <a:cubicBezTo>
                  <a:pt x="9052767" y="469123"/>
                  <a:pt x="9093046" y="504389"/>
                  <a:pt x="9052767" y="479199"/>
                </a:cubicBezTo>
                <a:cubicBezTo>
                  <a:pt x="9057802" y="499352"/>
                  <a:pt x="9002418" y="479199"/>
                  <a:pt x="9062836" y="504389"/>
                </a:cubicBezTo>
                <a:cubicBezTo>
                  <a:pt x="9062836" y="504389"/>
                  <a:pt x="9062836" y="504389"/>
                  <a:pt x="9098080" y="494314"/>
                </a:cubicBezTo>
                <a:cubicBezTo>
                  <a:pt x="9098080" y="494314"/>
                  <a:pt x="9098080" y="494314"/>
                  <a:pt x="9108151" y="499352"/>
                </a:cubicBezTo>
                <a:cubicBezTo>
                  <a:pt x="9108151" y="499352"/>
                  <a:pt x="9108151" y="499352"/>
                  <a:pt x="9213884" y="469123"/>
                </a:cubicBezTo>
                <a:cubicBezTo>
                  <a:pt x="9213884" y="469123"/>
                  <a:pt x="9213884" y="469123"/>
                  <a:pt x="9314582" y="438893"/>
                </a:cubicBezTo>
                <a:cubicBezTo>
                  <a:pt x="9314582" y="438893"/>
                  <a:pt x="9314582" y="438893"/>
                  <a:pt x="9354861" y="438893"/>
                </a:cubicBezTo>
                <a:cubicBezTo>
                  <a:pt x="9349826" y="438893"/>
                  <a:pt x="9334722" y="448970"/>
                  <a:pt x="9359897" y="454009"/>
                </a:cubicBezTo>
                <a:cubicBezTo>
                  <a:pt x="9359897" y="454009"/>
                  <a:pt x="9359897" y="454009"/>
                  <a:pt x="9361156" y="453379"/>
                </a:cubicBezTo>
                <a:lnTo>
                  <a:pt x="9366542" y="450684"/>
                </a:lnTo>
                <a:lnTo>
                  <a:pt x="9366542" y="5282423"/>
                </a:lnTo>
                <a:lnTo>
                  <a:pt x="9362728" y="5285095"/>
                </a:lnTo>
                <a:cubicBezTo>
                  <a:pt x="9348567" y="5295013"/>
                  <a:pt x="9329687" y="5308239"/>
                  <a:pt x="9304512" y="5325872"/>
                </a:cubicBezTo>
                <a:cubicBezTo>
                  <a:pt x="9304512" y="5325872"/>
                  <a:pt x="9304512" y="5325872"/>
                  <a:pt x="9314582" y="5335949"/>
                </a:cubicBezTo>
                <a:cubicBezTo>
                  <a:pt x="9314582" y="5335949"/>
                  <a:pt x="9314582" y="5335949"/>
                  <a:pt x="9289407" y="5346024"/>
                </a:cubicBezTo>
                <a:cubicBezTo>
                  <a:pt x="9289407" y="5346024"/>
                  <a:pt x="9289407" y="5351063"/>
                  <a:pt x="9289407" y="5351063"/>
                </a:cubicBezTo>
                <a:cubicBezTo>
                  <a:pt x="9289407" y="5351063"/>
                  <a:pt x="9289407" y="5346024"/>
                  <a:pt x="9284373" y="5346024"/>
                </a:cubicBezTo>
                <a:cubicBezTo>
                  <a:pt x="9284373" y="5346024"/>
                  <a:pt x="9284373" y="5346024"/>
                  <a:pt x="9259199" y="5386329"/>
                </a:cubicBezTo>
                <a:cubicBezTo>
                  <a:pt x="9259199" y="5386329"/>
                  <a:pt x="9259199" y="5386329"/>
                  <a:pt x="9234024" y="5391368"/>
                </a:cubicBezTo>
                <a:cubicBezTo>
                  <a:pt x="9244094" y="5396406"/>
                  <a:pt x="9239058" y="5406482"/>
                  <a:pt x="9234024" y="5416559"/>
                </a:cubicBezTo>
                <a:cubicBezTo>
                  <a:pt x="9234024" y="5416559"/>
                  <a:pt x="9234024" y="5416559"/>
                  <a:pt x="9193744" y="5436711"/>
                </a:cubicBezTo>
                <a:cubicBezTo>
                  <a:pt x="9193744" y="5436711"/>
                  <a:pt x="9193744" y="5436711"/>
                  <a:pt x="9183675" y="5456864"/>
                </a:cubicBezTo>
                <a:cubicBezTo>
                  <a:pt x="9183675" y="5456864"/>
                  <a:pt x="9183675" y="5456864"/>
                  <a:pt x="9158500" y="5461902"/>
                </a:cubicBezTo>
                <a:cubicBezTo>
                  <a:pt x="9158500" y="5461902"/>
                  <a:pt x="9158500" y="5461902"/>
                  <a:pt x="9138360" y="5502207"/>
                </a:cubicBezTo>
                <a:cubicBezTo>
                  <a:pt x="8997382" y="5623122"/>
                  <a:pt x="8851370" y="5764189"/>
                  <a:pt x="8700323" y="5905256"/>
                </a:cubicBezTo>
                <a:cubicBezTo>
                  <a:pt x="8700323" y="5905256"/>
                  <a:pt x="8700323" y="5905256"/>
                  <a:pt x="8705359" y="5905256"/>
                </a:cubicBezTo>
                <a:cubicBezTo>
                  <a:pt x="8655010" y="5930447"/>
                  <a:pt x="8629835" y="6000981"/>
                  <a:pt x="8579486" y="6000981"/>
                </a:cubicBezTo>
                <a:cubicBezTo>
                  <a:pt x="8579486" y="6000981"/>
                  <a:pt x="8579486" y="6000981"/>
                  <a:pt x="8584520" y="6006018"/>
                </a:cubicBezTo>
                <a:cubicBezTo>
                  <a:pt x="8554311" y="6041286"/>
                  <a:pt x="8493891" y="6091666"/>
                  <a:pt x="8483822" y="6121896"/>
                </a:cubicBezTo>
                <a:cubicBezTo>
                  <a:pt x="8478788" y="6142048"/>
                  <a:pt x="8458647" y="6147087"/>
                  <a:pt x="8443542" y="6157162"/>
                </a:cubicBezTo>
                <a:cubicBezTo>
                  <a:pt x="8443542" y="6157162"/>
                  <a:pt x="8443542" y="6157162"/>
                  <a:pt x="8453613" y="6162201"/>
                </a:cubicBezTo>
                <a:cubicBezTo>
                  <a:pt x="8453613" y="6167239"/>
                  <a:pt x="8478788" y="6157162"/>
                  <a:pt x="8448578" y="6172276"/>
                </a:cubicBezTo>
                <a:cubicBezTo>
                  <a:pt x="8448578" y="6172276"/>
                  <a:pt x="8448578" y="6172276"/>
                  <a:pt x="8463683" y="6182353"/>
                </a:cubicBezTo>
                <a:cubicBezTo>
                  <a:pt x="8458647" y="6202506"/>
                  <a:pt x="8443542" y="6157162"/>
                  <a:pt x="8448578" y="6197467"/>
                </a:cubicBezTo>
                <a:cubicBezTo>
                  <a:pt x="8448578" y="6197467"/>
                  <a:pt x="8448578" y="6197467"/>
                  <a:pt x="8428439" y="6182353"/>
                </a:cubicBezTo>
                <a:cubicBezTo>
                  <a:pt x="8383124" y="6207544"/>
                  <a:pt x="8337810" y="6237772"/>
                  <a:pt x="8312636" y="6278077"/>
                </a:cubicBezTo>
                <a:cubicBezTo>
                  <a:pt x="8312636" y="6278077"/>
                  <a:pt x="8312636" y="6278077"/>
                  <a:pt x="8302566" y="6298229"/>
                </a:cubicBezTo>
                <a:cubicBezTo>
                  <a:pt x="8302566" y="6298229"/>
                  <a:pt x="8302566" y="6298229"/>
                  <a:pt x="8262286" y="6308306"/>
                </a:cubicBezTo>
                <a:cubicBezTo>
                  <a:pt x="8262286" y="6308306"/>
                  <a:pt x="8262286" y="6308306"/>
                  <a:pt x="8166622" y="6308306"/>
                </a:cubicBezTo>
                <a:cubicBezTo>
                  <a:pt x="8166622" y="6308306"/>
                  <a:pt x="8166622" y="6308306"/>
                  <a:pt x="8136414" y="6293191"/>
                </a:cubicBezTo>
                <a:cubicBezTo>
                  <a:pt x="8136414" y="6293191"/>
                  <a:pt x="8136414" y="6293191"/>
                  <a:pt x="8151518" y="6283115"/>
                </a:cubicBezTo>
                <a:cubicBezTo>
                  <a:pt x="8151518" y="6283115"/>
                  <a:pt x="8151518" y="6283115"/>
                  <a:pt x="8156552" y="6268001"/>
                </a:cubicBezTo>
                <a:cubicBezTo>
                  <a:pt x="8156552" y="6268001"/>
                  <a:pt x="8156552" y="6268001"/>
                  <a:pt x="8191796" y="6227696"/>
                </a:cubicBezTo>
                <a:cubicBezTo>
                  <a:pt x="8191796" y="6227696"/>
                  <a:pt x="8191796" y="6227696"/>
                  <a:pt x="8181727" y="6217620"/>
                </a:cubicBezTo>
                <a:cubicBezTo>
                  <a:pt x="8181727" y="6217620"/>
                  <a:pt x="8181727" y="6217620"/>
                  <a:pt x="8196832" y="6207544"/>
                </a:cubicBezTo>
                <a:cubicBezTo>
                  <a:pt x="8196832" y="6207544"/>
                  <a:pt x="8196832" y="6207544"/>
                  <a:pt x="8191796" y="6192429"/>
                </a:cubicBezTo>
                <a:cubicBezTo>
                  <a:pt x="8176693" y="6207544"/>
                  <a:pt x="8146483" y="6212581"/>
                  <a:pt x="8131378" y="6222658"/>
                </a:cubicBezTo>
                <a:cubicBezTo>
                  <a:pt x="8131378" y="6222658"/>
                  <a:pt x="8131378" y="6222658"/>
                  <a:pt x="8111239" y="6268001"/>
                </a:cubicBezTo>
                <a:cubicBezTo>
                  <a:pt x="8111239" y="6268001"/>
                  <a:pt x="8111239" y="6268001"/>
                  <a:pt x="8081029" y="6283115"/>
                </a:cubicBezTo>
                <a:cubicBezTo>
                  <a:pt x="8081029" y="6283115"/>
                  <a:pt x="8081029" y="6283115"/>
                  <a:pt x="8091098" y="6293191"/>
                </a:cubicBezTo>
                <a:cubicBezTo>
                  <a:pt x="8091098" y="6293191"/>
                  <a:pt x="8091098" y="6293191"/>
                  <a:pt x="8070960" y="6308306"/>
                </a:cubicBezTo>
                <a:cubicBezTo>
                  <a:pt x="8070960" y="6308306"/>
                  <a:pt x="8070960" y="6308306"/>
                  <a:pt x="7945086" y="6308306"/>
                </a:cubicBezTo>
                <a:cubicBezTo>
                  <a:pt x="7945086" y="6308306"/>
                  <a:pt x="7945086" y="6308306"/>
                  <a:pt x="7945086" y="6298229"/>
                </a:cubicBezTo>
                <a:cubicBezTo>
                  <a:pt x="7945086" y="6298229"/>
                  <a:pt x="7945086" y="6298229"/>
                  <a:pt x="7980331" y="6283115"/>
                </a:cubicBezTo>
                <a:cubicBezTo>
                  <a:pt x="7980331" y="6283115"/>
                  <a:pt x="7980331" y="6283115"/>
                  <a:pt x="8005506" y="6257924"/>
                </a:cubicBezTo>
                <a:cubicBezTo>
                  <a:pt x="8005506" y="6257924"/>
                  <a:pt x="8005506" y="6257924"/>
                  <a:pt x="8000472" y="6242810"/>
                </a:cubicBezTo>
                <a:cubicBezTo>
                  <a:pt x="8000472" y="6242810"/>
                  <a:pt x="8000472" y="6242810"/>
                  <a:pt x="8040750" y="6217620"/>
                </a:cubicBezTo>
                <a:cubicBezTo>
                  <a:pt x="8040750" y="6217620"/>
                  <a:pt x="8040750" y="6212581"/>
                  <a:pt x="8035716" y="6207544"/>
                </a:cubicBezTo>
                <a:cubicBezTo>
                  <a:pt x="8035716" y="6207544"/>
                  <a:pt x="8035716" y="6207544"/>
                  <a:pt x="8075995" y="6232733"/>
                </a:cubicBezTo>
                <a:cubicBezTo>
                  <a:pt x="8075995" y="6232733"/>
                  <a:pt x="8075995" y="6232733"/>
                  <a:pt x="8086064" y="6227696"/>
                </a:cubicBezTo>
                <a:cubicBezTo>
                  <a:pt x="8086064" y="6227696"/>
                  <a:pt x="8086064" y="6227696"/>
                  <a:pt x="8075995" y="6217620"/>
                </a:cubicBezTo>
                <a:cubicBezTo>
                  <a:pt x="8075995" y="6217620"/>
                  <a:pt x="8075995" y="6217620"/>
                  <a:pt x="8055854" y="6212581"/>
                </a:cubicBezTo>
                <a:cubicBezTo>
                  <a:pt x="8055854" y="6212581"/>
                  <a:pt x="8055854" y="6212581"/>
                  <a:pt x="8070960" y="6192429"/>
                </a:cubicBezTo>
                <a:cubicBezTo>
                  <a:pt x="8070960" y="6192429"/>
                  <a:pt x="8070960" y="6192429"/>
                  <a:pt x="8070960" y="6182353"/>
                </a:cubicBezTo>
                <a:cubicBezTo>
                  <a:pt x="8050820" y="6222658"/>
                  <a:pt x="8000472" y="6187392"/>
                  <a:pt x="7980331" y="6197467"/>
                </a:cubicBezTo>
                <a:cubicBezTo>
                  <a:pt x="7980331" y="6197467"/>
                  <a:pt x="7980331" y="6197467"/>
                  <a:pt x="7940051" y="6237772"/>
                </a:cubicBezTo>
                <a:cubicBezTo>
                  <a:pt x="7940051" y="6237772"/>
                  <a:pt x="7940051" y="6237772"/>
                  <a:pt x="7945086" y="6242810"/>
                </a:cubicBezTo>
                <a:cubicBezTo>
                  <a:pt x="7945086" y="6242810"/>
                  <a:pt x="7945086" y="6242810"/>
                  <a:pt x="7869563" y="6308306"/>
                </a:cubicBezTo>
                <a:cubicBezTo>
                  <a:pt x="7869563" y="6308306"/>
                  <a:pt x="7869563" y="6308306"/>
                  <a:pt x="7753760" y="6308306"/>
                </a:cubicBezTo>
                <a:cubicBezTo>
                  <a:pt x="7768865" y="6298229"/>
                  <a:pt x="7728586" y="6318382"/>
                  <a:pt x="7758796" y="6293191"/>
                </a:cubicBezTo>
                <a:cubicBezTo>
                  <a:pt x="7758796" y="6293191"/>
                  <a:pt x="7758796" y="6293191"/>
                  <a:pt x="7738655" y="6298229"/>
                </a:cubicBezTo>
                <a:cubicBezTo>
                  <a:pt x="7738655" y="6298229"/>
                  <a:pt x="7738655" y="6298229"/>
                  <a:pt x="7753760" y="6262963"/>
                </a:cubicBezTo>
                <a:cubicBezTo>
                  <a:pt x="7783970" y="6262963"/>
                  <a:pt x="7733621" y="6247849"/>
                  <a:pt x="7778934" y="6242810"/>
                </a:cubicBezTo>
                <a:cubicBezTo>
                  <a:pt x="7778934" y="6242810"/>
                  <a:pt x="7778934" y="6242810"/>
                  <a:pt x="7773900" y="6237772"/>
                </a:cubicBezTo>
                <a:cubicBezTo>
                  <a:pt x="7748726" y="6252886"/>
                  <a:pt x="7723552" y="6247849"/>
                  <a:pt x="7718516" y="6252886"/>
                </a:cubicBezTo>
                <a:cubicBezTo>
                  <a:pt x="7718516" y="6252886"/>
                  <a:pt x="7718516" y="6252886"/>
                  <a:pt x="7778934" y="6192429"/>
                </a:cubicBezTo>
                <a:cubicBezTo>
                  <a:pt x="7778934" y="6192429"/>
                  <a:pt x="7778934" y="6192429"/>
                  <a:pt x="7854458" y="6142048"/>
                </a:cubicBezTo>
                <a:cubicBezTo>
                  <a:pt x="7854458" y="6142048"/>
                  <a:pt x="7854458" y="6142048"/>
                  <a:pt x="7854458" y="6131971"/>
                </a:cubicBezTo>
                <a:cubicBezTo>
                  <a:pt x="7854458" y="6131971"/>
                  <a:pt x="7854458" y="6131971"/>
                  <a:pt x="7874598" y="6126933"/>
                </a:cubicBezTo>
                <a:cubicBezTo>
                  <a:pt x="7894738" y="6111819"/>
                  <a:pt x="7904807" y="6086628"/>
                  <a:pt x="7904807" y="6061438"/>
                </a:cubicBezTo>
                <a:cubicBezTo>
                  <a:pt x="7904807" y="6061438"/>
                  <a:pt x="7904807" y="6061438"/>
                  <a:pt x="7884668" y="6081591"/>
                </a:cubicBezTo>
                <a:cubicBezTo>
                  <a:pt x="7809144" y="6116857"/>
                  <a:pt x="7733621" y="6212581"/>
                  <a:pt x="7663131" y="6262963"/>
                </a:cubicBezTo>
                <a:cubicBezTo>
                  <a:pt x="7663131" y="6262963"/>
                  <a:pt x="7663131" y="6262963"/>
                  <a:pt x="7663131" y="6283115"/>
                </a:cubicBezTo>
                <a:cubicBezTo>
                  <a:pt x="7663131" y="6283115"/>
                  <a:pt x="7663131" y="6283115"/>
                  <a:pt x="7637956" y="6308306"/>
                </a:cubicBezTo>
                <a:cubicBezTo>
                  <a:pt x="7637956" y="6308306"/>
                  <a:pt x="7637956" y="6308306"/>
                  <a:pt x="7542294" y="6308306"/>
                </a:cubicBezTo>
                <a:cubicBezTo>
                  <a:pt x="7542294" y="6308306"/>
                  <a:pt x="7542294" y="6308306"/>
                  <a:pt x="7587608" y="6252886"/>
                </a:cubicBezTo>
                <a:cubicBezTo>
                  <a:pt x="7587608" y="6252886"/>
                  <a:pt x="7587608" y="6252886"/>
                  <a:pt x="7587608" y="6242810"/>
                </a:cubicBezTo>
                <a:cubicBezTo>
                  <a:pt x="7587608" y="6242810"/>
                  <a:pt x="7587608" y="6242810"/>
                  <a:pt x="7663131" y="6167239"/>
                </a:cubicBezTo>
                <a:cubicBezTo>
                  <a:pt x="7637956" y="6152124"/>
                  <a:pt x="7668166" y="6147087"/>
                  <a:pt x="7658097" y="6131971"/>
                </a:cubicBezTo>
                <a:cubicBezTo>
                  <a:pt x="7658097" y="6131971"/>
                  <a:pt x="7658097" y="6131971"/>
                  <a:pt x="7658097" y="6121896"/>
                </a:cubicBezTo>
                <a:cubicBezTo>
                  <a:pt x="7658097" y="6121896"/>
                  <a:pt x="7658097" y="6121896"/>
                  <a:pt x="7612782" y="6142048"/>
                </a:cubicBezTo>
                <a:cubicBezTo>
                  <a:pt x="7612782" y="6142048"/>
                  <a:pt x="7612782" y="6142048"/>
                  <a:pt x="7577538" y="6177315"/>
                </a:cubicBezTo>
                <a:cubicBezTo>
                  <a:pt x="7577538" y="6177315"/>
                  <a:pt x="7577538" y="6177315"/>
                  <a:pt x="7612782" y="6121896"/>
                </a:cubicBezTo>
                <a:cubicBezTo>
                  <a:pt x="7612782" y="6121896"/>
                  <a:pt x="7612782" y="6121896"/>
                  <a:pt x="7632922" y="6106780"/>
                </a:cubicBezTo>
                <a:cubicBezTo>
                  <a:pt x="7632922" y="6106780"/>
                  <a:pt x="7632922" y="6106780"/>
                  <a:pt x="7622853" y="6096705"/>
                </a:cubicBezTo>
                <a:cubicBezTo>
                  <a:pt x="7622853" y="6096705"/>
                  <a:pt x="7622853" y="6096705"/>
                  <a:pt x="7637956" y="6081591"/>
                </a:cubicBezTo>
                <a:cubicBezTo>
                  <a:pt x="7637956" y="6081591"/>
                  <a:pt x="7637956" y="6081591"/>
                  <a:pt x="7632922" y="6071514"/>
                </a:cubicBezTo>
                <a:cubicBezTo>
                  <a:pt x="7632922" y="6071514"/>
                  <a:pt x="7632922" y="6071514"/>
                  <a:pt x="7607748" y="6081591"/>
                </a:cubicBezTo>
                <a:cubicBezTo>
                  <a:pt x="7592643" y="6086628"/>
                  <a:pt x="7632922" y="6091666"/>
                  <a:pt x="7602712" y="6101743"/>
                </a:cubicBezTo>
                <a:cubicBezTo>
                  <a:pt x="7602712" y="6101743"/>
                  <a:pt x="7602712" y="6101743"/>
                  <a:pt x="7607748" y="6106780"/>
                </a:cubicBezTo>
                <a:cubicBezTo>
                  <a:pt x="7607748" y="6106780"/>
                  <a:pt x="7607748" y="6106780"/>
                  <a:pt x="7597678" y="6116857"/>
                </a:cubicBezTo>
                <a:cubicBezTo>
                  <a:pt x="7597678" y="6116857"/>
                  <a:pt x="7597678" y="6116857"/>
                  <a:pt x="7587608" y="6101743"/>
                </a:cubicBezTo>
                <a:cubicBezTo>
                  <a:pt x="7587608" y="6101743"/>
                  <a:pt x="7587608" y="6101743"/>
                  <a:pt x="7517120" y="6162201"/>
                </a:cubicBezTo>
                <a:cubicBezTo>
                  <a:pt x="7517120" y="6162201"/>
                  <a:pt x="7517120" y="6162201"/>
                  <a:pt x="7502014" y="6152124"/>
                </a:cubicBezTo>
                <a:cubicBezTo>
                  <a:pt x="7532224" y="6142048"/>
                  <a:pt x="7496980" y="6137010"/>
                  <a:pt x="7512084" y="6116857"/>
                </a:cubicBezTo>
                <a:cubicBezTo>
                  <a:pt x="7512084" y="6116857"/>
                  <a:pt x="7512084" y="6116857"/>
                  <a:pt x="7532224" y="6116857"/>
                </a:cubicBezTo>
                <a:cubicBezTo>
                  <a:pt x="7532224" y="6116857"/>
                  <a:pt x="7532224" y="6116857"/>
                  <a:pt x="7522155" y="6121896"/>
                </a:cubicBezTo>
                <a:cubicBezTo>
                  <a:pt x="7522155" y="6121896"/>
                  <a:pt x="7522155" y="6121896"/>
                  <a:pt x="7542294" y="6121896"/>
                </a:cubicBezTo>
                <a:cubicBezTo>
                  <a:pt x="7542294" y="6121896"/>
                  <a:pt x="7542294" y="6121896"/>
                  <a:pt x="7547330" y="6106780"/>
                </a:cubicBezTo>
                <a:cubicBezTo>
                  <a:pt x="7537258" y="6111819"/>
                  <a:pt x="7562433" y="6096705"/>
                  <a:pt x="7532224" y="6091666"/>
                </a:cubicBezTo>
                <a:cubicBezTo>
                  <a:pt x="7532224" y="6091666"/>
                  <a:pt x="7532224" y="6091666"/>
                  <a:pt x="7532224" y="6086628"/>
                </a:cubicBezTo>
                <a:cubicBezTo>
                  <a:pt x="7532224" y="6086628"/>
                  <a:pt x="7532224" y="6086628"/>
                  <a:pt x="7486910" y="6111819"/>
                </a:cubicBezTo>
                <a:cubicBezTo>
                  <a:pt x="7486910" y="6111819"/>
                  <a:pt x="7486910" y="6111819"/>
                  <a:pt x="7476840" y="6131971"/>
                </a:cubicBezTo>
                <a:cubicBezTo>
                  <a:pt x="7476840" y="6131971"/>
                  <a:pt x="7476840" y="6131971"/>
                  <a:pt x="7461735" y="6142048"/>
                </a:cubicBezTo>
                <a:cubicBezTo>
                  <a:pt x="7461735" y="6142048"/>
                  <a:pt x="7461735" y="6142048"/>
                  <a:pt x="7456701" y="6131971"/>
                </a:cubicBezTo>
                <a:cubicBezTo>
                  <a:pt x="7456701" y="6131971"/>
                  <a:pt x="7456701" y="6131971"/>
                  <a:pt x="7416422" y="6152124"/>
                </a:cubicBezTo>
                <a:cubicBezTo>
                  <a:pt x="7416422" y="6152124"/>
                  <a:pt x="7416422" y="6152124"/>
                  <a:pt x="7421457" y="6172276"/>
                </a:cubicBezTo>
                <a:cubicBezTo>
                  <a:pt x="7421457" y="6172276"/>
                  <a:pt x="7421457" y="6172276"/>
                  <a:pt x="7391247" y="6182353"/>
                </a:cubicBezTo>
                <a:cubicBezTo>
                  <a:pt x="7391247" y="6182353"/>
                  <a:pt x="7391247" y="6182353"/>
                  <a:pt x="7361036" y="6207544"/>
                </a:cubicBezTo>
                <a:cubicBezTo>
                  <a:pt x="7361036" y="6207544"/>
                  <a:pt x="7361036" y="6207544"/>
                  <a:pt x="7361036" y="6227696"/>
                </a:cubicBezTo>
                <a:cubicBezTo>
                  <a:pt x="7361036" y="6227696"/>
                  <a:pt x="7361036" y="6227696"/>
                  <a:pt x="7345933" y="6232733"/>
                </a:cubicBezTo>
                <a:cubicBezTo>
                  <a:pt x="7345933" y="6232733"/>
                  <a:pt x="7345933" y="6232733"/>
                  <a:pt x="7320758" y="6212581"/>
                </a:cubicBezTo>
                <a:cubicBezTo>
                  <a:pt x="7320758" y="6212581"/>
                  <a:pt x="7320758" y="6212581"/>
                  <a:pt x="7300618" y="6222658"/>
                </a:cubicBezTo>
                <a:cubicBezTo>
                  <a:pt x="7300618" y="6222658"/>
                  <a:pt x="7300618" y="6222658"/>
                  <a:pt x="7280479" y="6227696"/>
                </a:cubicBezTo>
                <a:cubicBezTo>
                  <a:pt x="7280479" y="6227696"/>
                  <a:pt x="7280479" y="6227696"/>
                  <a:pt x="7275444" y="6227696"/>
                </a:cubicBezTo>
                <a:cubicBezTo>
                  <a:pt x="7280479" y="6227696"/>
                  <a:pt x="7280479" y="6227696"/>
                  <a:pt x="7280479" y="6222658"/>
                </a:cubicBezTo>
                <a:cubicBezTo>
                  <a:pt x="7285514" y="6217620"/>
                  <a:pt x="7285514" y="6207544"/>
                  <a:pt x="7275444" y="6192429"/>
                </a:cubicBezTo>
                <a:cubicBezTo>
                  <a:pt x="7275444" y="6192429"/>
                  <a:pt x="7275444" y="6192429"/>
                  <a:pt x="7340898" y="6152124"/>
                </a:cubicBezTo>
                <a:cubicBezTo>
                  <a:pt x="7340898" y="6152124"/>
                  <a:pt x="7340898" y="6152124"/>
                  <a:pt x="7340898" y="6131971"/>
                </a:cubicBezTo>
                <a:cubicBezTo>
                  <a:pt x="7340898" y="6131971"/>
                  <a:pt x="7340898" y="6131971"/>
                  <a:pt x="7315723" y="6121896"/>
                </a:cubicBezTo>
                <a:cubicBezTo>
                  <a:pt x="7315723" y="6121896"/>
                  <a:pt x="7315723" y="6121896"/>
                  <a:pt x="7300618" y="6121896"/>
                </a:cubicBezTo>
                <a:cubicBezTo>
                  <a:pt x="7300618" y="6121896"/>
                  <a:pt x="7300618" y="6121896"/>
                  <a:pt x="7280479" y="6142048"/>
                </a:cubicBezTo>
                <a:cubicBezTo>
                  <a:pt x="7280479" y="6142048"/>
                  <a:pt x="7280479" y="6142048"/>
                  <a:pt x="7270410" y="6137010"/>
                </a:cubicBezTo>
                <a:cubicBezTo>
                  <a:pt x="7270410" y="6137010"/>
                  <a:pt x="7270410" y="6137010"/>
                  <a:pt x="7245235" y="6157162"/>
                </a:cubicBezTo>
                <a:cubicBezTo>
                  <a:pt x="7245235" y="6157162"/>
                  <a:pt x="7245235" y="6157162"/>
                  <a:pt x="7230130" y="6142048"/>
                </a:cubicBezTo>
                <a:cubicBezTo>
                  <a:pt x="7230130" y="6142048"/>
                  <a:pt x="7230130" y="6142048"/>
                  <a:pt x="7215025" y="6157162"/>
                </a:cubicBezTo>
                <a:cubicBezTo>
                  <a:pt x="7215025" y="6157162"/>
                  <a:pt x="7215025" y="6157162"/>
                  <a:pt x="7209991" y="6157162"/>
                </a:cubicBezTo>
                <a:cubicBezTo>
                  <a:pt x="7235166" y="6101743"/>
                  <a:pt x="7285514" y="6096705"/>
                  <a:pt x="7300618" y="6036248"/>
                </a:cubicBezTo>
                <a:cubicBezTo>
                  <a:pt x="7300618" y="6036248"/>
                  <a:pt x="7300618" y="6036248"/>
                  <a:pt x="7290548" y="6031209"/>
                </a:cubicBezTo>
                <a:cubicBezTo>
                  <a:pt x="7260340" y="6046323"/>
                  <a:pt x="7240200" y="6081591"/>
                  <a:pt x="7199920" y="6076552"/>
                </a:cubicBezTo>
                <a:cubicBezTo>
                  <a:pt x="7199920" y="6076552"/>
                  <a:pt x="7199920" y="6076552"/>
                  <a:pt x="7215025" y="6066475"/>
                </a:cubicBezTo>
                <a:cubicBezTo>
                  <a:pt x="7215025" y="6066475"/>
                  <a:pt x="7215025" y="6066475"/>
                  <a:pt x="7220060" y="6046323"/>
                </a:cubicBezTo>
                <a:cubicBezTo>
                  <a:pt x="7220060" y="6046323"/>
                  <a:pt x="7220060" y="6046323"/>
                  <a:pt x="7209991" y="6046323"/>
                </a:cubicBezTo>
                <a:cubicBezTo>
                  <a:pt x="7184816" y="6061438"/>
                  <a:pt x="7154606" y="6081591"/>
                  <a:pt x="7139502" y="6106780"/>
                </a:cubicBezTo>
                <a:cubicBezTo>
                  <a:pt x="7129432" y="6101743"/>
                  <a:pt x="7144537" y="6131971"/>
                  <a:pt x="7129432" y="6101743"/>
                </a:cubicBezTo>
                <a:cubicBezTo>
                  <a:pt x="7129432" y="6101743"/>
                  <a:pt x="7129432" y="6101743"/>
                  <a:pt x="7119362" y="6106780"/>
                </a:cubicBezTo>
                <a:cubicBezTo>
                  <a:pt x="7119362" y="6106780"/>
                  <a:pt x="7119362" y="6106780"/>
                  <a:pt x="7129432" y="6116857"/>
                </a:cubicBezTo>
                <a:cubicBezTo>
                  <a:pt x="7129432" y="6116857"/>
                  <a:pt x="7129432" y="6116857"/>
                  <a:pt x="7119362" y="6111819"/>
                </a:cubicBezTo>
                <a:cubicBezTo>
                  <a:pt x="7089152" y="6116857"/>
                  <a:pt x="7129432" y="6096705"/>
                  <a:pt x="7089152" y="6116857"/>
                </a:cubicBezTo>
                <a:cubicBezTo>
                  <a:pt x="7089152" y="6116857"/>
                  <a:pt x="7089152" y="6116857"/>
                  <a:pt x="7109292" y="6101743"/>
                </a:cubicBezTo>
                <a:cubicBezTo>
                  <a:pt x="7109292" y="6101743"/>
                  <a:pt x="7109292" y="6101743"/>
                  <a:pt x="7109292" y="6081591"/>
                </a:cubicBezTo>
                <a:cubicBezTo>
                  <a:pt x="7109292" y="6081591"/>
                  <a:pt x="7109292" y="6081591"/>
                  <a:pt x="7159642" y="6051361"/>
                </a:cubicBezTo>
                <a:cubicBezTo>
                  <a:pt x="7159642" y="6051361"/>
                  <a:pt x="7159642" y="6051361"/>
                  <a:pt x="7164676" y="6031209"/>
                </a:cubicBezTo>
                <a:cubicBezTo>
                  <a:pt x="7164676" y="6031209"/>
                  <a:pt x="7164676" y="6031209"/>
                  <a:pt x="7159642" y="6026171"/>
                </a:cubicBezTo>
                <a:cubicBezTo>
                  <a:pt x="7159642" y="6026171"/>
                  <a:pt x="7159642" y="6026171"/>
                  <a:pt x="7154606" y="6011057"/>
                </a:cubicBezTo>
                <a:cubicBezTo>
                  <a:pt x="7154606" y="6011057"/>
                  <a:pt x="7154606" y="6011057"/>
                  <a:pt x="7164676" y="6000981"/>
                </a:cubicBezTo>
                <a:cubicBezTo>
                  <a:pt x="7164676" y="6000981"/>
                  <a:pt x="7164676" y="6000981"/>
                  <a:pt x="7159642" y="5990904"/>
                </a:cubicBezTo>
                <a:cubicBezTo>
                  <a:pt x="7129432" y="5985866"/>
                  <a:pt x="7124396" y="6000981"/>
                  <a:pt x="7104257" y="6006018"/>
                </a:cubicBezTo>
                <a:cubicBezTo>
                  <a:pt x="7104257" y="6006018"/>
                  <a:pt x="7104257" y="6006018"/>
                  <a:pt x="7099222" y="6016095"/>
                </a:cubicBezTo>
                <a:cubicBezTo>
                  <a:pt x="7099222" y="6016095"/>
                  <a:pt x="7099222" y="6016095"/>
                  <a:pt x="7139502" y="6011057"/>
                </a:cubicBezTo>
                <a:cubicBezTo>
                  <a:pt x="7109292" y="6021134"/>
                  <a:pt x="7089152" y="6016095"/>
                  <a:pt x="7063978" y="6021134"/>
                </a:cubicBezTo>
                <a:cubicBezTo>
                  <a:pt x="7063978" y="6021134"/>
                  <a:pt x="7063978" y="6021134"/>
                  <a:pt x="7084118" y="5990904"/>
                </a:cubicBezTo>
                <a:cubicBezTo>
                  <a:pt x="7084118" y="5990904"/>
                  <a:pt x="7084118" y="5990904"/>
                  <a:pt x="7079082" y="5975790"/>
                </a:cubicBezTo>
                <a:cubicBezTo>
                  <a:pt x="7079082" y="5980829"/>
                  <a:pt x="7074047" y="5975790"/>
                  <a:pt x="7069013" y="5970752"/>
                </a:cubicBezTo>
                <a:cubicBezTo>
                  <a:pt x="7079082" y="5960675"/>
                  <a:pt x="7079082" y="5940522"/>
                  <a:pt x="7089152" y="5935485"/>
                </a:cubicBezTo>
                <a:cubicBezTo>
                  <a:pt x="7089152" y="5935485"/>
                  <a:pt x="7089152" y="5935485"/>
                  <a:pt x="7134468" y="5920370"/>
                </a:cubicBezTo>
                <a:cubicBezTo>
                  <a:pt x="7134468" y="5920370"/>
                  <a:pt x="7134468" y="5920370"/>
                  <a:pt x="7149571" y="5885103"/>
                </a:cubicBezTo>
                <a:cubicBezTo>
                  <a:pt x="7149571" y="5885103"/>
                  <a:pt x="7149571" y="5885103"/>
                  <a:pt x="7169712" y="5880065"/>
                </a:cubicBezTo>
                <a:cubicBezTo>
                  <a:pt x="7169712" y="5880065"/>
                  <a:pt x="7169712" y="5880065"/>
                  <a:pt x="7179781" y="5864951"/>
                </a:cubicBezTo>
                <a:cubicBezTo>
                  <a:pt x="7179781" y="5864951"/>
                  <a:pt x="7179781" y="5864951"/>
                  <a:pt x="7154606" y="5864951"/>
                </a:cubicBezTo>
                <a:cubicBezTo>
                  <a:pt x="7154606" y="5864951"/>
                  <a:pt x="7154606" y="5864951"/>
                  <a:pt x="7139502" y="5895180"/>
                </a:cubicBezTo>
                <a:cubicBezTo>
                  <a:pt x="7139502" y="5895180"/>
                  <a:pt x="7139502" y="5895180"/>
                  <a:pt x="7119362" y="5880065"/>
                </a:cubicBezTo>
                <a:cubicBezTo>
                  <a:pt x="7119362" y="5880065"/>
                  <a:pt x="7119362" y="5880065"/>
                  <a:pt x="7129432" y="5869989"/>
                </a:cubicBezTo>
                <a:cubicBezTo>
                  <a:pt x="7129432" y="5869989"/>
                  <a:pt x="7129432" y="5869989"/>
                  <a:pt x="7119362" y="5864951"/>
                </a:cubicBezTo>
                <a:cubicBezTo>
                  <a:pt x="7119362" y="5864951"/>
                  <a:pt x="7119362" y="5864951"/>
                  <a:pt x="7154606" y="5804494"/>
                </a:cubicBezTo>
                <a:cubicBezTo>
                  <a:pt x="7154606" y="5804494"/>
                  <a:pt x="7154606" y="5804494"/>
                  <a:pt x="7209991" y="5764189"/>
                </a:cubicBezTo>
                <a:cubicBezTo>
                  <a:pt x="7209991" y="5764189"/>
                  <a:pt x="7209991" y="5764189"/>
                  <a:pt x="7209991" y="5754112"/>
                </a:cubicBezTo>
                <a:cubicBezTo>
                  <a:pt x="7209991" y="5754112"/>
                  <a:pt x="7209991" y="5754112"/>
                  <a:pt x="7204956" y="5754112"/>
                </a:cubicBezTo>
                <a:cubicBezTo>
                  <a:pt x="7204956" y="5754112"/>
                  <a:pt x="7204956" y="5754112"/>
                  <a:pt x="7194886" y="5764189"/>
                </a:cubicBezTo>
                <a:cubicBezTo>
                  <a:pt x="7194886" y="5764189"/>
                  <a:pt x="7194886" y="5764189"/>
                  <a:pt x="7169712" y="5769227"/>
                </a:cubicBezTo>
                <a:cubicBezTo>
                  <a:pt x="7159642" y="5829685"/>
                  <a:pt x="7084118" y="5819608"/>
                  <a:pt x="7063978" y="5885103"/>
                </a:cubicBezTo>
                <a:cubicBezTo>
                  <a:pt x="7063978" y="5885103"/>
                  <a:pt x="7063978" y="5885103"/>
                  <a:pt x="7028734" y="5885103"/>
                </a:cubicBezTo>
                <a:cubicBezTo>
                  <a:pt x="7028734" y="5885103"/>
                  <a:pt x="7028734" y="5885103"/>
                  <a:pt x="7023698" y="5905256"/>
                </a:cubicBezTo>
                <a:cubicBezTo>
                  <a:pt x="7023698" y="5905256"/>
                  <a:pt x="7023698" y="5905256"/>
                  <a:pt x="6988454" y="5920370"/>
                </a:cubicBezTo>
                <a:cubicBezTo>
                  <a:pt x="6988454" y="5920370"/>
                  <a:pt x="6988454" y="5920370"/>
                  <a:pt x="6993490" y="5930447"/>
                </a:cubicBezTo>
                <a:cubicBezTo>
                  <a:pt x="6993490" y="5930447"/>
                  <a:pt x="6993490" y="5930447"/>
                  <a:pt x="6958246" y="5955638"/>
                </a:cubicBezTo>
                <a:cubicBezTo>
                  <a:pt x="6958246" y="5955638"/>
                  <a:pt x="6958246" y="5955638"/>
                  <a:pt x="6943140" y="5950599"/>
                </a:cubicBezTo>
                <a:cubicBezTo>
                  <a:pt x="6943140" y="5950599"/>
                  <a:pt x="6943140" y="5950599"/>
                  <a:pt x="6943140" y="5965713"/>
                </a:cubicBezTo>
                <a:cubicBezTo>
                  <a:pt x="6943140" y="5965713"/>
                  <a:pt x="6943140" y="5965713"/>
                  <a:pt x="6917966" y="6000981"/>
                </a:cubicBezTo>
                <a:cubicBezTo>
                  <a:pt x="6917966" y="6000981"/>
                  <a:pt x="6917966" y="6000981"/>
                  <a:pt x="6917966" y="6021134"/>
                </a:cubicBezTo>
                <a:cubicBezTo>
                  <a:pt x="6917966" y="6021134"/>
                  <a:pt x="6917966" y="6021134"/>
                  <a:pt x="6892792" y="6021134"/>
                </a:cubicBezTo>
                <a:cubicBezTo>
                  <a:pt x="6892792" y="6016095"/>
                  <a:pt x="6872651" y="6021134"/>
                  <a:pt x="6897826" y="6006018"/>
                </a:cubicBezTo>
                <a:cubicBezTo>
                  <a:pt x="6897826" y="6006018"/>
                  <a:pt x="6897826" y="6006018"/>
                  <a:pt x="6887756" y="6000981"/>
                </a:cubicBezTo>
                <a:cubicBezTo>
                  <a:pt x="6887756" y="6000981"/>
                  <a:pt x="6887756" y="6000981"/>
                  <a:pt x="6872651" y="6021134"/>
                </a:cubicBezTo>
                <a:cubicBezTo>
                  <a:pt x="6872651" y="6021134"/>
                  <a:pt x="6872651" y="6021134"/>
                  <a:pt x="6842442" y="6000981"/>
                </a:cubicBezTo>
                <a:cubicBezTo>
                  <a:pt x="6842442" y="6000981"/>
                  <a:pt x="6842442" y="6000981"/>
                  <a:pt x="6832372" y="6011057"/>
                </a:cubicBezTo>
                <a:cubicBezTo>
                  <a:pt x="6832372" y="6011057"/>
                  <a:pt x="6832372" y="6011057"/>
                  <a:pt x="6822302" y="6036248"/>
                </a:cubicBezTo>
                <a:cubicBezTo>
                  <a:pt x="6822302" y="6036248"/>
                  <a:pt x="6822302" y="6036248"/>
                  <a:pt x="6817268" y="6021134"/>
                </a:cubicBezTo>
                <a:cubicBezTo>
                  <a:pt x="6817268" y="6021134"/>
                  <a:pt x="6817268" y="6021134"/>
                  <a:pt x="6782024" y="6046323"/>
                </a:cubicBezTo>
                <a:cubicBezTo>
                  <a:pt x="6771952" y="6056400"/>
                  <a:pt x="6761883" y="6071514"/>
                  <a:pt x="6751814" y="6086628"/>
                </a:cubicBezTo>
                <a:cubicBezTo>
                  <a:pt x="6751814" y="6086628"/>
                  <a:pt x="6751814" y="6086628"/>
                  <a:pt x="6746778" y="6086628"/>
                </a:cubicBezTo>
                <a:cubicBezTo>
                  <a:pt x="6746778" y="6086628"/>
                  <a:pt x="6746778" y="6086628"/>
                  <a:pt x="6746778" y="6061438"/>
                </a:cubicBezTo>
                <a:cubicBezTo>
                  <a:pt x="6746778" y="6061438"/>
                  <a:pt x="6746778" y="6061438"/>
                  <a:pt x="6716570" y="6061438"/>
                </a:cubicBezTo>
                <a:cubicBezTo>
                  <a:pt x="6716570" y="6061438"/>
                  <a:pt x="6716570" y="6061438"/>
                  <a:pt x="6746778" y="6051361"/>
                </a:cubicBezTo>
                <a:cubicBezTo>
                  <a:pt x="6746778" y="6051361"/>
                  <a:pt x="6746778" y="6051361"/>
                  <a:pt x="6746778" y="6031209"/>
                </a:cubicBezTo>
                <a:cubicBezTo>
                  <a:pt x="6746778" y="6031209"/>
                  <a:pt x="6746778" y="6031209"/>
                  <a:pt x="6756849" y="6031209"/>
                </a:cubicBezTo>
                <a:cubicBezTo>
                  <a:pt x="6756849" y="6031209"/>
                  <a:pt x="6756849" y="6031209"/>
                  <a:pt x="6761883" y="6006018"/>
                </a:cubicBezTo>
                <a:cubicBezTo>
                  <a:pt x="6761883" y="6006018"/>
                  <a:pt x="6761883" y="6006018"/>
                  <a:pt x="6782024" y="6016095"/>
                </a:cubicBezTo>
                <a:cubicBezTo>
                  <a:pt x="6782024" y="6016095"/>
                  <a:pt x="6782024" y="6016095"/>
                  <a:pt x="6822302" y="5990904"/>
                </a:cubicBezTo>
                <a:cubicBezTo>
                  <a:pt x="6822302" y="5990904"/>
                  <a:pt x="6822302" y="5990904"/>
                  <a:pt x="6827337" y="5970752"/>
                </a:cubicBezTo>
                <a:cubicBezTo>
                  <a:pt x="6827337" y="5970752"/>
                  <a:pt x="6827337" y="5970752"/>
                  <a:pt x="6807198" y="5970752"/>
                </a:cubicBezTo>
                <a:cubicBezTo>
                  <a:pt x="6807198" y="5970752"/>
                  <a:pt x="6807198" y="5970752"/>
                  <a:pt x="6792093" y="5985866"/>
                </a:cubicBezTo>
                <a:cubicBezTo>
                  <a:pt x="6782024" y="5980829"/>
                  <a:pt x="6812232" y="5975790"/>
                  <a:pt x="6776988" y="5980829"/>
                </a:cubicBezTo>
                <a:cubicBezTo>
                  <a:pt x="6771952" y="5980829"/>
                  <a:pt x="6807198" y="5965713"/>
                  <a:pt x="6802162" y="5955638"/>
                </a:cubicBezTo>
                <a:cubicBezTo>
                  <a:pt x="6802162" y="5955638"/>
                  <a:pt x="6802162" y="5955638"/>
                  <a:pt x="6766918" y="5955638"/>
                </a:cubicBezTo>
                <a:cubicBezTo>
                  <a:pt x="6766918" y="5955638"/>
                  <a:pt x="6766918" y="5955638"/>
                  <a:pt x="6792093" y="5940522"/>
                </a:cubicBezTo>
                <a:cubicBezTo>
                  <a:pt x="6792093" y="5940522"/>
                  <a:pt x="6792093" y="5940522"/>
                  <a:pt x="6792093" y="5920370"/>
                </a:cubicBezTo>
                <a:cubicBezTo>
                  <a:pt x="6771952" y="5925408"/>
                  <a:pt x="6756849" y="5960675"/>
                  <a:pt x="6726639" y="5955638"/>
                </a:cubicBezTo>
                <a:cubicBezTo>
                  <a:pt x="6726639" y="5955638"/>
                  <a:pt x="6726639" y="5955638"/>
                  <a:pt x="6726639" y="5935485"/>
                </a:cubicBezTo>
                <a:cubicBezTo>
                  <a:pt x="6726639" y="5935485"/>
                  <a:pt x="6726639" y="5935485"/>
                  <a:pt x="6706500" y="5945561"/>
                </a:cubicBezTo>
                <a:cubicBezTo>
                  <a:pt x="6706500" y="5945561"/>
                  <a:pt x="6706500" y="5945561"/>
                  <a:pt x="6716570" y="5930447"/>
                </a:cubicBezTo>
                <a:cubicBezTo>
                  <a:pt x="6716570" y="5930447"/>
                  <a:pt x="6716570" y="5930447"/>
                  <a:pt x="6731674" y="5930447"/>
                </a:cubicBezTo>
                <a:cubicBezTo>
                  <a:pt x="6731674" y="5930447"/>
                  <a:pt x="6731674" y="5930447"/>
                  <a:pt x="6746778" y="5915333"/>
                </a:cubicBezTo>
                <a:cubicBezTo>
                  <a:pt x="6746778" y="5915333"/>
                  <a:pt x="6746778" y="5915333"/>
                  <a:pt x="6761883" y="5920370"/>
                </a:cubicBezTo>
                <a:cubicBezTo>
                  <a:pt x="6766918" y="5915333"/>
                  <a:pt x="6736708" y="5905256"/>
                  <a:pt x="6771952" y="5915333"/>
                </a:cubicBezTo>
                <a:cubicBezTo>
                  <a:pt x="6771952" y="5915333"/>
                  <a:pt x="6771952" y="5915333"/>
                  <a:pt x="6766918" y="5905256"/>
                </a:cubicBezTo>
                <a:cubicBezTo>
                  <a:pt x="6766918" y="5905256"/>
                  <a:pt x="6766918" y="5905256"/>
                  <a:pt x="6741744" y="5895180"/>
                </a:cubicBezTo>
                <a:cubicBezTo>
                  <a:pt x="6741744" y="5895180"/>
                  <a:pt x="6741744" y="5895180"/>
                  <a:pt x="6751814" y="5880065"/>
                </a:cubicBezTo>
                <a:cubicBezTo>
                  <a:pt x="6751814" y="5880065"/>
                  <a:pt x="6751814" y="5880065"/>
                  <a:pt x="6746778" y="5880065"/>
                </a:cubicBezTo>
                <a:cubicBezTo>
                  <a:pt x="6766918" y="5875028"/>
                  <a:pt x="6736708" y="5844799"/>
                  <a:pt x="6756849" y="5854876"/>
                </a:cubicBezTo>
                <a:cubicBezTo>
                  <a:pt x="6756849" y="5854876"/>
                  <a:pt x="6756849" y="5854876"/>
                  <a:pt x="6746778" y="5849837"/>
                </a:cubicBezTo>
                <a:cubicBezTo>
                  <a:pt x="6746778" y="5849837"/>
                  <a:pt x="6746778" y="5849837"/>
                  <a:pt x="6731674" y="5864951"/>
                </a:cubicBezTo>
                <a:cubicBezTo>
                  <a:pt x="6731674" y="5864951"/>
                  <a:pt x="6731674" y="5864951"/>
                  <a:pt x="6751814" y="5829685"/>
                </a:cubicBezTo>
                <a:cubicBezTo>
                  <a:pt x="6751814" y="5829685"/>
                  <a:pt x="6751814" y="5829685"/>
                  <a:pt x="6741744" y="5794417"/>
                </a:cubicBezTo>
                <a:cubicBezTo>
                  <a:pt x="6741744" y="5794417"/>
                  <a:pt x="6741744" y="5794417"/>
                  <a:pt x="6756849" y="5774264"/>
                </a:cubicBezTo>
                <a:cubicBezTo>
                  <a:pt x="6756849" y="5774264"/>
                  <a:pt x="6756849" y="5774264"/>
                  <a:pt x="6782024" y="5779303"/>
                </a:cubicBezTo>
                <a:cubicBezTo>
                  <a:pt x="6782024" y="5779303"/>
                  <a:pt x="6782024" y="5779303"/>
                  <a:pt x="6792093" y="5779303"/>
                </a:cubicBezTo>
                <a:cubicBezTo>
                  <a:pt x="6792093" y="5779303"/>
                  <a:pt x="6792093" y="5779303"/>
                  <a:pt x="6802162" y="5769227"/>
                </a:cubicBezTo>
                <a:cubicBezTo>
                  <a:pt x="6802162" y="5769227"/>
                  <a:pt x="6802162" y="5769227"/>
                  <a:pt x="6782024" y="5749075"/>
                </a:cubicBezTo>
                <a:cubicBezTo>
                  <a:pt x="6807198" y="5738998"/>
                  <a:pt x="6787058" y="5713807"/>
                  <a:pt x="6802162" y="5703731"/>
                </a:cubicBezTo>
                <a:cubicBezTo>
                  <a:pt x="6802162" y="5703731"/>
                  <a:pt x="6802162" y="5703731"/>
                  <a:pt x="6822302" y="5703731"/>
                </a:cubicBezTo>
                <a:cubicBezTo>
                  <a:pt x="6822302" y="5703731"/>
                  <a:pt x="6822302" y="5703731"/>
                  <a:pt x="6862582" y="5653350"/>
                </a:cubicBezTo>
                <a:cubicBezTo>
                  <a:pt x="6862582" y="5653350"/>
                  <a:pt x="6862582" y="5653350"/>
                  <a:pt x="6867617" y="5633197"/>
                </a:cubicBezTo>
                <a:cubicBezTo>
                  <a:pt x="6867617" y="5633197"/>
                  <a:pt x="6867617" y="5633197"/>
                  <a:pt x="6872651" y="5628160"/>
                </a:cubicBezTo>
                <a:cubicBezTo>
                  <a:pt x="6872651" y="5628160"/>
                  <a:pt x="6872651" y="5628160"/>
                  <a:pt x="6877686" y="5648313"/>
                </a:cubicBezTo>
                <a:cubicBezTo>
                  <a:pt x="6877686" y="5648313"/>
                  <a:pt x="6877686" y="5648313"/>
                  <a:pt x="6902861" y="5643274"/>
                </a:cubicBezTo>
                <a:cubicBezTo>
                  <a:pt x="6902861" y="5643274"/>
                  <a:pt x="6902861" y="5643274"/>
                  <a:pt x="6902861" y="5628160"/>
                </a:cubicBezTo>
                <a:cubicBezTo>
                  <a:pt x="6902861" y="5628160"/>
                  <a:pt x="6902861" y="5628160"/>
                  <a:pt x="6928036" y="5618083"/>
                </a:cubicBezTo>
                <a:cubicBezTo>
                  <a:pt x="6928036" y="5618083"/>
                  <a:pt x="6928036" y="5618083"/>
                  <a:pt x="6948174" y="5587854"/>
                </a:cubicBezTo>
                <a:cubicBezTo>
                  <a:pt x="6948174" y="5587854"/>
                  <a:pt x="6948174" y="5587854"/>
                  <a:pt x="6983420" y="5567701"/>
                </a:cubicBezTo>
                <a:cubicBezTo>
                  <a:pt x="6983420" y="5567701"/>
                  <a:pt x="6983420" y="5567701"/>
                  <a:pt x="6988454" y="5547549"/>
                </a:cubicBezTo>
                <a:cubicBezTo>
                  <a:pt x="7048872" y="5512282"/>
                  <a:pt x="7074047" y="5466939"/>
                  <a:pt x="7139502" y="5426634"/>
                </a:cubicBezTo>
                <a:cubicBezTo>
                  <a:pt x="7139502" y="5426634"/>
                  <a:pt x="7139502" y="5426634"/>
                  <a:pt x="7139502" y="5401443"/>
                </a:cubicBezTo>
                <a:cubicBezTo>
                  <a:pt x="7139502" y="5401443"/>
                  <a:pt x="7139502" y="5401443"/>
                  <a:pt x="7149571" y="5411520"/>
                </a:cubicBezTo>
                <a:cubicBezTo>
                  <a:pt x="7149571" y="5411520"/>
                  <a:pt x="7149571" y="5411520"/>
                  <a:pt x="7169712" y="5401443"/>
                </a:cubicBezTo>
                <a:cubicBezTo>
                  <a:pt x="7169712" y="5401443"/>
                  <a:pt x="7169712" y="5401443"/>
                  <a:pt x="7179781" y="5376254"/>
                </a:cubicBezTo>
                <a:cubicBezTo>
                  <a:pt x="7179781" y="5376254"/>
                  <a:pt x="7179781" y="5376254"/>
                  <a:pt x="7194886" y="5386329"/>
                </a:cubicBezTo>
                <a:cubicBezTo>
                  <a:pt x="7194886" y="5386329"/>
                  <a:pt x="7194886" y="5386329"/>
                  <a:pt x="7220060" y="5340986"/>
                </a:cubicBezTo>
                <a:cubicBezTo>
                  <a:pt x="7220060" y="5340986"/>
                  <a:pt x="7220060" y="5340986"/>
                  <a:pt x="7194886" y="5325872"/>
                </a:cubicBezTo>
                <a:cubicBezTo>
                  <a:pt x="7220060" y="5325872"/>
                  <a:pt x="7225094" y="5285567"/>
                  <a:pt x="7230130" y="5290606"/>
                </a:cubicBezTo>
                <a:cubicBezTo>
                  <a:pt x="7230130" y="5290606"/>
                  <a:pt x="7230130" y="5290606"/>
                  <a:pt x="7250269" y="5290606"/>
                </a:cubicBezTo>
                <a:cubicBezTo>
                  <a:pt x="7250269" y="5290606"/>
                  <a:pt x="7250269" y="5290606"/>
                  <a:pt x="7250269" y="5280529"/>
                </a:cubicBezTo>
                <a:cubicBezTo>
                  <a:pt x="7270410" y="5300681"/>
                  <a:pt x="7260340" y="5260376"/>
                  <a:pt x="7285514" y="5275490"/>
                </a:cubicBezTo>
                <a:cubicBezTo>
                  <a:pt x="7285514" y="5275490"/>
                  <a:pt x="7285514" y="5275490"/>
                  <a:pt x="7265374" y="5265415"/>
                </a:cubicBezTo>
                <a:cubicBezTo>
                  <a:pt x="7265374" y="5265415"/>
                  <a:pt x="7265374" y="5265415"/>
                  <a:pt x="7285514" y="5260376"/>
                </a:cubicBezTo>
                <a:cubicBezTo>
                  <a:pt x="7285514" y="5260376"/>
                  <a:pt x="7285514" y="5260376"/>
                  <a:pt x="7295584" y="5250301"/>
                </a:cubicBezTo>
                <a:cubicBezTo>
                  <a:pt x="7295584" y="5250301"/>
                  <a:pt x="7295584" y="5250301"/>
                  <a:pt x="7290548" y="5240224"/>
                </a:cubicBezTo>
                <a:cubicBezTo>
                  <a:pt x="7290548" y="5240224"/>
                  <a:pt x="7290548" y="5240224"/>
                  <a:pt x="7325792" y="5220071"/>
                </a:cubicBezTo>
                <a:cubicBezTo>
                  <a:pt x="7325792" y="5220071"/>
                  <a:pt x="7325792" y="5220071"/>
                  <a:pt x="7340898" y="5220071"/>
                </a:cubicBezTo>
                <a:cubicBezTo>
                  <a:pt x="7340898" y="5220071"/>
                  <a:pt x="7340898" y="5220071"/>
                  <a:pt x="7350967" y="5220071"/>
                </a:cubicBezTo>
                <a:cubicBezTo>
                  <a:pt x="7350967" y="5220071"/>
                  <a:pt x="7350967" y="5220071"/>
                  <a:pt x="7361036" y="5215033"/>
                </a:cubicBezTo>
                <a:cubicBezTo>
                  <a:pt x="7361036" y="5215033"/>
                  <a:pt x="7361036" y="5215033"/>
                  <a:pt x="7320758" y="5209996"/>
                </a:cubicBezTo>
                <a:cubicBezTo>
                  <a:pt x="7320758" y="5209996"/>
                  <a:pt x="7320758" y="5209996"/>
                  <a:pt x="7340898" y="5199919"/>
                </a:cubicBezTo>
                <a:cubicBezTo>
                  <a:pt x="7340898" y="5199919"/>
                  <a:pt x="7340898" y="5199919"/>
                  <a:pt x="7371108" y="5209996"/>
                </a:cubicBezTo>
                <a:cubicBezTo>
                  <a:pt x="7371108" y="5209996"/>
                  <a:pt x="7371108" y="5209996"/>
                  <a:pt x="7381177" y="5199919"/>
                </a:cubicBezTo>
                <a:cubicBezTo>
                  <a:pt x="7381177" y="5199919"/>
                  <a:pt x="7381177" y="5199919"/>
                  <a:pt x="7361036" y="5174728"/>
                </a:cubicBezTo>
                <a:cubicBezTo>
                  <a:pt x="7361036" y="5174728"/>
                  <a:pt x="7361036" y="5174728"/>
                  <a:pt x="7401316" y="5114271"/>
                </a:cubicBezTo>
                <a:cubicBezTo>
                  <a:pt x="7401316" y="5114271"/>
                  <a:pt x="7401316" y="5114271"/>
                  <a:pt x="7416422" y="5124348"/>
                </a:cubicBezTo>
                <a:cubicBezTo>
                  <a:pt x="7416422" y="5124348"/>
                  <a:pt x="7416422" y="5124348"/>
                  <a:pt x="7436560" y="5104195"/>
                </a:cubicBezTo>
                <a:cubicBezTo>
                  <a:pt x="7436560" y="5104195"/>
                  <a:pt x="7436560" y="5104195"/>
                  <a:pt x="7436560" y="5124348"/>
                </a:cubicBezTo>
                <a:cubicBezTo>
                  <a:pt x="7436560" y="5124348"/>
                  <a:pt x="7436560" y="5124348"/>
                  <a:pt x="7461735" y="5114271"/>
                </a:cubicBezTo>
                <a:cubicBezTo>
                  <a:pt x="7461735" y="5114271"/>
                  <a:pt x="7461735" y="5114271"/>
                  <a:pt x="7471806" y="5099157"/>
                </a:cubicBezTo>
                <a:cubicBezTo>
                  <a:pt x="7471806" y="5099157"/>
                  <a:pt x="7471806" y="5099157"/>
                  <a:pt x="7456701" y="5073966"/>
                </a:cubicBezTo>
                <a:cubicBezTo>
                  <a:pt x="7456701" y="5073966"/>
                  <a:pt x="7456701" y="5073966"/>
                  <a:pt x="7441596" y="5079004"/>
                </a:cubicBezTo>
                <a:cubicBezTo>
                  <a:pt x="7441596" y="5079004"/>
                  <a:pt x="7441596" y="5079004"/>
                  <a:pt x="7416422" y="5099157"/>
                </a:cubicBezTo>
                <a:cubicBezTo>
                  <a:pt x="7416422" y="5099157"/>
                  <a:pt x="7416422" y="5099157"/>
                  <a:pt x="7366072" y="5094118"/>
                </a:cubicBezTo>
                <a:cubicBezTo>
                  <a:pt x="7366072" y="5094118"/>
                  <a:pt x="7366072" y="5094118"/>
                  <a:pt x="7361036" y="5073966"/>
                </a:cubicBezTo>
                <a:cubicBezTo>
                  <a:pt x="7361036" y="5073966"/>
                  <a:pt x="7361036" y="5073966"/>
                  <a:pt x="7381177" y="5073966"/>
                </a:cubicBezTo>
                <a:cubicBezTo>
                  <a:pt x="7386211" y="5053813"/>
                  <a:pt x="7401316" y="5063890"/>
                  <a:pt x="7406352" y="5043738"/>
                </a:cubicBezTo>
                <a:cubicBezTo>
                  <a:pt x="7406352" y="5043738"/>
                  <a:pt x="7406352" y="5043738"/>
                  <a:pt x="7406352" y="5058852"/>
                </a:cubicBezTo>
                <a:cubicBezTo>
                  <a:pt x="7406352" y="5058852"/>
                  <a:pt x="7406352" y="5058852"/>
                  <a:pt x="7451666" y="5048775"/>
                </a:cubicBezTo>
                <a:cubicBezTo>
                  <a:pt x="7451666" y="5048775"/>
                  <a:pt x="7451666" y="5048775"/>
                  <a:pt x="7456701" y="5053813"/>
                </a:cubicBezTo>
                <a:cubicBezTo>
                  <a:pt x="7456701" y="5053813"/>
                  <a:pt x="7456701" y="5053813"/>
                  <a:pt x="7466770" y="5028622"/>
                </a:cubicBezTo>
                <a:cubicBezTo>
                  <a:pt x="7466770" y="5028622"/>
                  <a:pt x="7466770" y="5028622"/>
                  <a:pt x="7496980" y="5013508"/>
                </a:cubicBezTo>
                <a:cubicBezTo>
                  <a:pt x="7496980" y="5013508"/>
                  <a:pt x="7496980" y="5013508"/>
                  <a:pt x="7512084" y="5028622"/>
                </a:cubicBezTo>
                <a:cubicBezTo>
                  <a:pt x="7512084" y="5028622"/>
                  <a:pt x="7512084" y="5028622"/>
                  <a:pt x="7527189" y="5003433"/>
                </a:cubicBezTo>
                <a:cubicBezTo>
                  <a:pt x="7527189" y="5003433"/>
                  <a:pt x="7527189" y="5003433"/>
                  <a:pt x="7552364" y="4998394"/>
                </a:cubicBezTo>
                <a:cubicBezTo>
                  <a:pt x="7552364" y="4998394"/>
                  <a:pt x="7552364" y="4993356"/>
                  <a:pt x="7557399" y="4978242"/>
                </a:cubicBezTo>
                <a:cubicBezTo>
                  <a:pt x="7557399" y="4978242"/>
                  <a:pt x="7557399" y="4978242"/>
                  <a:pt x="7522155" y="4993356"/>
                </a:cubicBezTo>
                <a:cubicBezTo>
                  <a:pt x="7522155" y="4993356"/>
                  <a:pt x="7522155" y="4993356"/>
                  <a:pt x="7542294" y="4968165"/>
                </a:cubicBezTo>
                <a:cubicBezTo>
                  <a:pt x="7512084" y="4963128"/>
                  <a:pt x="7512084" y="4978242"/>
                  <a:pt x="7486910" y="4973204"/>
                </a:cubicBezTo>
                <a:cubicBezTo>
                  <a:pt x="7486910" y="4973204"/>
                  <a:pt x="7486910" y="4973204"/>
                  <a:pt x="7512084" y="4983280"/>
                </a:cubicBezTo>
                <a:cubicBezTo>
                  <a:pt x="7512084" y="4983280"/>
                  <a:pt x="7512084" y="4983280"/>
                  <a:pt x="7496980" y="4998394"/>
                </a:cubicBezTo>
                <a:cubicBezTo>
                  <a:pt x="7496980" y="4998394"/>
                  <a:pt x="7496980" y="4998394"/>
                  <a:pt x="7476840" y="4993356"/>
                </a:cubicBezTo>
                <a:cubicBezTo>
                  <a:pt x="7476840" y="4993356"/>
                  <a:pt x="7476840" y="4993356"/>
                  <a:pt x="7486910" y="4978242"/>
                </a:cubicBezTo>
                <a:cubicBezTo>
                  <a:pt x="7486910" y="4978242"/>
                  <a:pt x="7486910" y="4978242"/>
                  <a:pt x="7451666" y="4978242"/>
                </a:cubicBezTo>
                <a:cubicBezTo>
                  <a:pt x="7451666" y="4978242"/>
                  <a:pt x="7451666" y="4978242"/>
                  <a:pt x="7456701" y="5008470"/>
                </a:cubicBezTo>
                <a:cubicBezTo>
                  <a:pt x="7456701" y="5008470"/>
                  <a:pt x="7456701" y="5008470"/>
                  <a:pt x="7451666" y="4998394"/>
                </a:cubicBezTo>
                <a:cubicBezTo>
                  <a:pt x="7451666" y="4998394"/>
                  <a:pt x="7451666" y="4998394"/>
                  <a:pt x="7441596" y="4998394"/>
                </a:cubicBezTo>
                <a:cubicBezTo>
                  <a:pt x="7441596" y="4998394"/>
                  <a:pt x="7441596" y="4998394"/>
                  <a:pt x="7436560" y="5018547"/>
                </a:cubicBezTo>
                <a:cubicBezTo>
                  <a:pt x="7436560" y="5018547"/>
                  <a:pt x="7436560" y="5018547"/>
                  <a:pt x="7381177" y="5023585"/>
                </a:cubicBezTo>
                <a:cubicBezTo>
                  <a:pt x="7381177" y="5023585"/>
                  <a:pt x="7381177" y="5023585"/>
                  <a:pt x="7340898" y="5038699"/>
                </a:cubicBezTo>
                <a:cubicBezTo>
                  <a:pt x="7340898" y="5038699"/>
                  <a:pt x="7340898" y="5038699"/>
                  <a:pt x="7325792" y="5033661"/>
                </a:cubicBezTo>
                <a:cubicBezTo>
                  <a:pt x="7325792" y="5033661"/>
                  <a:pt x="7325792" y="5033661"/>
                  <a:pt x="7315723" y="5043738"/>
                </a:cubicBezTo>
                <a:cubicBezTo>
                  <a:pt x="7300618" y="5053813"/>
                  <a:pt x="7280479" y="5033661"/>
                  <a:pt x="7270410" y="5048775"/>
                </a:cubicBezTo>
                <a:cubicBezTo>
                  <a:pt x="7270410" y="5048775"/>
                  <a:pt x="7270410" y="5048775"/>
                  <a:pt x="7270410" y="5038699"/>
                </a:cubicBezTo>
                <a:cubicBezTo>
                  <a:pt x="7270410" y="5038699"/>
                  <a:pt x="7270410" y="5038699"/>
                  <a:pt x="7300618" y="5033661"/>
                </a:cubicBezTo>
                <a:cubicBezTo>
                  <a:pt x="7300618" y="5033661"/>
                  <a:pt x="7300618" y="5033661"/>
                  <a:pt x="7320758" y="5013508"/>
                </a:cubicBezTo>
                <a:cubicBezTo>
                  <a:pt x="7320758" y="5013508"/>
                  <a:pt x="7320758" y="5013508"/>
                  <a:pt x="7320758" y="5003433"/>
                </a:cubicBezTo>
                <a:cubicBezTo>
                  <a:pt x="7310688" y="5008470"/>
                  <a:pt x="7300618" y="5023585"/>
                  <a:pt x="7285514" y="5013508"/>
                </a:cubicBezTo>
                <a:cubicBezTo>
                  <a:pt x="7285514" y="5013508"/>
                  <a:pt x="7285514" y="5013508"/>
                  <a:pt x="7285514" y="5023585"/>
                </a:cubicBezTo>
                <a:cubicBezTo>
                  <a:pt x="7285514" y="5023585"/>
                  <a:pt x="7285514" y="5023585"/>
                  <a:pt x="7270410" y="4998394"/>
                </a:cubicBezTo>
                <a:cubicBezTo>
                  <a:pt x="7270410" y="4998394"/>
                  <a:pt x="7270410" y="4998394"/>
                  <a:pt x="7270410" y="4983280"/>
                </a:cubicBezTo>
                <a:cubicBezTo>
                  <a:pt x="7270410" y="4983280"/>
                  <a:pt x="7270410" y="4983280"/>
                  <a:pt x="7300618" y="4983280"/>
                </a:cubicBezTo>
                <a:cubicBezTo>
                  <a:pt x="7300618" y="4983280"/>
                  <a:pt x="7300618" y="4983280"/>
                  <a:pt x="7310688" y="4973204"/>
                </a:cubicBezTo>
                <a:cubicBezTo>
                  <a:pt x="7310688" y="4973204"/>
                  <a:pt x="7310688" y="4973204"/>
                  <a:pt x="7320758" y="4983280"/>
                </a:cubicBezTo>
                <a:cubicBezTo>
                  <a:pt x="7320758" y="4983280"/>
                  <a:pt x="7340898" y="4988317"/>
                  <a:pt x="7315723" y="4983280"/>
                </a:cubicBezTo>
                <a:cubicBezTo>
                  <a:pt x="7315723" y="4983280"/>
                  <a:pt x="7315723" y="4983280"/>
                  <a:pt x="7315723" y="4993356"/>
                </a:cubicBezTo>
                <a:cubicBezTo>
                  <a:pt x="7315723" y="4993356"/>
                  <a:pt x="7315723" y="4993356"/>
                  <a:pt x="7345933" y="4988317"/>
                </a:cubicBezTo>
                <a:cubicBezTo>
                  <a:pt x="7345933" y="4988317"/>
                  <a:pt x="7345933" y="4988317"/>
                  <a:pt x="7356002" y="4973204"/>
                </a:cubicBezTo>
                <a:cubicBezTo>
                  <a:pt x="7356002" y="4963128"/>
                  <a:pt x="7335862" y="4958090"/>
                  <a:pt x="7345933" y="4948013"/>
                </a:cubicBezTo>
                <a:cubicBezTo>
                  <a:pt x="7345933" y="4948013"/>
                  <a:pt x="7345933" y="4948013"/>
                  <a:pt x="7340898" y="4942976"/>
                </a:cubicBezTo>
                <a:cubicBezTo>
                  <a:pt x="7340898" y="4942976"/>
                  <a:pt x="7340898" y="4942976"/>
                  <a:pt x="7320758" y="4948013"/>
                </a:cubicBezTo>
                <a:cubicBezTo>
                  <a:pt x="7320758" y="4948013"/>
                  <a:pt x="7320758" y="4948013"/>
                  <a:pt x="7310688" y="4937937"/>
                </a:cubicBezTo>
                <a:cubicBezTo>
                  <a:pt x="7310688" y="4937937"/>
                  <a:pt x="7310688" y="4937937"/>
                  <a:pt x="7340898" y="4912746"/>
                </a:cubicBezTo>
                <a:cubicBezTo>
                  <a:pt x="7340898" y="4912746"/>
                  <a:pt x="7340898" y="4912746"/>
                  <a:pt x="7320758" y="4907708"/>
                </a:cubicBezTo>
                <a:cubicBezTo>
                  <a:pt x="7320758" y="4907708"/>
                  <a:pt x="7320758" y="4907708"/>
                  <a:pt x="7320758" y="4897632"/>
                </a:cubicBezTo>
                <a:cubicBezTo>
                  <a:pt x="7345933" y="4887555"/>
                  <a:pt x="7305654" y="4922822"/>
                  <a:pt x="7345933" y="4887555"/>
                </a:cubicBezTo>
                <a:cubicBezTo>
                  <a:pt x="7350967" y="4897632"/>
                  <a:pt x="7340898" y="4902669"/>
                  <a:pt x="7345933" y="4912746"/>
                </a:cubicBezTo>
                <a:cubicBezTo>
                  <a:pt x="7345933" y="4912746"/>
                  <a:pt x="7345933" y="4912746"/>
                  <a:pt x="7340898" y="4922822"/>
                </a:cubicBezTo>
                <a:cubicBezTo>
                  <a:pt x="7340898" y="4922822"/>
                  <a:pt x="7340898" y="4922822"/>
                  <a:pt x="7356002" y="4922822"/>
                </a:cubicBezTo>
                <a:cubicBezTo>
                  <a:pt x="7356002" y="4922822"/>
                  <a:pt x="7356002" y="4922822"/>
                  <a:pt x="7366072" y="4942976"/>
                </a:cubicBezTo>
                <a:cubicBezTo>
                  <a:pt x="7366072" y="4942976"/>
                  <a:pt x="7366072" y="4942976"/>
                  <a:pt x="7381177" y="4948013"/>
                </a:cubicBezTo>
                <a:cubicBezTo>
                  <a:pt x="7381177" y="4948013"/>
                  <a:pt x="7381177" y="4948013"/>
                  <a:pt x="7406352" y="4927860"/>
                </a:cubicBezTo>
                <a:cubicBezTo>
                  <a:pt x="7406352" y="4927860"/>
                  <a:pt x="7406352" y="4927860"/>
                  <a:pt x="7401316" y="4912746"/>
                </a:cubicBezTo>
                <a:cubicBezTo>
                  <a:pt x="7401316" y="4912746"/>
                  <a:pt x="7401316" y="4912746"/>
                  <a:pt x="7436560" y="4907708"/>
                </a:cubicBezTo>
                <a:cubicBezTo>
                  <a:pt x="7436560" y="4912746"/>
                  <a:pt x="7461735" y="4912746"/>
                  <a:pt x="7436560" y="4922822"/>
                </a:cubicBezTo>
                <a:cubicBezTo>
                  <a:pt x="7436560" y="4922822"/>
                  <a:pt x="7436560" y="4922822"/>
                  <a:pt x="7456701" y="4927860"/>
                </a:cubicBezTo>
                <a:cubicBezTo>
                  <a:pt x="7456701" y="4927860"/>
                  <a:pt x="7456701" y="4927860"/>
                  <a:pt x="7441596" y="4932899"/>
                </a:cubicBezTo>
                <a:cubicBezTo>
                  <a:pt x="7441596" y="4932899"/>
                  <a:pt x="7441596" y="4932899"/>
                  <a:pt x="7436560" y="4942976"/>
                </a:cubicBezTo>
                <a:cubicBezTo>
                  <a:pt x="7436560" y="4942976"/>
                  <a:pt x="7436560" y="4942976"/>
                  <a:pt x="7441596" y="4953051"/>
                </a:cubicBezTo>
                <a:cubicBezTo>
                  <a:pt x="7441596" y="4953051"/>
                  <a:pt x="7441596" y="4953051"/>
                  <a:pt x="7486910" y="4922822"/>
                </a:cubicBezTo>
                <a:cubicBezTo>
                  <a:pt x="7486910" y="4922822"/>
                  <a:pt x="7486910" y="4922822"/>
                  <a:pt x="7496980" y="4912746"/>
                </a:cubicBezTo>
                <a:cubicBezTo>
                  <a:pt x="7496980" y="4912746"/>
                  <a:pt x="7496980" y="4912746"/>
                  <a:pt x="7491945" y="4897632"/>
                </a:cubicBezTo>
                <a:cubicBezTo>
                  <a:pt x="7491945" y="4897632"/>
                  <a:pt x="7491945" y="4897632"/>
                  <a:pt x="7512084" y="4897632"/>
                </a:cubicBezTo>
                <a:cubicBezTo>
                  <a:pt x="7512084" y="4897632"/>
                  <a:pt x="7512084" y="4897632"/>
                  <a:pt x="7567468" y="4857327"/>
                </a:cubicBezTo>
                <a:cubicBezTo>
                  <a:pt x="7567468" y="4857327"/>
                  <a:pt x="7567468" y="4857327"/>
                  <a:pt x="7577538" y="4862364"/>
                </a:cubicBezTo>
                <a:cubicBezTo>
                  <a:pt x="7577538" y="4862364"/>
                  <a:pt x="7577538" y="4862364"/>
                  <a:pt x="7577538" y="4857327"/>
                </a:cubicBezTo>
                <a:cubicBezTo>
                  <a:pt x="7582574" y="4862364"/>
                  <a:pt x="7587608" y="4862364"/>
                  <a:pt x="7602712" y="4872441"/>
                </a:cubicBezTo>
                <a:cubicBezTo>
                  <a:pt x="7602712" y="4872441"/>
                  <a:pt x="7602712" y="4872441"/>
                  <a:pt x="7622853" y="4872441"/>
                </a:cubicBezTo>
                <a:cubicBezTo>
                  <a:pt x="7622853" y="4867403"/>
                  <a:pt x="7637956" y="4842212"/>
                  <a:pt x="7622853" y="4887555"/>
                </a:cubicBezTo>
                <a:cubicBezTo>
                  <a:pt x="7622853" y="4887555"/>
                  <a:pt x="7622853" y="4887555"/>
                  <a:pt x="7637956" y="4862364"/>
                </a:cubicBezTo>
                <a:cubicBezTo>
                  <a:pt x="7637956" y="4867403"/>
                  <a:pt x="7658097" y="4877480"/>
                  <a:pt x="7658097" y="4847250"/>
                </a:cubicBezTo>
                <a:cubicBezTo>
                  <a:pt x="7688306" y="4842212"/>
                  <a:pt x="7703411" y="4847250"/>
                  <a:pt x="7723552" y="4832136"/>
                </a:cubicBezTo>
                <a:cubicBezTo>
                  <a:pt x="7723552" y="4832136"/>
                  <a:pt x="7723552" y="4832136"/>
                  <a:pt x="7753760" y="4781755"/>
                </a:cubicBezTo>
                <a:cubicBezTo>
                  <a:pt x="7753760" y="4781755"/>
                  <a:pt x="7753760" y="4781755"/>
                  <a:pt x="7768865" y="4776716"/>
                </a:cubicBezTo>
                <a:cubicBezTo>
                  <a:pt x="7768865" y="4776716"/>
                  <a:pt x="7768865" y="4776716"/>
                  <a:pt x="7778934" y="4756564"/>
                </a:cubicBezTo>
                <a:cubicBezTo>
                  <a:pt x="7778934" y="4756564"/>
                  <a:pt x="7778934" y="4756564"/>
                  <a:pt x="7783970" y="4756564"/>
                </a:cubicBezTo>
                <a:cubicBezTo>
                  <a:pt x="7783970" y="4756564"/>
                  <a:pt x="7789004" y="4761602"/>
                  <a:pt x="7799075" y="4766641"/>
                </a:cubicBezTo>
                <a:cubicBezTo>
                  <a:pt x="7799075" y="4766641"/>
                  <a:pt x="7799075" y="4766641"/>
                  <a:pt x="7814178" y="4746488"/>
                </a:cubicBezTo>
                <a:cubicBezTo>
                  <a:pt x="7814178" y="4746488"/>
                  <a:pt x="7814178" y="4746488"/>
                  <a:pt x="7854458" y="4761602"/>
                </a:cubicBezTo>
                <a:cubicBezTo>
                  <a:pt x="7854458" y="4761602"/>
                  <a:pt x="7854458" y="4761602"/>
                  <a:pt x="7864528" y="4741450"/>
                </a:cubicBezTo>
                <a:cubicBezTo>
                  <a:pt x="7864528" y="4741450"/>
                  <a:pt x="7864528" y="4741450"/>
                  <a:pt x="7859494" y="4731374"/>
                </a:cubicBezTo>
                <a:cubicBezTo>
                  <a:pt x="7859494" y="4731374"/>
                  <a:pt x="7859494" y="4731374"/>
                  <a:pt x="7854458" y="4721297"/>
                </a:cubicBezTo>
                <a:cubicBezTo>
                  <a:pt x="7849424" y="4731374"/>
                  <a:pt x="7839353" y="4721297"/>
                  <a:pt x="7834319" y="4731374"/>
                </a:cubicBezTo>
                <a:cubicBezTo>
                  <a:pt x="7834319" y="4731374"/>
                  <a:pt x="7834319" y="4731374"/>
                  <a:pt x="7864528" y="4701145"/>
                </a:cubicBezTo>
                <a:cubicBezTo>
                  <a:pt x="7864528" y="4701145"/>
                  <a:pt x="7864528" y="4701145"/>
                  <a:pt x="7889702" y="4686031"/>
                </a:cubicBezTo>
                <a:cubicBezTo>
                  <a:pt x="7889702" y="4691069"/>
                  <a:pt x="7894738" y="4691069"/>
                  <a:pt x="7904807" y="4696106"/>
                </a:cubicBezTo>
                <a:cubicBezTo>
                  <a:pt x="7904807" y="4696106"/>
                  <a:pt x="7904807" y="4696106"/>
                  <a:pt x="7919912" y="4680992"/>
                </a:cubicBezTo>
                <a:cubicBezTo>
                  <a:pt x="7919912" y="4680992"/>
                  <a:pt x="7919912" y="4680992"/>
                  <a:pt x="7889702" y="4670917"/>
                </a:cubicBezTo>
                <a:cubicBezTo>
                  <a:pt x="7889702" y="4670917"/>
                  <a:pt x="7889702" y="4670917"/>
                  <a:pt x="7924948" y="4645726"/>
                </a:cubicBezTo>
                <a:cubicBezTo>
                  <a:pt x="7924948" y="4645726"/>
                  <a:pt x="7924948" y="4645726"/>
                  <a:pt x="7955156" y="4640687"/>
                </a:cubicBezTo>
                <a:cubicBezTo>
                  <a:pt x="7955156" y="4640687"/>
                  <a:pt x="7955156" y="4640687"/>
                  <a:pt x="7970262" y="4615497"/>
                </a:cubicBezTo>
                <a:cubicBezTo>
                  <a:pt x="7970262" y="4615497"/>
                  <a:pt x="7970262" y="4615497"/>
                  <a:pt x="8030680" y="4560078"/>
                </a:cubicBezTo>
                <a:cubicBezTo>
                  <a:pt x="8030680" y="4560078"/>
                  <a:pt x="8025646" y="4555039"/>
                  <a:pt x="8020610" y="4555039"/>
                </a:cubicBezTo>
                <a:cubicBezTo>
                  <a:pt x="8020610" y="4555039"/>
                  <a:pt x="8020610" y="4555039"/>
                  <a:pt x="7995436" y="4570153"/>
                </a:cubicBezTo>
                <a:cubicBezTo>
                  <a:pt x="7995436" y="4570153"/>
                  <a:pt x="7995436" y="4570153"/>
                  <a:pt x="7970262" y="4560078"/>
                </a:cubicBezTo>
                <a:cubicBezTo>
                  <a:pt x="7970262" y="4560078"/>
                  <a:pt x="7970262" y="4560078"/>
                  <a:pt x="7955156" y="4565116"/>
                </a:cubicBezTo>
                <a:cubicBezTo>
                  <a:pt x="7955156" y="4565116"/>
                  <a:pt x="7955156" y="4565116"/>
                  <a:pt x="7945086" y="4580230"/>
                </a:cubicBezTo>
                <a:cubicBezTo>
                  <a:pt x="7945086" y="4580230"/>
                  <a:pt x="7945086" y="4580230"/>
                  <a:pt x="7869563" y="4595344"/>
                </a:cubicBezTo>
                <a:cubicBezTo>
                  <a:pt x="7869563" y="4595344"/>
                  <a:pt x="7869563" y="4595344"/>
                  <a:pt x="7859494" y="4605421"/>
                </a:cubicBezTo>
                <a:cubicBezTo>
                  <a:pt x="7859494" y="4605421"/>
                  <a:pt x="7859494" y="4605421"/>
                  <a:pt x="7814178" y="4620535"/>
                </a:cubicBezTo>
                <a:cubicBezTo>
                  <a:pt x="7814178" y="4620535"/>
                  <a:pt x="7814178" y="4620535"/>
                  <a:pt x="7783970" y="4595344"/>
                </a:cubicBezTo>
                <a:cubicBezTo>
                  <a:pt x="7783970" y="4595344"/>
                  <a:pt x="7783970" y="4595344"/>
                  <a:pt x="7743690" y="4605421"/>
                </a:cubicBezTo>
                <a:cubicBezTo>
                  <a:pt x="7758796" y="4610458"/>
                  <a:pt x="7713480" y="4620535"/>
                  <a:pt x="7753760" y="4630610"/>
                </a:cubicBezTo>
                <a:cubicBezTo>
                  <a:pt x="7753760" y="4630610"/>
                  <a:pt x="7753760" y="4630610"/>
                  <a:pt x="7738655" y="4640687"/>
                </a:cubicBezTo>
                <a:cubicBezTo>
                  <a:pt x="7738655" y="4640687"/>
                  <a:pt x="7738655" y="4640687"/>
                  <a:pt x="7728586" y="4635649"/>
                </a:cubicBezTo>
                <a:cubicBezTo>
                  <a:pt x="7728586" y="4635649"/>
                  <a:pt x="7728586" y="4635649"/>
                  <a:pt x="7688306" y="4645726"/>
                </a:cubicBezTo>
                <a:cubicBezTo>
                  <a:pt x="7688306" y="4645726"/>
                  <a:pt x="7688306" y="4645726"/>
                  <a:pt x="7663131" y="4630610"/>
                </a:cubicBezTo>
                <a:cubicBezTo>
                  <a:pt x="7663131" y="4630610"/>
                  <a:pt x="7663131" y="4630610"/>
                  <a:pt x="7547330" y="4655801"/>
                </a:cubicBezTo>
                <a:cubicBezTo>
                  <a:pt x="7547330" y="4655801"/>
                  <a:pt x="7547330" y="4655801"/>
                  <a:pt x="7507050" y="4665878"/>
                </a:cubicBezTo>
                <a:cubicBezTo>
                  <a:pt x="7502014" y="4670917"/>
                  <a:pt x="7507050" y="4675954"/>
                  <a:pt x="7512084" y="4670917"/>
                </a:cubicBezTo>
                <a:cubicBezTo>
                  <a:pt x="7507050" y="4675954"/>
                  <a:pt x="7502014" y="4675954"/>
                  <a:pt x="7496980" y="4680992"/>
                </a:cubicBezTo>
                <a:cubicBezTo>
                  <a:pt x="7522155" y="4675954"/>
                  <a:pt x="7547330" y="4680992"/>
                  <a:pt x="7567468" y="4670917"/>
                </a:cubicBezTo>
                <a:cubicBezTo>
                  <a:pt x="7567468" y="4670917"/>
                  <a:pt x="7567468" y="4670917"/>
                  <a:pt x="7572504" y="4680992"/>
                </a:cubicBezTo>
                <a:cubicBezTo>
                  <a:pt x="7572504" y="4680992"/>
                  <a:pt x="7572504" y="4680992"/>
                  <a:pt x="7491945" y="4701145"/>
                </a:cubicBezTo>
                <a:cubicBezTo>
                  <a:pt x="7491945" y="4701145"/>
                  <a:pt x="7491945" y="4701145"/>
                  <a:pt x="7426491" y="4711222"/>
                </a:cubicBezTo>
                <a:cubicBezTo>
                  <a:pt x="7426491" y="4711222"/>
                  <a:pt x="7426491" y="4711222"/>
                  <a:pt x="7451666" y="4691069"/>
                </a:cubicBezTo>
                <a:cubicBezTo>
                  <a:pt x="7451666" y="4691069"/>
                  <a:pt x="7451666" y="4691069"/>
                  <a:pt x="7456701" y="4696106"/>
                </a:cubicBezTo>
                <a:cubicBezTo>
                  <a:pt x="7456701" y="4696106"/>
                  <a:pt x="7456701" y="4696106"/>
                  <a:pt x="7486910" y="4680992"/>
                </a:cubicBezTo>
                <a:cubicBezTo>
                  <a:pt x="7486910" y="4680992"/>
                  <a:pt x="7486910" y="4680992"/>
                  <a:pt x="7456701" y="4670917"/>
                </a:cubicBezTo>
                <a:cubicBezTo>
                  <a:pt x="7456701" y="4670917"/>
                  <a:pt x="7456701" y="4670917"/>
                  <a:pt x="7381177" y="4701145"/>
                </a:cubicBezTo>
                <a:cubicBezTo>
                  <a:pt x="7381177" y="4701145"/>
                  <a:pt x="7381177" y="4701145"/>
                  <a:pt x="7381177" y="4721297"/>
                </a:cubicBezTo>
                <a:cubicBezTo>
                  <a:pt x="7381177" y="4721297"/>
                  <a:pt x="7381177" y="4721297"/>
                  <a:pt x="7401316" y="4716259"/>
                </a:cubicBezTo>
                <a:cubicBezTo>
                  <a:pt x="7401316" y="4716259"/>
                  <a:pt x="7401316" y="4716259"/>
                  <a:pt x="7386211" y="4726336"/>
                </a:cubicBezTo>
                <a:cubicBezTo>
                  <a:pt x="7386211" y="4726336"/>
                  <a:pt x="7386211" y="4726336"/>
                  <a:pt x="7376142" y="4721297"/>
                </a:cubicBezTo>
                <a:cubicBezTo>
                  <a:pt x="7376142" y="4721297"/>
                  <a:pt x="7376142" y="4721297"/>
                  <a:pt x="7335862" y="4736411"/>
                </a:cubicBezTo>
                <a:cubicBezTo>
                  <a:pt x="7335862" y="4736411"/>
                  <a:pt x="7335862" y="4736411"/>
                  <a:pt x="7330828" y="4736411"/>
                </a:cubicBezTo>
                <a:cubicBezTo>
                  <a:pt x="7330828" y="4736411"/>
                  <a:pt x="7330828" y="4736411"/>
                  <a:pt x="7330828" y="4726336"/>
                </a:cubicBezTo>
                <a:cubicBezTo>
                  <a:pt x="7330828" y="4726336"/>
                  <a:pt x="7330828" y="4726336"/>
                  <a:pt x="7361036" y="4726336"/>
                </a:cubicBezTo>
                <a:cubicBezTo>
                  <a:pt x="7361036" y="4726336"/>
                  <a:pt x="7361036" y="4726336"/>
                  <a:pt x="7361036" y="4711222"/>
                </a:cubicBezTo>
                <a:cubicBezTo>
                  <a:pt x="7361036" y="4711222"/>
                  <a:pt x="7361036" y="4711222"/>
                  <a:pt x="7361036" y="4706183"/>
                </a:cubicBezTo>
                <a:cubicBezTo>
                  <a:pt x="7361036" y="4706183"/>
                  <a:pt x="7361036" y="4706183"/>
                  <a:pt x="7345933" y="4696106"/>
                </a:cubicBezTo>
                <a:cubicBezTo>
                  <a:pt x="7345933" y="4696106"/>
                  <a:pt x="7345933" y="4696106"/>
                  <a:pt x="7335862" y="4701145"/>
                </a:cubicBezTo>
                <a:cubicBezTo>
                  <a:pt x="7335862" y="4706183"/>
                  <a:pt x="7335862" y="4706183"/>
                  <a:pt x="7330828" y="4706183"/>
                </a:cubicBezTo>
                <a:cubicBezTo>
                  <a:pt x="7330828" y="4706183"/>
                  <a:pt x="7330828" y="4706183"/>
                  <a:pt x="7325792" y="4706183"/>
                </a:cubicBezTo>
                <a:cubicBezTo>
                  <a:pt x="7320758" y="4711222"/>
                  <a:pt x="7310688" y="4711222"/>
                  <a:pt x="7290548" y="4711222"/>
                </a:cubicBezTo>
                <a:cubicBezTo>
                  <a:pt x="7290548" y="4711222"/>
                  <a:pt x="7290548" y="4711222"/>
                  <a:pt x="7235166" y="4731374"/>
                </a:cubicBezTo>
                <a:cubicBezTo>
                  <a:pt x="7235166" y="4731374"/>
                  <a:pt x="7235166" y="4731374"/>
                  <a:pt x="7194886" y="4731374"/>
                </a:cubicBezTo>
                <a:cubicBezTo>
                  <a:pt x="7194886" y="4731374"/>
                  <a:pt x="7194886" y="4731374"/>
                  <a:pt x="7119362" y="4746488"/>
                </a:cubicBezTo>
                <a:cubicBezTo>
                  <a:pt x="7119362" y="4746488"/>
                  <a:pt x="7119362" y="4746488"/>
                  <a:pt x="7109292" y="4756564"/>
                </a:cubicBezTo>
                <a:cubicBezTo>
                  <a:pt x="7109292" y="4756564"/>
                  <a:pt x="7109292" y="4756564"/>
                  <a:pt x="7084118" y="4751527"/>
                </a:cubicBezTo>
                <a:cubicBezTo>
                  <a:pt x="7084118" y="4751527"/>
                  <a:pt x="7084118" y="4751527"/>
                  <a:pt x="7048872" y="4771679"/>
                </a:cubicBezTo>
                <a:cubicBezTo>
                  <a:pt x="7048872" y="4771679"/>
                  <a:pt x="7048872" y="4771679"/>
                  <a:pt x="7018664" y="4776716"/>
                </a:cubicBezTo>
                <a:cubicBezTo>
                  <a:pt x="7018664" y="4776716"/>
                  <a:pt x="7018664" y="4776716"/>
                  <a:pt x="7003559" y="4771679"/>
                </a:cubicBezTo>
                <a:cubicBezTo>
                  <a:pt x="7003559" y="4771679"/>
                  <a:pt x="7003559" y="4771679"/>
                  <a:pt x="6988454" y="4786793"/>
                </a:cubicBezTo>
                <a:cubicBezTo>
                  <a:pt x="6988454" y="4786793"/>
                  <a:pt x="6988454" y="4781755"/>
                  <a:pt x="6988454" y="4781755"/>
                </a:cubicBezTo>
                <a:cubicBezTo>
                  <a:pt x="6983420" y="4786793"/>
                  <a:pt x="6973349" y="4786793"/>
                  <a:pt x="6958246" y="4791832"/>
                </a:cubicBezTo>
                <a:cubicBezTo>
                  <a:pt x="6958246" y="4791832"/>
                  <a:pt x="6953210" y="4791832"/>
                  <a:pt x="6953210" y="4796869"/>
                </a:cubicBezTo>
                <a:cubicBezTo>
                  <a:pt x="6953210" y="4796869"/>
                  <a:pt x="6953210" y="4796869"/>
                  <a:pt x="6948174" y="4791832"/>
                </a:cubicBezTo>
                <a:cubicBezTo>
                  <a:pt x="6933071" y="4796869"/>
                  <a:pt x="6907896" y="4796869"/>
                  <a:pt x="6872651" y="4801907"/>
                </a:cubicBezTo>
                <a:cubicBezTo>
                  <a:pt x="6872651" y="4801907"/>
                  <a:pt x="6872651" y="4801907"/>
                  <a:pt x="6797127" y="4817021"/>
                </a:cubicBezTo>
                <a:cubicBezTo>
                  <a:pt x="6797127" y="4817021"/>
                  <a:pt x="6797127" y="4817021"/>
                  <a:pt x="6646080" y="4842212"/>
                </a:cubicBezTo>
                <a:cubicBezTo>
                  <a:pt x="6646080" y="4842212"/>
                  <a:pt x="6646080" y="4842212"/>
                  <a:pt x="6636010" y="4822059"/>
                </a:cubicBezTo>
                <a:cubicBezTo>
                  <a:pt x="6636010" y="4822059"/>
                  <a:pt x="6636010" y="4822059"/>
                  <a:pt x="6625941" y="4822059"/>
                </a:cubicBezTo>
                <a:cubicBezTo>
                  <a:pt x="6625941" y="4822059"/>
                  <a:pt x="6625941" y="4822059"/>
                  <a:pt x="6625941" y="4842212"/>
                </a:cubicBezTo>
                <a:cubicBezTo>
                  <a:pt x="6625941" y="4842212"/>
                  <a:pt x="6625941" y="4842212"/>
                  <a:pt x="6580628" y="4862364"/>
                </a:cubicBezTo>
                <a:cubicBezTo>
                  <a:pt x="6580628" y="4862364"/>
                  <a:pt x="6580628" y="4862364"/>
                  <a:pt x="6464824" y="4867403"/>
                </a:cubicBezTo>
                <a:cubicBezTo>
                  <a:pt x="6464824" y="4867403"/>
                  <a:pt x="6464824" y="4867403"/>
                  <a:pt x="6464824" y="4862364"/>
                </a:cubicBezTo>
                <a:cubicBezTo>
                  <a:pt x="6464824" y="4862364"/>
                  <a:pt x="6464824" y="4862364"/>
                  <a:pt x="6434614" y="4862364"/>
                </a:cubicBezTo>
                <a:cubicBezTo>
                  <a:pt x="6434614" y="4862364"/>
                  <a:pt x="6434614" y="4862364"/>
                  <a:pt x="6424544" y="4872441"/>
                </a:cubicBezTo>
                <a:cubicBezTo>
                  <a:pt x="6424544" y="4872441"/>
                  <a:pt x="6424544" y="4872441"/>
                  <a:pt x="6354056" y="4887555"/>
                </a:cubicBezTo>
                <a:cubicBezTo>
                  <a:pt x="6354056" y="4887555"/>
                  <a:pt x="6354056" y="4887555"/>
                  <a:pt x="6328882" y="4872441"/>
                </a:cubicBezTo>
                <a:cubicBezTo>
                  <a:pt x="6318811" y="4862364"/>
                  <a:pt x="6298672" y="4862364"/>
                  <a:pt x="6308742" y="4892594"/>
                </a:cubicBezTo>
                <a:cubicBezTo>
                  <a:pt x="6308742" y="4892594"/>
                  <a:pt x="6308742" y="4892594"/>
                  <a:pt x="6298672" y="4897632"/>
                </a:cubicBezTo>
                <a:cubicBezTo>
                  <a:pt x="6298672" y="4897632"/>
                  <a:pt x="6298672" y="4897632"/>
                  <a:pt x="6278532" y="4872441"/>
                </a:cubicBezTo>
                <a:cubicBezTo>
                  <a:pt x="6278532" y="4872441"/>
                  <a:pt x="6278532" y="4872441"/>
                  <a:pt x="6258392" y="4877480"/>
                </a:cubicBezTo>
                <a:cubicBezTo>
                  <a:pt x="6258392" y="4877480"/>
                  <a:pt x="6258392" y="4877480"/>
                  <a:pt x="6238253" y="4902669"/>
                </a:cubicBezTo>
                <a:cubicBezTo>
                  <a:pt x="6238253" y="4902669"/>
                  <a:pt x="6238253" y="4902669"/>
                  <a:pt x="6203008" y="4912746"/>
                </a:cubicBezTo>
                <a:cubicBezTo>
                  <a:pt x="6203008" y="4912746"/>
                  <a:pt x="6203008" y="4912746"/>
                  <a:pt x="6072101" y="4922822"/>
                </a:cubicBezTo>
                <a:cubicBezTo>
                  <a:pt x="6072101" y="4922822"/>
                  <a:pt x="6072101" y="4922822"/>
                  <a:pt x="6067066" y="4932899"/>
                </a:cubicBezTo>
                <a:cubicBezTo>
                  <a:pt x="6067066" y="4932899"/>
                  <a:pt x="6067066" y="4932899"/>
                  <a:pt x="6051960" y="4927860"/>
                </a:cubicBezTo>
                <a:cubicBezTo>
                  <a:pt x="6051960" y="4927860"/>
                  <a:pt x="6051960" y="4927860"/>
                  <a:pt x="6046926" y="4922822"/>
                </a:cubicBezTo>
                <a:cubicBezTo>
                  <a:pt x="6046926" y="4922822"/>
                  <a:pt x="6046926" y="4922822"/>
                  <a:pt x="6036857" y="4932899"/>
                </a:cubicBezTo>
                <a:cubicBezTo>
                  <a:pt x="6036857" y="4932899"/>
                  <a:pt x="6036857" y="4932899"/>
                  <a:pt x="6001613" y="4932899"/>
                </a:cubicBezTo>
                <a:cubicBezTo>
                  <a:pt x="6001613" y="4932899"/>
                  <a:pt x="6001613" y="4932899"/>
                  <a:pt x="5880774" y="4948013"/>
                </a:cubicBezTo>
                <a:cubicBezTo>
                  <a:pt x="5880774" y="4948013"/>
                  <a:pt x="5880774" y="4948013"/>
                  <a:pt x="5855600" y="4958090"/>
                </a:cubicBezTo>
                <a:cubicBezTo>
                  <a:pt x="5855600" y="4958090"/>
                  <a:pt x="5855600" y="4958090"/>
                  <a:pt x="5780076" y="4973204"/>
                </a:cubicBezTo>
                <a:cubicBezTo>
                  <a:pt x="5780076" y="4973204"/>
                  <a:pt x="5780076" y="4973204"/>
                  <a:pt x="5734762" y="4978242"/>
                </a:cubicBezTo>
                <a:cubicBezTo>
                  <a:pt x="5734762" y="4978242"/>
                  <a:pt x="5734762" y="4978242"/>
                  <a:pt x="5719658" y="4973204"/>
                </a:cubicBezTo>
                <a:cubicBezTo>
                  <a:pt x="5719658" y="4973204"/>
                  <a:pt x="5719658" y="4973204"/>
                  <a:pt x="5689448" y="4978242"/>
                </a:cubicBezTo>
                <a:cubicBezTo>
                  <a:pt x="5689448" y="4978242"/>
                  <a:pt x="5689448" y="4978242"/>
                  <a:pt x="5679378" y="4978242"/>
                </a:cubicBezTo>
                <a:cubicBezTo>
                  <a:pt x="5679378" y="4978242"/>
                  <a:pt x="5679378" y="4978242"/>
                  <a:pt x="5674344" y="4973204"/>
                </a:cubicBezTo>
                <a:cubicBezTo>
                  <a:pt x="5674344" y="4973204"/>
                  <a:pt x="5674344" y="4973204"/>
                  <a:pt x="5603854" y="4993356"/>
                </a:cubicBezTo>
                <a:cubicBezTo>
                  <a:pt x="5603854" y="4993356"/>
                  <a:pt x="5603854" y="4993356"/>
                  <a:pt x="5533366" y="4998394"/>
                </a:cubicBezTo>
                <a:cubicBezTo>
                  <a:pt x="5533366" y="4998394"/>
                  <a:pt x="5533366" y="4998394"/>
                  <a:pt x="5452808" y="5013508"/>
                </a:cubicBezTo>
                <a:cubicBezTo>
                  <a:pt x="5452808" y="5013508"/>
                  <a:pt x="5452808" y="5013508"/>
                  <a:pt x="5447773" y="5008470"/>
                </a:cubicBezTo>
                <a:cubicBezTo>
                  <a:pt x="5447773" y="5008470"/>
                  <a:pt x="5447773" y="5008470"/>
                  <a:pt x="5427632" y="5018547"/>
                </a:cubicBezTo>
                <a:cubicBezTo>
                  <a:pt x="5427632" y="5018547"/>
                  <a:pt x="5427632" y="5018547"/>
                  <a:pt x="5417563" y="5013508"/>
                </a:cubicBezTo>
                <a:cubicBezTo>
                  <a:pt x="5417563" y="5013508"/>
                  <a:pt x="5417563" y="5013508"/>
                  <a:pt x="5362178" y="5028622"/>
                </a:cubicBezTo>
                <a:cubicBezTo>
                  <a:pt x="5362178" y="5028622"/>
                  <a:pt x="5362178" y="5028622"/>
                  <a:pt x="5296724" y="5028622"/>
                </a:cubicBezTo>
                <a:cubicBezTo>
                  <a:pt x="5296724" y="5028622"/>
                  <a:pt x="5296724" y="5028622"/>
                  <a:pt x="5286655" y="5038699"/>
                </a:cubicBezTo>
                <a:cubicBezTo>
                  <a:pt x="5286655" y="5038699"/>
                  <a:pt x="5286655" y="5038699"/>
                  <a:pt x="5251411" y="5033661"/>
                </a:cubicBezTo>
                <a:cubicBezTo>
                  <a:pt x="5251411" y="5033661"/>
                  <a:pt x="5251411" y="5033661"/>
                  <a:pt x="5170854" y="5048775"/>
                </a:cubicBezTo>
                <a:cubicBezTo>
                  <a:pt x="5170854" y="5048775"/>
                  <a:pt x="5170854" y="5048775"/>
                  <a:pt x="5150712" y="5048775"/>
                </a:cubicBezTo>
                <a:cubicBezTo>
                  <a:pt x="5150712" y="5048775"/>
                  <a:pt x="5150712" y="5048775"/>
                  <a:pt x="5140643" y="5058852"/>
                </a:cubicBezTo>
                <a:cubicBezTo>
                  <a:pt x="5140643" y="5058852"/>
                  <a:pt x="5140643" y="5058852"/>
                  <a:pt x="4919106" y="5084043"/>
                </a:cubicBezTo>
                <a:cubicBezTo>
                  <a:pt x="4919106" y="5084043"/>
                  <a:pt x="4919106" y="5084043"/>
                  <a:pt x="4863723" y="5094118"/>
                </a:cubicBezTo>
                <a:cubicBezTo>
                  <a:pt x="4863723" y="5094118"/>
                  <a:pt x="4863723" y="5094118"/>
                  <a:pt x="4858689" y="5109234"/>
                </a:cubicBezTo>
                <a:cubicBezTo>
                  <a:pt x="4858689" y="5114271"/>
                  <a:pt x="4853653" y="5124348"/>
                  <a:pt x="4838549" y="5109234"/>
                </a:cubicBezTo>
                <a:cubicBezTo>
                  <a:pt x="4838549" y="5109234"/>
                  <a:pt x="4838549" y="5109234"/>
                  <a:pt x="4858689" y="5094118"/>
                </a:cubicBezTo>
                <a:cubicBezTo>
                  <a:pt x="4858689" y="5094118"/>
                  <a:pt x="4858689" y="5094118"/>
                  <a:pt x="4818409" y="5094118"/>
                </a:cubicBezTo>
                <a:cubicBezTo>
                  <a:pt x="4818409" y="5094118"/>
                  <a:pt x="4818409" y="5094118"/>
                  <a:pt x="4757989" y="5099157"/>
                </a:cubicBezTo>
                <a:cubicBezTo>
                  <a:pt x="4757989" y="5099157"/>
                  <a:pt x="4757989" y="5099157"/>
                  <a:pt x="4737850" y="5109234"/>
                </a:cubicBezTo>
                <a:cubicBezTo>
                  <a:pt x="4737850" y="5109234"/>
                  <a:pt x="4737850" y="5109234"/>
                  <a:pt x="4702607" y="5109234"/>
                </a:cubicBezTo>
                <a:cubicBezTo>
                  <a:pt x="4702607" y="5109234"/>
                  <a:pt x="4702607" y="5109234"/>
                  <a:pt x="4662327" y="5124348"/>
                </a:cubicBezTo>
                <a:cubicBezTo>
                  <a:pt x="4662327" y="5124348"/>
                  <a:pt x="4662327" y="5124348"/>
                  <a:pt x="4637152" y="5114271"/>
                </a:cubicBezTo>
                <a:cubicBezTo>
                  <a:pt x="4637152" y="5114271"/>
                  <a:pt x="4637152" y="5114271"/>
                  <a:pt x="4556593" y="5129386"/>
                </a:cubicBezTo>
                <a:cubicBezTo>
                  <a:pt x="4556593" y="5129386"/>
                  <a:pt x="4556593" y="5129386"/>
                  <a:pt x="4501210" y="5139462"/>
                </a:cubicBezTo>
                <a:cubicBezTo>
                  <a:pt x="4501210" y="5139462"/>
                  <a:pt x="4501210" y="5139462"/>
                  <a:pt x="4460930" y="5139462"/>
                </a:cubicBezTo>
                <a:cubicBezTo>
                  <a:pt x="4460930" y="5139462"/>
                  <a:pt x="4460930" y="5139462"/>
                  <a:pt x="4390442" y="5149539"/>
                </a:cubicBezTo>
                <a:cubicBezTo>
                  <a:pt x="4390442" y="5149539"/>
                  <a:pt x="4390442" y="5149539"/>
                  <a:pt x="4375337" y="5159614"/>
                </a:cubicBezTo>
                <a:cubicBezTo>
                  <a:pt x="4375337" y="5159614"/>
                  <a:pt x="4375337" y="5159614"/>
                  <a:pt x="4355198" y="5154576"/>
                </a:cubicBezTo>
                <a:cubicBezTo>
                  <a:pt x="4355198" y="5154576"/>
                  <a:pt x="4355198" y="5154576"/>
                  <a:pt x="4324988" y="5169691"/>
                </a:cubicBezTo>
                <a:cubicBezTo>
                  <a:pt x="4324988" y="5169691"/>
                  <a:pt x="4324988" y="5169691"/>
                  <a:pt x="4184010" y="5179766"/>
                </a:cubicBezTo>
                <a:cubicBezTo>
                  <a:pt x="4184010" y="5179766"/>
                  <a:pt x="4184010" y="5179766"/>
                  <a:pt x="4108486" y="5184805"/>
                </a:cubicBezTo>
                <a:cubicBezTo>
                  <a:pt x="4108486" y="5184805"/>
                  <a:pt x="4108486" y="5184805"/>
                  <a:pt x="4098417" y="5204957"/>
                </a:cubicBezTo>
                <a:cubicBezTo>
                  <a:pt x="4098417" y="5204957"/>
                  <a:pt x="4098417" y="5204957"/>
                  <a:pt x="4093381" y="5189843"/>
                </a:cubicBezTo>
                <a:cubicBezTo>
                  <a:pt x="4093381" y="5189843"/>
                  <a:pt x="4093381" y="5189843"/>
                  <a:pt x="4083312" y="5204957"/>
                </a:cubicBezTo>
                <a:cubicBezTo>
                  <a:pt x="4088348" y="5204957"/>
                  <a:pt x="4113522" y="5215033"/>
                  <a:pt x="4063173" y="5199919"/>
                </a:cubicBezTo>
                <a:cubicBezTo>
                  <a:pt x="4063173" y="5199919"/>
                  <a:pt x="4063173" y="5199919"/>
                  <a:pt x="4063173" y="5209996"/>
                </a:cubicBezTo>
                <a:cubicBezTo>
                  <a:pt x="4063173" y="5209996"/>
                  <a:pt x="4063173" y="5209996"/>
                  <a:pt x="4053103" y="5204957"/>
                </a:cubicBezTo>
                <a:cubicBezTo>
                  <a:pt x="4053103" y="5204957"/>
                  <a:pt x="4048068" y="5204957"/>
                  <a:pt x="4048068" y="5199919"/>
                </a:cubicBezTo>
                <a:cubicBezTo>
                  <a:pt x="4048068" y="5199919"/>
                  <a:pt x="4048068" y="5199919"/>
                  <a:pt x="4012825" y="5209996"/>
                </a:cubicBezTo>
                <a:cubicBezTo>
                  <a:pt x="4012825" y="5209996"/>
                  <a:pt x="4012825" y="5209996"/>
                  <a:pt x="4002754" y="5199919"/>
                </a:cubicBezTo>
                <a:cubicBezTo>
                  <a:pt x="4002754" y="5199919"/>
                  <a:pt x="4002754" y="5199919"/>
                  <a:pt x="3902055" y="5225110"/>
                </a:cubicBezTo>
                <a:cubicBezTo>
                  <a:pt x="3937300" y="5245262"/>
                  <a:pt x="3967509" y="5194880"/>
                  <a:pt x="3987649" y="5225110"/>
                </a:cubicBezTo>
                <a:cubicBezTo>
                  <a:pt x="3987649" y="5225110"/>
                  <a:pt x="3987649" y="5225110"/>
                  <a:pt x="4007788" y="5225110"/>
                </a:cubicBezTo>
                <a:cubicBezTo>
                  <a:pt x="4007788" y="5225110"/>
                  <a:pt x="4007788" y="5225110"/>
                  <a:pt x="3962475" y="5250301"/>
                </a:cubicBezTo>
                <a:cubicBezTo>
                  <a:pt x="3962475" y="5250301"/>
                  <a:pt x="3962475" y="5250301"/>
                  <a:pt x="3897021" y="5250301"/>
                </a:cubicBezTo>
                <a:cubicBezTo>
                  <a:pt x="3897021" y="5250301"/>
                  <a:pt x="3897021" y="5250301"/>
                  <a:pt x="3871846" y="5285567"/>
                </a:cubicBezTo>
                <a:cubicBezTo>
                  <a:pt x="3871846" y="5285567"/>
                  <a:pt x="3871846" y="5285567"/>
                  <a:pt x="3831566" y="5280529"/>
                </a:cubicBezTo>
                <a:cubicBezTo>
                  <a:pt x="3841636" y="5280529"/>
                  <a:pt x="3826532" y="5270453"/>
                  <a:pt x="3826532" y="5260376"/>
                </a:cubicBezTo>
                <a:cubicBezTo>
                  <a:pt x="3826532" y="5260376"/>
                  <a:pt x="3826532" y="5260376"/>
                  <a:pt x="3826532" y="5265415"/>
                </a:cubicBezTo>
                <a:cubicBezTo>
                  <a:pt x="3826532" y="5265415"/>
                  <a:pt x="3826532" y="5265415"/>
                  <a:pt x="3811427" y="5250301"/>
                </a:cubicBezTo>
                <a:cubicBezTo>
                  <a:pt x="3811427" y="5250301"/>
                  <a:pt x="3811427" y="5250301"/>
                  <a:pt x="3791287" y="5275490"/>
                </a:cubicBezTo>
                <a:cubicBezTo>
                  <a:pt x="3791287" y="5275490"/>
                  <a:pt x="3791287" y="5275490"/>
                  <a:pt x="3806392" y="5280529"/>
                </a:cubicBezTo>
                <a:cubicBezTo>
                  <a:pt x="3806392" y="5280529"/>
                  <a:pt x="3806392" y="5280529"/>
                  <a:pt x="3776183" y="5280529"/>
                </a:cubicBezTo>
                <a:cubicBezTo>
                  <a:pt x="3776183" y="5290606"/>
                  <a:pt x="3771148" y="5305720"/>
                  <a:pt x="3761078" y="5325872"/>
                </a:cubicBezTo>
                <a:cubicBezTo>
                  <a:pt x="3761078" y="5325872"/>
                  <a:pt x="3761078" y="5325872"/>
                  <a:pt x="3756043" y="5325872"/>
                </a:cubicBezTo>
                <a:cubicBezTo>
                  <a:pt x="3756043" y="5325872"/>
                  <a:pt x="3756043" y="5325872"/>
                  <a:pt x="3761078" y="5310758"/>
                </a:cubicBezTo>
                <a:cubicBezTo>
                  <a:pt x="3761078" y="5310758"/>
                  <a:pt x="3761078" y="5310758"/>
                  <a:pt x="3761078" y="5300681"/>
                </a:cubicBezTo>
                <a:cubicBezTo>
                  <a:pt x="3761078" y="5300681"/>
                  <a:pt x="3761078" y="5300681"/>
                  <a:pt x="3730868" y="5295644"/>
                </a:cubicBezTo>
                <a:cubicBezTo>
                  <a:pt x="3730868" y="5295644"/>
                  <a:pt x="3730868" y="5295644"/>
                  <a:pt x="3735904" y="5290606"/>
                </a:cubicBezTo>
                <a:cubicBezTo>
                  <a:pt x="3735904" y="5290606"/>
                  <a:pt x="3735904" y="5290606"/>
                  <a:pt x="3725834" y="5285567"/>
                </a:cubicBezTo>
                <a:cubicBezTo>
                  <a:pt x="3725834" y="5285567"/>
                  <a:pt x="3725834" y="5285567"/>
                  <a:pt x="3695624" y="5290606"/>
                </a:cubicBezTo>
                <a:cubicBezTo>
                  <a:pt x="3695624" y="5290606"/>
                  <a:pt x="3695624" y="5290606"/>
                  <a:pt x="3695624" y="5300681"/>
                </a:cubicBezTo>
                <a:cubicBezTo>
                  <a:pt x="3695624" y="5300681"/>
                  <a:pt x="3695624" y="5300681"/>
                  <a:pt x="3640240" y="5285567"/>
                </a:cubicBezTo>
                <a:cubicBezTo>
                  <a:pt x="3640240" y="5280529"/>
                  <a:pt x="3635206" y="5280529"/>
                  <a:pt x="3625136" y="5275490"/>
                </a:cubicBezTo>
                <a:cubicBezTo>
                  <a:pt x="3625136" y="5275490"/>
                  <a:pt x="3625136" y="5275490"/>
                  <a:pt x="3675484" y="5265415"/>
                </a:cubicBezTo>
                <a:cubicBezTo>
                  <a:pt x="3680519" y="5265415"/>
                  <a:pt x="3685555" y="5260376"/>
                  <a:pt x="3690589" y="5255338"/>
                </a:cubicBezTo>
                <a:cubicBezTo>
                  <a:pt x="3685555" y="5250301"/>
                  <a:pt x="3675484" y="5245262"/>
                  <a:pt x="3670450" y="5240224"/>
                </a:cubicBezTo>
                <a:cubicBezTo>
                  <a:pt x="3670450" y="5240224"/>
                  <a:pt x="3670450" y="5240224"/>
                  <a:pt x="3660381" y="5235185"/>
                </a:cubicBezTo>
                <a:cubicBezTo>
                  <a:pt x="3660381" y="5235185"/>
                  <a:pt x="3660381" y="5235185"/>
                  <a:pt x="3660381" y="5240224"/>
                </a:cubicBezTo>
                <a:cubicBezTo>
                  <a:pt x="3650311" y="5245262"/>
                  <a:pt x="3635206" y="5280529"/>
                  <a:pt x="3620101" y="5265415"/>
                </a:cubicBezTo>
                <a:cubicBezTo>
                  <a:pt x="3620101" y="5265415"/>
                  <a:pt x="3620101" y="5265415"/>
                  <a:pt x="3599960" y="5270453"/>
                </a:cubicBezTo>
                <a:cubicBezTo>
                  <a:pt x="3599960" y="5270453"/>
                  <a:pt x="3599960" y="5270453"/>
                  <a:pt x="3594926" y="5250301"/>
                </a:cubicBezTo>
                <a:cubicBezTo>
                  <a:pt x="3594926" y="5250301"/>
                  <a:pt x="3594926" y="5250301"/>
                  <a:pt x="3559682" y="5250301"/>
                </a:cubicBezTo>
                <a:cubicBezTo>
                  <a:pt x="3559682" y="5250301"/>
                  <a:pt x="3559682" y="5250301"/>
                  <a:pt x="3584857" y="5240224"/>
                </a:cubicBezTo>
                <a:cubicBezTo>
                  <a:pt x="3584857" y="5240224"/>
                  <a:pt x="3584857" y="5240224"/>
                  <a:pt x="3574787" y="5225110"/>
                </a:cubicBezTo>
                <a:cubicBezTo>
                  <a:pt x="3574787" y="5225110"/>
                  <a:pt x="3574787" y="5225110"/>
                  <a:pt x="3579821" y="5199919"/>
                </a:cubicBezTo>
                <a:cubicBezTo>
                  <a:pt x="3579821" y="5199919"/>
                  <a:pt x="3579821" y="5199919"/>
                  <a:pt x="3620101" y="5199919"/>
                </a:cubicBezTo>
                <a:cubicBezTo>
                  <a:pt x="3620101" y="5199919"/>
                  <a:pt x="3620101" y="5199919"/>
                  <a:pt x="3635206" y="5189843"/>
                </a:cubicBezTo>
                <a:cubicBezTo>
                  <a:pt x="3635206" y="5189843"/>
                  <a:pt x="3635206" y="5189843"/>
                  <a:pt x="3655345" y="5194880"/>
                </a:cubicBezTo>
                <a:cubicBezTo>
                  <a:pt x="3655345" y="5194880"/>
                  <a:pt x="3655345" y="5194880"/>
                  <a:pt x="3695624" y="5184805"/>
                </a:cubicBezTo>
                <a:cubicBezTo>
                  <a:pt x="3695624" y="5184805"/>
                  <a:pt x="3695624" y="5184805"/>
                  <a:pt x="3690589" y="5174728"/>
                </a:cubicBezTo>
                <a:cubicBezTo>
                  <a:pt x="3690589" y="5174728"/>
                  <a:pt x="3700660" y="5154576"/>
                  <a:pt x="3715763" y="5174728"/>
                </a:cubicBezTo>
                <a:cubicBezTo>
                  <a:pt x="3715763" y="5169691"/>
                  <a:pt x="3725834" y="5164652"/>
                  <a:pt x="3715763" y="5184805"/>
                </a:cubicBezTo>
                <a:cubicBezTo>
                  <a:pt x="3715763" y="5184805"/>
                  <a:pt x="3715763" y="5189843"/>
                  <a:pt x="3715763" y="5189843"/>
                </a:cubicBezTo>
                <a:cubicBezTo>
                  <a:pt x="3705695" y="5194880"/>
                  <a:pt x="3685555" y="5199919"/>
                  <a:pt x="3655345" y="5209996"/>
                </a:cubicBezTo>
                <a:cubicBezTo>
                  <a:pt x="3655345" y="5209996"/>
                  <a:pt x="3655345" y="5209996"/>
                  <a:pt x="3660381" y="5215033"/>
                </a:cubicBezTo>
                <a:cubicBezTo>
                  <a:pt x="3660381" y="5215033"/>
                  <a:pt x="3660381" y="5215033"/>
                  <a:pt x="3620101" y="5230148"/>
                </a:cubicBezTo>
                <a:cubicBezTo>
                  <a:pt x="3620101" y="5230148"/>
                  <a:pt x="3620101" y="5230148"/>
                  <a:pt x="3640240" y="5235185"/>
                </a:cubicBezTo>
                <a:cubicBezTo>
                  <a:pt x="3640240" y="5235185"/>
                  <a:pt x="3640240" y="5235185"/>
                  <a:pt x="3695624" y="5230148"/>
                </a:cubicBezTo>
                <a:cubicBezTo>
                  <a:pt x="3695624" y="5230148"/>
                  <a:pt x="3695624" y="5230148"/>
                  <a:pt x="3695624" y="5209996"/>
                </a:cubicBezTo>
                <a:cubicBezTo>
                  <a:pt x="3695624" y="5209996"/>
                  <a:pt x="3695624" y="5209996"/>
                  <a:pt x="3735904" y="5209996"/>
                </a:cubicBezTo>
                <a:cubicBezTo>
                  <a:pt x="3735904" y="5209996"/>
                  <a:pt x="3735904" y="5209996"/>
                  <a:pt x="3725834" y="5189843"/>
                </a:cubicBezTo>
                <a:cubicBezTo>
                  <a:pt x="3725834" y="5189843"/>
                  <a:pt x="3725834" y="5189843"/>
                  <a:pt x="3756043" y="5194880"/>
                </a:cubicBezTo>
                <a:cubicBezTo>
                  <a:pt x="3756043" y="5194880"/>
                  <a:pt x="3756043" y="5194880"/>
                  <a:pt x="3756043" y="5209996"/>
                </a:cubicBezTo>
                <a:cubicBezTo>
                  <a:pt x="3756043" y="5209996"/>
                  <a:pt x="3756043" y="5209996"/>
                  <a:pt x="3776183" y="5209996"/>
                </a:cubicBezTo>
                <a:cubicBezTo>
                  <a:pt x="3776183" y="5209996"/>
                  <a:pt x="3776183" y="5209996"/>
                  <a:pt x="3781218" y="5189843"/>
                </a:cubicBezTo>
                <a:cubicBezTo>
                  <a:pt x="3781218" y="5189843"/>
                  <a:pt x="3781218" y="5189843"/>
                  <a:pt x="3876880" y="5174728"/>
                </a:cubicBezTo>
                <a:cubicBezTo>
                  <a:pt x="3876880" y="5174728"/>
                  <a:pt x="3876880" y="5174728"/>
                  <a:pt x="3866811" y="5164652"/>
                </a:cubicBezTo>
                <a:cubicBezTo>
                  <a:pt x="3866811" y="5164652"/>
                  <a:pt x="3866811" y="5164652"/>
                  <a:pt x="3863664" y="5164652"/>
                </a:cubicBezTo>
                <a:lnTo>
                  <a:pt x="3846672" y="5164652"/>
                </a:lnTo>
                <a:cubicBezTo>
                  <a:pt x="3846672" y="5164652"/>
                  <a:pt x="3846672" y="5164652"/>
                  <a:pt x="3843525" y="5164652"/>
                </a:cubicBezTo>
                <a:lnTo>
                  <a:pt x="3841636" y="5164652"/>
                </a:lnTo>
                <a:lnTo>
                  <a:pt x="3821498" y="5164652"/>
                </a:lnTo>
                <a:cubicBezTo>
                  <a:pt x="3821498" y="5164652"/>
                  <a:pt x="3821498" y="5164652"/>
                  <a:pt x="3806392" y="5149539"/>
                </a:cubicBezTo>
                <a:cubicBezTo>
                  <a:pt x="3806392" y="5149539"/>
                  <a:pt x="3806392" y="5149539"/>
                  <a:pt x="3766113" y="5164652"/>
                </a:cubicBezTo>
                <a:cubicBezTo>
                  <a:pt x="3766113" y="5164652"/>
                  <a:pt x="3766113" y="5164652"/>
                  <a:pt x="3756043" y="5154576"/>
                </a:cubicBezTo>
                <a:cubicBezTo>
                  <a:pt x="3756043" y="5154576"/>
                  <a:pt x="3756043" y="5154576"/>
                  <a:pt x="3725834" y="5169691"/>
                </a:cubicBezTo>
                <a:cubicBezTo>
                  <a:pt x="3725834" y="5169691"/>
                  <a:pt x="3725834" y="5169691"/>
                  <a:pt x="3705695" y="5154576"/>
                </a:cubicBezTo>
                <a:cubicBezTo>
                  <a:pt x="3705695" y="5154576"/>
                  <a:pt x="3705695" y="5154576"/>
                  <a:pt x="3715763" y="5139462"/>
                </a:cubicBezTo>
                <a:cubicBezTo>
                  <a:pt x="3715763" y="5139462"/>
                  <a:pt x="3715763" y="5139462"/>
                  <a:pt x="3761078" y="5139462"/>
                </a:cubicBezTo>
                <a:cubicBezTo>
                  <a:pt x="3761078" y="5139462"/>
                  <a:pt x="3761078" y="5139462"/>
                  <a:pt x="3766113" y="5124348"/>
                </a:cubicBezTo>
                <a:cubicBezTo>
                  <a:pt x="3766113" y="5124348"/>
                  <a:pt x="3766113" y="5124348"/>
                  <a:pt x="3791287" y="5124348"/>
                </a:cubicBezTo>
                <a:cubicBezTo>
                  <a:pt x="3786253" y="5124348"/>
                  <a:pt x="3786253" y="5129386"/>
                  <a:pt x="3816461" y="5139462"/>
                </a:cubicBezTo>
                <a:cubicBezTo>
                  <a:pt x="3816461" y="5139462"/>
                  <a:pt x="3816461" y="5139462"/>
                  <a:pt x="3851708" y="5119309"/>
                </a:cubicBezTo>
                <a:cubicBezTo>
                  <a:pt x="3851708" y="5119309"/>
                  <a:pt x="3851708" y="5119309"/>
                  <a:pt x="3881916" y="5124348"/>
                </a:cubicBezTo>
                <a:cubicBezTo>
                  <a:pt x="3881916" y="5124348"/>
                  <a:pt x="3881916" y="5124348"/>
                  <a:pt x="3912126" y="5114271"/>
                </a:cubicBezTo>
                <a:cubicBezTo>
                  <a:pt x="3912126" y="5114271"/>
                  <a:pt x="3912126" y="5114271"/>
                  <a:pt x="3927231" y="5114271"/>
                </a:cubicBezTo>
                <a:cubicBezTo>
                  <a:pt x="3912126" y="5119309"/>
                  <a:pt x="3917160" y="5119309"/>
                  <a:pt x="3962475" y="5109234"/>
                </a:cubicBezTo>
                <a:cubicBezTo>
                  <a:pt x="3962475" y="5109234"/>
                  <a:pt x="3962475" y="5109234"/>
                  <a:pt x="4083312" y="5089080"/>
                </a:cubicBezTo>
                <a:cubicBezTo>
                  <a:pt x="4083312" y="5089080"/>
                  <a:pt x="4083312" y="5089080"/>
                  <a:pt x="4103452" y="5089080"/>
                </a:cubicBezTo>
                <a:cubicBezTo>
                  <a:pt x="4103452" y="5089080"/>
                  <a:pt x="4103452" y="5089080"/>
                  <a:pt x="4133662" y="5073966"/>
                </a:cubicBezTo>
                <a:cubicBezTo>
                  <a:pt x="4128628" y="5073966"/>
                  <a:pt x="4128628" y="5073966"/>
                  <a:pt x="4123592" y="5073966"/>
                </a:cubicBezTo>
                <a:cubicBezTo>
                  <a:pt x="4148766" y="5068927"/>
                  <a:pt x="4173941" y="5058852"/>
                  <a:pt x="4204151" y="5053813"/>
                </a:cubicBezTo>
                <a:cubicBezTo>
                  <a:pt x="4204151" y="5053813"/>
                  <a:pt x="4204151" y="5053813"/>
                  <a:pt x="4264570" y="5028622"/>
                </a:cubicBezTo>
                <a:cubicBezTo>
                  <a:pt x="4264570" y="5028622"/>
                  <a:pt x="4264570" y="5028622"/>
                  <a:pt x="4309883" y="5023585"/>
                </a:cubicBezTo>
                <a:cubicBezTo>
                  <a:pt x="4309883" y="5023585"/>
                  <a:pt x="4309883" y="5023585"/>
                  <a:pt x="4309883" y="5013508"/>
                </a:cubicBezTo>
                <a:cubicBezTo>
                  <a:pt x="4309883" y="5013508"/>
                  <a:pt x="4309883" y="5013508"/>
                  <a:pt x="4324988" y="5013508"/>
                </a:cubicBezTo>
                <a:cubicBezTo>
                  <a:pt x="4324988" y="5013508"/>
                  <a:pt x="4314918" y="5013508"/>
                  <a:pt x="4319952" y="5018547"/>
                </a:cubicBezTo>
                <a:cubicBezTo>
                  <a:pt x="4319952" y="5018547"/>
                  <a:pt x="4319952" y="5018547"/>
                  <a:pt x="4324988" y="5023585"/>
                </a:cubicBezTo>
                <a:cubicBezTo>
                  <a:pt x="4330022" y="5018547"/>
                  <a:pt x="4335058" y="5013508"/>
                  <a:pt x="4340093" y="4998394"/>
                </a:cubicBezTo>
                <a:cubicBezTo>
                  <a:pt x="4340093" y="4998394"/>
                  <a:pt x="4340093" y="4998394"/>
                  <a:pt x="4365268" y="4983280"/>
                </a:cubicBezTo>
                <a:cubicBezTo>
                  <a:pt x="4365268" y="4983280"/>
                  <a:pt x="4365268" y="4983280"/>
                  <a:pt x="4435756" y="4968165"/>
                </a:cubicBezTo>
                <a:cubicBezTo>
                  <a:pt x="4435756" y="4968165"/>
                  <a:pt x="4435756" y="4968165"/>
                  <a:pt x="4481069" y="4958090"/>
                </a:cubicBezTo>
                <a:cubicBezTo>
                  <a:pt x="4481069" y="4958090"/>
                  <a:pt x="4481069" y="4958090"/>
                  <a:pt x="4491140" y="4948013"/>
                </a:cubicBezTo>
                <a:cubicBezTo>
                  <a:pt x="4491140" y="4948013"/>
                  <a:pt x="4491140" y="4948013"/>
                  <a:pt x="4420651" y="4942976"/>
                </a:cubicBezTo>
                <a:cubicBezTo>
                  <a:pt x="4420651" y="4942976"/>
                  <a:pt x="4420651" y="4942976"/>
                  <a:pt x="4440791" y="4927860"/>
                </a:cubicBezTo>
                <a:cubicBezTo>
                  <a:pt x="4440791" y="4927860"/>
                  <a:pt x="4440791" y="4927860"/>
                  <a:pt x="4410582" y="4912746"/>
                </a:cubicBezTo>
                <a:cubicBezTo>
                  <a:pt x="4410582" y="4912746"/>
                  <a:pt x="4410582" y="4912746"/>
                  <a:pt x="4375337" y="4937937"/>
                </a:cubicBezTo>
                <a:cubicBezTo>
                  <a:pt x="4385407" y="4942976"/>
                  <a:pt x="4400512" y="4932899"/>
                  <a:pt x="4405546" y="4948013"/>
                </a:cubicBezTo>
                <a:cubicBezTo>
                  <a:pt x="4405546" y="4948013"/>
                  <a:pt x="4405546" y="4948013"/>
                  <a:pt x="4385407" y="4963128"/>
                </a:cubicBezTo>
                <a:cubicBezTo>
                  <a:pt x="4380373" y="4963128"/>
                  <a:pt x="4375337" y="4963128"/>
                  <a:pt x="4370302" y="4963128"/>
                </a:cubicBezTo>
                <a:cubicBezTo>
                  <a:pt x="4375337" y="4963128"/>
                  <a:pt x="4375337" y="4958090"/>
                  <a:pt x="4380373" y="4958090"/>
                </a:cubicBezTo>
                <a:cubicBezTo>
                  <a:pt x="4380373" y="4958090"/>
                  <a:pt x="4380373" y="4958090"/>
                  <a:pt x="4360232" y="4932899"/>
                </a:cubicBezTo>
                <a:cubicBezTo>
                  <a:pt x="4365268" y="4932899"/>
                  <a:pt x="4395476" y="4927860"/>
                  <a:pt x="4340093" y="4932899"/>
                </a:cubicBezTo>
                <a:cubicBezTo>
                  <a:pt x="4340093" y="4932899"/>
                  <a:pt x="4340093" y="4932899"/>
                  <a:pt x="4340093" y="4942976"/>
                </a:cubicBezTo>
                <a:cubicBezTo>
                  <a:pt x="4340093" y="4942976"/>
                  <a:pt x="4340093" y="4942976"/>
                  <a:pt x="4319952" y="4922822"/>
                </a:cubicBezTo>
                <a:cubicBezTo>
                  <a:pt x="4345127" y="4922822"/>
                  <a:pt x="4370302" y="4907708"/>
                  <a:pt x="4400512" y="4897632"/>
                </a:cubicBezTo>
                <a:cubicBezTo>
                  <a:pt x="4400512" y="4897632"/>
                  <a:pt x="4400512" y="4897632"/>
                  <a:pt x="4425687" y="4907708"/>
                </a:cubicBezTo>
                <a:cubicBezTo>
                  <a:pt x="4440791" y="4902669"/>
                  <a:pt x="4460930" y="4897632"/>
                  <a:pt x="4476035" y="4912746"/>
                </a:cubicBezTo>
                <a:cubicBezTo>
                  <a:pt x="4476035" y="4912746"/>
                  <a:pt x="4476035" y="4912746"/>
                  <a:pt x="4491140" y="4887555"/>
                </a:cubicBezTo>
                <a:cubicBezTo>
                  <a:pt x="4491140" y="4887555"/>
                  <a:pt x="4491140" y="4887555"/>
                  <a:pt x="4496174" y="4882517"/>
                </a:cubicBezTo>
                <a:cubicBezTo>
                  <a:pt x="4496174" y="4882517"/>
                  <a:pt x="4496174" y="4882517"/>
                  <a:pt x="4516315" y="4897632"/>
                </a:cubicBezTo>
                <a:cubicBezTo>
                  <a:pt x="4516315" y="4897632"/>
                  <a:pt x="4516315" y="4897632"/>
                  <a:pt x="4541490" y="4887555"/>
                </a:cubicBezTo>
                <a:cubicBezTo>
                  <a:pt x="4541490" y="4887555"/>
                  <a:pt x="4541490" y="4887555"/>
                  <a:pt x="4556593" y="4912746"/>
                </a:cubicBezTo>
                <a:cubicBezTo>
                  <a:pt x="4556593" y="4912746"/>
                  <a:pt x="4556593" y="4912746"/>
                  <a:pt x="4571698" y="4902669"/>
                </a:cubicBezTo>
                <a:cubicBezTo>
                  <a:pt x="4571698" y="4902669"/>
                  <a:pt x="4571698" y="4902669"/>
                  <a:pt x="4566664" y="4887555"/>
                </a:cubicBezTo>
                <a:cubicBezTo>
                  <a:pt x="4566664" y="4887555"/>
                  <a:pt x="4566664" y="4887555"/>
                  <a:pt x="4611978" y="4862364"/>
                </a:cubicBezTo>
                <a:cubicBezTo>
                  <a:pt x="4611978" y="4862364"/>
                  <a:pt x="4611978" y="4862364"/>
                  <a:pt x="4541490" y="4862364"/>
                </a:cubicBezTo>
                <a:cubicBezTo>
                  <a:pt x="4541490" y="4862364"/>
                  <a:pt x="4541490" y="4862364"/>
                  <a:pt x="4506245" y="4872441"/>
                </a:cubicBezTo>
                <a:cubicBezTo>
                  <a:pt x="4506245" y="4872441"/>
                  <a:pt x="4506245" y="4872441"/>
                  <a:pt x="4496174" y="4872441"/>
                </a:cubicBezTo>
                <a:cubicBezTo>
                  <a:pt x="4496174" y="4872441"/>
                  <a:pt x="4496174" y="4872441"/>
                  <a:pt x="4501210" y="4862364"/>
                </a:cubicBezTo>
                <a:cubicBezTo>
                  <a:pt x="4501210" y="4862364"/>
                  <a:pt x="4501210" y="4862364"/>
                  <a:pt x="4455896" y="4847250"/>
                </a:cubicBezTo>
                <a:cubicBezTo>
                  <a:pt x="4455896" y="4847250"/>
                  <a:pt x="4455896" y="4847250"/>
                  <a:pt x="4385407" y="4862364"/>
                </a:cubicBezTo>
                <a:cubicBezTo>
                  <a:pt x="4385407" y="4862364"/>
                  <a:pt x="4385407" y="4862364"/>
                  <a:pt x="4380373" y="4872441"/>
                </a:cubicBezTo>
                <a:cubicBezTo>
                  <a:pt x="4380373" y="4872441"/>
                  <a:pt x="4380373" y="4872441"/>
                  <a:pt x="4405546" y="4872441"/>
                </a:cubicBezTo>
                <a:cubicBezTo>
                  <a:pt x="4405546" y="4872441"/>
                  <a:pt x="4405546" y="4872441"/>
                  <a:pt x="4400512" y="4877480"/>
                </a:cubicBezTo>
                <a:cubicBezTo>
                  <a:pt x="4385407" y="4877480"/>
                  <a:pt x="4355198" y="4882517"/>
                  <a:pt x="4304849" y="4892594"/>
                </a:cubicBezTo>
                <a:cubicBezTo>
                  <a:pt x="4304849" y="4892594"/>
                  <a:pt x="4304849" y="4892594"/>
                  <a:pt x="4294778" y="4887555"/>
                </a:cubicBezTo>
                <a:cubicBezTo>
                  <a:pt x="4294778" y="4887555"/>
                  <a:pt x="4294778" y="4887555"/>
                  <a:pt x="4274639" y="4897632"/>
                </a:cubicBezTo>
                <a:cubicBezTo>
                  <a:pt x="4274639" y="4897632"/>
                  <a:pt x="4274639" y="4897632"/>
                  <a:pt x="4189046" y="4912746"/>
                </a:cubicBezTo>
                <a:cubicBezTo>
                  <a:pt x="4189046" y="4912746"/>
                  <a:pt x="4189046" y="4912746"/>
                  <a:pt x="4184010" y="4902669"/>
                </a:cubicBezTo>
                <a:cubicBezTo>
                  <a:pt x="4184010" y="4902669"/>
                  <a:pt x="4184010" y="4902669"/>
                  <a:pt x="4143731" y="4922822"/>
                </a:cubicBezTo>
                <a:cubicBezTo>
                  <a:pt x="4143731" y="4922822"/>
                  <a:pt x="4143731" y="4922822"/>
                  <a:pt x="4128628" y="4912746"/>
                </a:cubicBezTo>
                <a:cubicBezTo>
                  <a:pt x="4128628" y="4912746"/>
                  <a:pt x="4128628" y="4912746"/>
                  <a:pt x="3992683" y="4937937"/>
                </a:cubicBezTo>
                <a:cubicBezTo>
                  <a:pt x="3992683" y="4937937"/>
                  <a:pt x="3992683" y="4937937"/>
                  <a:pt x="3987649" y="4953051"/>
                </a:cubicBezTo>
                <a:cubicBezTo>
                  <a:pt x="3992683" y="4963128"/>
                  <a:pt x="4002754" y="4927860"/>
                  <a:pt x="3992683" y="4968165"/>
                </a:cubicBezTo>
                <a:cubicBezTo>
                  <a:pt x="3992683" y="4968165"/>
                  <a:pt x="3992683" y="4968165"/>
                  <a:pt x="4007788" y="4948013"/>
                </a:cubicBezTo>
                <a:cubicBezTo>
                  <a:pt x="4058137" y="4958090"/>
                  <a:pt x="4037998" y="4922822"/>
                  <a:pt x="4098417" y="4958090"/>
                </a:cubicBezTo>
                <a:cubicBezTo>
                  <a:pt x="4098417" y="4958090"/>
                  <a:pt x="4098417" y="4958090"/>
                  <a:pt x="4093381" y="4968165"/>
                </a:cubicBezTo>
                <a:cubicBezTo>
                  <a:pt x="4093381" y="4968165"/>
                  <a:pt x="4093381" y="4968165"/>
                  <a:pt x="4063173" y="4958090"/>
                </a:cubicBezTo>
                <a:cubicBezTo>
                  <a:pt x="4063173" y="4958090"/>
                  <a:pt x="4063173" y="4958090"/>
                  <a:pt x="4048068" y="4983280"/>
                </a:cubicBezTo>
                <a:cubicBezTo>
                  <a:pt x="4048068" y="4983280"/>
                  <a:pt x="4048068" y="4983280"/>
                  <a:pt x="4058137" y="4998394"/>
                </a:cubicBezTo>
                <a:cubicBezTo>
                  <a:pt x="4058137" y="4998394"/>
                  <a:pt x="4058137" y="4998394"/>
                  <a:pt x="4017858" y="4988317"/>
                </a:cubicBezTo>
                <a:cubicBezTo>
                  <a:pt x="4017858" y="4988317"/>
                  <a:pt x="4017858" y="4988317"/>
                  <a:pt x="3992683" y="4988317"/>
                </a:cubicBezTo>
                <a:cubicBezTo>
                  <a:pt x="3992683" y="4988317"/>
                  <a:pt x="3992683" y="4988317"/>
                  <a:pt x="3982614" y="4953051"/>
                </a:cubicBezTo>
                <a:cubicBezTo>
                  <a:pt x="3977580" y="4953051"/>
                  <a:pt x="3962475" y="4937937"/>
                  <a:pt x="3952404" y="4968165"/>
                </a:cubicBezTo>
                <a:cubicBezTo>
                  <a:pt x="3952404" y="4968165"/>
                  <a:pt x="3952404" y="4968165"/>
                  <a:pt x="3972544" y="4983280"/>
                </a:cubicBezTo>
                <a:cubicBezTo>
                  <a:pt x="3972544" y="4983280"/>
                  <a:pt x="3972544" y="4983280"/>
                  <a:pt x="3927231" y="4988317"/>
                </a:cubicBezTo>
                <a:cubicBezTo>
                  <a:pt x="3927231" y="4988317"/>
                  <a:pt x="3927231" y="4988317"/>
                  <a:pt x="3902055" y="5018547"/>
                </a:cubicBezTo>
                <a:cubicBezTo>
                  <a:pt x="3902055" y="5018547"/>
                  <a:pt x="3902055" y="5018547"/>
                  <a:pt x="3886951" y="5013508"/>
                </a:cubicBezTo>
                <a:cubicBezTo>
                  <a:pt x="3886951" y="5013508"/>
                  <a:pt x="3886951" y="5013508"/>
                  <a:pt x="3876880" y="5023585"/>
                </a:cubicBezTo>
                <a:cubicBezTo>
                  <a:pt x="3876880" y="5023585"/>
                  <a:pt x="3876880" y="5023585"/>
                  <a:pt x="3871846" y="5003433"/>
                </a:cubicBezTo>
                <a:cubicBezTo>
                  <a:pt x="3861777" y="4998394"/>
                  <a:pt x="3846672" y="5018547"/>
                  <a:pt x="3846672" y="4998394"/>
                </a:cubicBezTo>
                <a:cubicBezTo>
                  <a:pt x="3846672" y="4998394"/>
                  <a:pt x="3846672" y="4998394"/>
                  <a:pt x="3816461" y="5008470"/>
                </a:cubicBezTo>
                <a:cubicBezTo>
                  <a:pt x="3816461" y="5043738"/>
                  <a:pt x="3786253" y="4978242"/>
                  <a:pt x="3801356" y="5038699"/>
                </a:cubicBezTo>
                <a:cubicBezTo>
                  <a:pt x="3801356" y="5038699"/>
                  <a:pt x="3801356" y="5038699"/>
                  <a:pt x="3776183" y="5018547"/>
                </a:cubicBezTo>
                <a:cubicBezTo>
                  <a:pt x="3776183" y="5018547"/>
                  <a:pt x="3776183" y="5018547"/>
                  <a:pt x="3766113" y="5023585"/>
                </a:cubicBezTo>
                <a:cubicBezTo>
                  <a:pt x="3766113" y="5028622"/>
                  <a:pt x="3761078" y="5028622"/>
                  <a:pt x="3756043" y="5028622"/>
                </a:cubicBezTo>
                <a:cubicBezTo>
                  <a:pt x="3761078" y="5033661"/>
                  <a:pt x="3771148" y="5033661"/>
                  <a:pt x="3781218" y="5038699"/>
                </a:cubicBezTo>
                <a:cubicBezTo>
                  <a:pt x="3781218" y="5038699"/>
                  <a:pt x="3781218" y="5038699"/>
                  <a:pt x="3751007" y="5038699"/>
                </a:cubicBezTo>
                <a:cubicBezTo>
                  <a:pt x="3751007" y="5038699"/>
                  <a:pt x="3751007" y="5038699"/>
                  <a:pt x="3751007" y="5023585"/>
                </a:cubicBezTo>
                <a:cubicBezTo>
                  <a:pt x="3751007" y="5023585"/>
                  <a:pt x="3751007" y="5023585"/>
                  <a:pt x="3811427" y="4998394"/>
                </a:cubicBezTo>
                <a:cubicBezTo>
                  <a:pt x="3811427" y="4998394"/>
                  <a:pt x="3811427" y="4998394"/>
                  <a:pt x="3806392" y="4983280"/>
                </a:cubicBezTo>
                <a:cubicBezTo>
                  <a:pt x="3806392" y="4983280"/>
                  <a:pt x="3806392" y="4983280"/>
                  <a:pt x="3796323" y="4978242"/>
                </a:cubicBezTo>
                <a:cubicBezTo>
                  <a:pt x="3796323" y="4978242"/>
                  <a:pt x="3796323" y="4978242"/>
                  <a:pt x="3776183" y="4993356"/>
                </a:cubicBezTo>
                <a:cubicBezTo>
                  <a:pt x="3776183" y="4993356"/>
                  <a:pt x="3776183" y="4993356"/>
                  <a:pt x="3776183" y="4998394"/>
                </a:cubicBezTo>
                <a:cubicBezTo>
                  <a:pt x="3776183" y="4998394"/>
                  <a:pt x="3776183" y="4998394"/>
                  <a:pt x="3690589" y="5013508"/>
                </a:cubicBezTo>
                <a:cubicBezTo>
                  <a:pt x="3690589" y="5013508"/>
                  <a:pt x="3690589" y="5013508"/>
                  <a:pt x="3660381" y="5033661"/>
                </a:cubicBezTo>
                <a:cubicBezTo>
                  <a:pt x="3660381" y="5033661"/>
                  <a:pt x="3660381" y="5033661"/>
                  <a:pt x="3690589" y="5048775"/>
                </a:cubicBezTo>
                <a:cubicBezTo>
                  <a:pt x="3690589" y="5048775"/>
                  <a:pt x="3690589" y="5048775"/>
                  <a:pt x="3705695" y="5038699"/>
                </a:cubicBezTo>
                <a:cubicBezTo>
                  <a:pt x="3705695" y="5038699"/>
                  <a:pt x="3705695" y="5038699"/>
                  <a:pt x="3740938" y="5038699"/>
                </a:cubicBezTo>
                <a:cubicBezTo>
                  <a:pt x="3740938" y="5038699"/>
                  <a:pt x="3740938" y="5038699"/>
                  <a:pt x="3690589" y="5068927"/>
                </a:cubicBezTo>
                <a:cubicBezTo>
                  <a:pt x="3690589" y="5068927"/>
                  <a:pt x="3690589" y="5068927"/>
                  <a:pt x="3650311" y="5063890"/>
                </a:cubicBezTo>
                <a:cubicBezTo>
                  <a:pt x="3650311" y="5063890"/>
                  <a:pt x="3650311" y="5063890"/>
                  <a:pt x="3610031" y="5058852"/>
                </a:cubicBezTo>
                <a:cubicBezTo>
                  <a:pt x="3610031" y="5058852"/>
                  <a:pt x="3610031" y="5058852"/>
                  <a:pt x="3579821" y="5073966"/>
                </a:cubicBezTo>
                <a:cubicBezTo>
                  <a:pt x="3579821" y="5073966"/>
                  <a:pt x="3579821" y="5073966"/>
                  <a:pt x="3549612" y="5063890"/>
                </a:cubicBezTo>
                <a:cubicBezTo>
                  <a:pt x="3549612" y="5063890"/>
                  <a:pt x="3549612" y="5063890"/>
                  <a:pt x="3378425" y="5089080"/>
                </a:cubicBezTo>
                <a:cubicBezTo>
                  <a:pt x="3363320" y="5104195"/>
                  <a:pt x="3323042" y="5094118"/>
                  <a:pt x="3307937" y="5124348"/>
                </a:cubicBezTo>
                <a:cubicBezTo>
                  <a:pt x="3307937" y="5124348"/>
                  <a:pt x="3307937" y="5124348"/>
                  <a:pt x="3323042" y="5129386"/>
                </a:cubicBezTo>
                <a:cubicBezTo>
                  <a:pt x="3323042" y="5129386"/>
                  <a:pt x="3323042" y="5129386"/>
                  <a:pt x="3368356" y="5114271"/>
                </a:cubicBezTo>
                <a:cubicBezTo>
                  <a:pt x="3368356" y="5114271"/>
                  <a:pt x="3368356" y="5114271"/>
                  <a:pt x="3398565" y="5114271"/>
                </a:cubicBezTo>
                <a:cubicBezTo>
                  <a:pt x="3398565" y="5114271"/>
                  <a:pt x="3418704" y="5109234"/>
                  <a:pt x="3393530" y="5119309"/>
                </a:cubicBezTo>
                <a:cubicBezTo>
                  <a:pt x="3393530" y="5119309"/>
                  <a:pt x="3393530" y="5119309"/>
                  <a:pt x="3393530" y="5124348"/>
                </a:cubicBezTo>
                <a:cubicBezTo>
                  <a:pt x="3393530" y="5124348"/>
                  <a:pt x="3393530" y="5124348"/>
                  <a:pt x="3544578" y="5114271"/>
                </a:cubicBezTo>
                <a:cubicBezTo>
                  <a:pt x="3544578" y="5114271"/>
                  <a:pt x="3544578" y="5114271"/>
                  <a:pt x="3599960" y="5114271"/>
                </a:cubicBezTo>
                <a:cubicBezTo>
                  <a:pt x="3599960" y="5114271"/>
                  <a:pt x="3599960" y="5114271"/>
                  <a:pt x="3615065" y="5139462"/>
                </a:cubicBezTo>
                <a:cubicBezTo>
                  <a:pt x="3615065" y="5139462"/>
                  <a:pt x="3615065" y="5139462"/>
                  <a:pt x="3579821" y="5139462"/>
                </a:cubicBezTo>
                <a:cubicBezTo>
                  <a:pt x="3579821" y="5139462"/>
                  <a:pt x="3579821" y="5139462"/>
                  <a:pt x="3539541" y="5119309"/>
                </a:cubicBezTo>
                <a:cubicBezTo>
                  <a:pt x="3539541" y="5119309"/>
                  <a:pt x="3539541" y="5119309"/>
                  <a:pt x="3423741" y="5134423"/>
                </a:cubicBezTo>
                <a:cubicBezTo>
                  <a:pt x="3423741" y="5134423"/>
                  <a:pt x="3423741" y="5134423"/>
                  <a:pt x="3418704" y="5124348"/>
                </a:cubicBezTo>
                <a:cubicBezTo>
                  <a:pt x="3418704" y="5124348"/>
                  <a:pt x="3418704" y="5124348"/>
                  <a:pt x="3282762" y="5139462"/>
                </a:cubicBezTo>
                <a:cubicBezTo>
                  <a:pt x="3282762" y="5139462"/>
                  <a:pt x="3282762" y="5139462"/>
                  <a:pt x="3242482" y="5134423"/>
                </a:cubicBezTo>
                <a:cubicBezTo>
                  <a:pt x="3242482" y="5134423"/>
                  <a:pt x="3242482" y="5134423"/>
                  <a:pt x="3202203" y="5144500"/>
                </a:cubicBezTo>
                <a:cubicBezTo>
                  <a:pt x="3202203" y="5144500"/>
                  <a:pt x="3202203" y="5144500"/>
                  <a:pt x="3197169" y="5154576"/>
                </a:cubicBezTo>
                <a:cubicBezTo>
                  <a:pt x="3197169" y="5154576"/>
                  <a:pt x="3197169" y="5154576"/>
                  <a:pt x="3166959" y="5149539"/>
                </a:cubicBezTo>
                <a:cubicBezTo>
                  <a:pt x="3166959" y="5149539"/>
                  <a:pt x="3166959" y="5149539"/>
                  <a:pt x="3121645" y="5159614"/>
                </a:cubicBezTo>
                <a:cubicBezTo>
                  <a:pt x="3111574" y="5164652"/>
                  <a:pt x="3101505" y="5174728"/>
                  <a:pt x="3086400" y="5179766"/>
                </a:cubicBezTo>
                <a:cubicBezTo>
                  <a:pt x="3086400" y="5179766"/>
                  <a:pt x="3086400" y="5179766"/>
                  <a:pt x="3096471" y="5179766"/>
                </a:cubicBezTo>
                <a:cubicBezTo>
                  <a:pt x="3091435" y="5179766"/>
                  <a:pt x="3081366" y="5184805"/>
                  <a:pt x="3071295" y="5189843"/>
                </a:cubicBezTo>
                <a:cubicBezTo>
                  <a:pt x="3071295" y="5189843"/>
                  <a:pt x="3071295" y="5189843"/>
                  <a:pt x="3076331" y="5179766"/>
                </a:cubicBezTo>
                <a:cubicBezTo>
                  <a:pt x="3061226" y="5184805"/>
                  <a:pt x="3041086" y="5184805"/>
                  <a:pt x="3020946" y="5184805"/>
                </a:cubicBezTo>
                <a:cubicBezTo>
                  <a:pt x="3020946" y="5184805"/>
                  <a:pt x="3020946" y="5184805"/>
                  <a:pt x="3020946" y="5189843"/>
                </a:cubicBezTo>
                <a:cubicBezTo>
                  <a:pt x="3020946" y="5189843"/>
                  <a:pt x="3020946" y="5189843"/>
                  <a:pt x="3071295" y="5189843"/>
                </a:cubicBezTo>
                <a:cubicBezTo>
                  <a:pt x="3071295" y="5189843"/>
                  <a:pt x="3071295" y="5189843"/>
                  <a:pt x="3136749" y="5184805"/>
                </a:cubicBezTo>
                <a:cubicBezTo>
                  <a:pt x="3136749" y="5184805"/>
                  <a:pt x="3136749" y="5184805"/>
                  <a:pt x="3166959" y="5199919"/>
                </a:cubicBezTo>
                <a:cubicBezTo>
                  <a:pt x="3166959" y="5199919"/>
                  <a:pt x="3166959" y="5199919"/>
                  <a:pt x="3192134" y="5194880"/>
                </a:cubicBezTo>
                <a:cubicBezTo>
                  <a:pt x="3192134" y="5194880"/>
                  <a:pt x="3192134" y="5194880"/>
                  <a:pt x="3192134" y="5199919"/>
                </a:cubicBezTo>
                <a:cubicBezTo>
                  <a:pt x="3192134" y="5199919"/>
                  <a:pt x="3192134" y="5199919"/>
                  <a:pt x="3227377" y="5199919"/>
                </a:cubicBezTo>
                <a:cubicBezTo>
                  <a:pt x="3237448" y="5204957"/>
                  <a:pt x="3237448" y="5209996"/>
                  <a:pt x="3242482" y="5209996"/>
                </a:cubicBezTo>
                <a:cubicBezTo>
                  <a:pt x="3232413" y="5204957"/>
                  <a:pt x="3227377" y="5179766"/>
                  <a:pt x="3318006" y="5199919"/>
                </a:cubicBezTo>
                <a:cubicBezTo>
                  <a:pt x="3318006" y="5199919"/>
                  <a:pt x="3318006" y="5199919"/>
                  <a:pt x="3373389" y="5184805"/>
                </a:cubicBezTo>
                <a:cubicBezTo>
                  <a:pt x="3373389" y="5184805"/>
                  <a:pt x="3373389" y="5184805"/>
                  <a:pt x="3358286" y="5199919"/>
                </a:cubicBezTo>
                <a:cubicBezTo>
                  <a:pt x="3358286" y="5199919"/>
                  <a:pt x="3358286" y="5199919"/>
                  <a:pt x="3383461" y="5204957"/>
                </a:cubicBezTo>
                <a:cubicBezTo>
                  <a:pt x="3403599" y="5199919"/>
                  <a:pt x="3433809" y="5204957"/>
                  <a:pt x="3448913" y="5199919"/>
                </a:cubicBezTo>
                <a:cubicBezTo>
                  <a:pt x="3448913" y="5199919"/>
                  <a:pt x="3448913" y="5199919"/>
                  <a:pt x="3428774" y="5209996"/>
                </a:cubicBezTo>
                <a:cubicBezTo>
                  <a:pt x="3428774" y="5209996"/>
                  <a:pt x="3428774" y="5209996"/>
                  <a:pt x="3443879" y="5220071"/>
                </a:cubicBezTo>
                <a:cubicBezTo>
                  <a:pt x="3453948" y="5220071"/>
                  <a:pt x="3458984" y="5225110"/>
                  <a:pt x="3469053" y="5199919"/>
                </a:cubicBezTo>
                <a:cubicBezTo>
                  <a:pt x="3469053" y="5199919"/>
                  <a:pt x="3469053" y="5199919"/>
                  <a:pt x="3474089" y="5209996"/>
                </a:cubicBezTo>
                <a:cubicBezTo>
                  <a:pt x="3474089" y="5209996"/>
                  <a:pt x="3474089" y="5209996"/>
                  <a:pt x="3484159" y="5199919"/>
                </a:cubicBezTo>
                <a:cubicBezTo>
                  <a:pt x="3484159" y="5199919"/>
                  <a:pt x="3484159" y="5199919"/>
                  <a:pt x="3489193" y="5204957"/>
                </a:cubicBezTo>
                <a:cubicBezTo>
                  <a:pt x="3514367" y="5204957"/>
                  <a:pt x="3544578" y="5179766"/>
                  <a:pt x="3564716" y="5199919"/>
                </a:cubicBezTo>
                <a:cubicBezTo>
                  <a:pt x="3564716" y="5199919"/>
                  <a:pt x="3564716" y="5199919"/>
                  <a:pt x="3559682" y="5204957"/>
                </a:cubicBezTo>
                <a:cubicBezTo>
                  <a:pt x="3554646" y="5209996"/>
                  <a:pt x="3549612" y="5215033"/>
                  <a:pt x="3534507" y="5230148"/>
                </a:cubicBezTo>
                <a:cubicBezTo>
                  <a:pt x="3534507" y="5230148"/>
                  <a:pt x="3534507" y="5230148"/>
                  <a:pt x="3529473" y="5220071"/>
                </a:cubicBezTo>
                <a:cubicBezTo>
                  <a:pt x="3529473" y="5220071"/>
                  <a:pt x="3529473" y="5220071"/>
                  <a:pt x="3514367" y="5235185"/>
                </a:cubicBezTo>
                <a:cubicBezTo>
                  <a:pt x="3514367" y="5235185"/>
                  <a:pt x="3514367" y="5235185"/>
                  <a:pt x="3448913" y="5245262"/>
                </a:cubicBezTo>
                <a:cubicBezTo>
                  <a:pt x="3448913" y="5245262"/>
                  <a:pt x="3448913" y="5245262"/>
                  <a:pt x="3433809" y="5235185"/>
                </a:cubicBezTo>
                <a:cubicBezTo>
                  <a:pt x="3433809" y="5235185"/>
                  <a:pt x="3433809" y="5235185"/>
                  <a:pt x="3403599" y="5230148"/>
                </a:cubicBezTo>
                <a:cubicBezTo>
                  <a:pt x="3403599" y="5230148"/>
                  <a:pt x="3403599" y="5230148"/>
                  <a:pt x="3403599" y="5250301"/>
                </a:cubicBezTo>
                <a:cubicBezTo>
                  <a:pt x="3403599" y="5250301"/>
                  <a:pt x="3403599" y="5250301"/>
                  <a:pt x="3398565" y="5250301"/>
                </a:cubicBezTo>
                <a:cubicBezTo>
                  <a:pt x="3398565" y="5250301"/>
                  <a:pt x="3398565" y="5250301"/>
                  <a:pt x="3398565" y="5235185"/>
                </a:cubicBezTo>
                <a:cubicBezTo>
                  <a:pt x="3398565" y="5235185"/>
                  <a:pt x="3398565" y="5235185"/>
                  <a:pt x="3323042" y="5250301"/>
                </a:cubicBezTo>
                <a:cubicBezTo>
                  <a:pt x="3323042" y="5250301"/>
                  <a:pt x="3323042" y="5250301"/>
                  <a:pt x="3307937" y="5265415"/>
                </a:cubicBezTo>
                <a:cubicBezTo>
                  <a:pt x="3307937" y="5265415"/>
                  <a:pt x="3307937" y="5265415"/>
                  <a:pt x="3297866" y="5265415"/>
                </a:cubicBezTo>
                <a:cubicBezTo>
                  <a:pt x="3297866" y="5265415"/>
                  <a:pt x="3297866" y="5265415"/>
                  <a:pt x="3307937" y="5255338"/>
                </a:cubicBezTo>
                <a:cubicBezTo>
                  <a:pt x="3307937" y="5255338"/>
                  <a:pt x="3307937" y="5255338"/>
                  <a:pt x="3302901" y="5255338"/>
                </a:cubicBezTo>
                <a:cubicBezTo>
                  <a:pt x="3302901" y="5250301"/>
                  <a:pt x="3292832" y="5240224"/>
                  <a:pt x="3247519" y="5215033"/>
                </a:cubicBezTo>
                <a:cubicBezTo>
                  <a:pt x="3247519" y="5215033"/>
                  <a:pt x="3247519" y="5215033"/>
                  <a:pt x="3237448" y="5240224"/>
                </a:cubicBezTo>
                <a:cubicBezTo>
                  <a:pt x="3237448" y="5240224"/>
                  <a:pt x="3237448" y="5240224"/>
                  <a:pt x="3222343" y="5250301"/>
                </a:cubicBezTo>
                <a:cubicBezTo>
                  <a:pt x="3222343" y="5250301"/>
                  <a:pt x="3222343" y="5250301"/>
                  <a:pt x="3212272" y="5235185"/>
                </a:cubicBezTo>
                <a:cubicBezTo>
                  <a:pt x="3212272" y="5235185"/>
                  <a:pt x="3212272" y="5235185"/>
                  <a:pt x="3166959" y="5265415"/>
                </a:cubicBezTo>
                <a:cubicBezTo>
                  <a:pt x="3166959" y="5265415"/>
                  <a:pt x="3166959" y="5265415"/>
                  <a:pt x="3151854" y="5255338"/>
                </a:cubicBezTo>
                <a:cubicBezTo>
                  <a:pt x="3151854" y="5255338"/>
                  <a:pt x="3151854" y="5255338"/>
                  <a:pt x="3101505" y="5275490"/>
                </a:cubicBezTo>
                <a:cubicBezTo>
                  <a:pt x="3101505" y="5275490"/>
                  <a:pt x="3101505" y="5275490"/>
                  <a:pt x="3041086" y="5265415"/>
                </a:cubicBezTo>
                <a:cubicBezTo>
                  <a:pt x="3041086" y="5265415"/>
                  <a:pt x="3041086" y="5265415"/>
                  <a:pt x="3020946" y="5280529"/>
                </a:cubicBezTo>
                <a:cubicBezTo>
                  <a:pt x="3020946" y="5275490"/>
                  <a:pt x="3015912" y="5275490"/>
                  <a:pt x="3015912" y="5275490"/>
                </a:cubicBezTo>
                <a:cubicBezTo>
                  <a:pt x="3010876" y="5275490"/>
                  <a:pt x="2995771" y="5280529"/>
                  <a:pt x="2965562" y="5285567"/>
                </a:cubicBezTo>
                <a:cubicBezTo>
                  <a:pt x="2965562" y="5285567"/>
                  <a:pt x="2965562" y="5285567"/>
                  <a:pt x="2955494" y="5270453"/>
                </a:cubicBezTo>
                <a:cubicBezTo>
                  <a:pt x="2950457" y="5270453"/>
                  <a:pt x="2950457" y="5270453"/>
                  <a:pt x="2945423" y="5275490"/>
                </a:cubicBezTo>
                <a:cubicBezTo>
                  <a:pt x="2945423" y="5275490"/>
                  <a:pt x="2945423" y="5275490"/>
                  <a:pt x="2925283" y="5275490"/>
                </a:cubicBezTo>
                <a:cubicBezTo>
                  <a:pt x="2925283" y="5275490"/>
                  <a:pt x="2925283" y="5275490"/>
                  <a:pt x="2925283" y="5290606"/>
                </a:cubicBezTo>
                <a:cubicBezTo>
                  <a:pt x="2925283" y="5290606"/>
                  <a:pt x="2925283" y="5290606"/>
                  <a:pt x="2864864" y="5285567"/>
                </a:cubicBezTo>
                <a:cubicBezTo>
                  <a:pt x="2864864" y="5285567"/>
                  <a:pt x="2864864" y="5285567"/>
                  <a:pt x="2895073" y="5270453"/>
                </a:cubicBezTo>
                <a:cubicBezTo>
                  <a:pt x="2890039" y="5265415"/>
                  <a:pt x="2935352" y="5280529"/>
                  <a:pt x="2885003" y="5255338"/>
                </a:cubicBezTo>
                <a:cubicBezTo>
                  <a:pt x="2885003" y="5255338"/>
                  <a:pt x="2885003" y="5255338"/>
                  <a:pt x="2854795" y="5270453"/>
                </a:cubicBezTo>
                <a:cubicBezTo>
                  <a:pt x="2844724" y="5265415"/>
                  <a:pt x="2834654" y="5265415"/>
                  <a:pt x="2814515" y="5260376"/>
                </a:cubicBezTo>
                <a:cubicBezTo>
                  <a:pt x="2814515" y="5260376"/>
                  <a:pt x="2814515" y="5260376"/>
                  <a:pt x="2804446" y="5270453"/>
                </a:cubicBezTo>
                <a:cubicBezTo>
                  <a:pt x="2804446" y="5270453"/>
                  <a:pt x="2804446" y="5270453"/>
                  <a:pt x="2794375" y="5280529"/>
                </a:cubicBezTo>
                <a:cubicBezTo>
                  <a:pt x="2794375" y="5280529"/>
                  <a:pt x="2794375" y="5280529"/>
                  <a:pt x="2814515" y="5290606"/>
                </a:cubicBezTo>
                <a:cubicBezTo>
                  <a:pt x="2814515" y="5290606"/>
                  <a:pt x="2814515" y="5290606"/>
                  <a:pt x="2728922" y="5290606"/>
                </a:cubicBezTo>
                <a:cubicBezTo>
                  <a:pt x="2728922" y="5290606"/>
                  <a:pt x="2728922" y="5290606"/>
                  <a:pt x="2744026" y="5275490"/>
                </a:cubicBezTo>
                <a:cubicBezTo>
                  <a:pt x="2744026" y="5275490"/>
                  <a:pt x="2744026" y="5275490"/>
                  <a:pt x="2744026" y="5280529"/>
                </a:cubicBezTo>
                <a:cubicBezTo>
                  <a:pt x="2749061" y="5275490"/>
                  <a:pt x="2759131" y="5275490"/>
                  <a:pt x="2764166" y="5275490"/>
                </a:cubicBezTo>
                <a:cubicBezTo>
                  <a:pt x="2764166" y="5275490"/>
                  <a:pt x="2764166" y="5275490"/>
                  <a:pt x="2728922" y="5265415"/>
                </a:cubicBezTo>
                <a:cubicBezTo>
                  <a:pt x="2728922" y="5265415"/>
                  <a:pt x="2728922" y="5265415"/>
                  <a:pt x="2723887" y="5275490"/>
                </a:cubicBezTo>
                <a:cubicBezTo>
                  <a:pt x="2723887" y="5275490"/>
                  <a:pt x="2723887" y="5275490"/>
                  <a:pt x="2713817" y="5265415"/>
                </a:cubicBezTo>
                <a:cubicBezTo>
                  <a:pt x="2713817" y="5265415"/>
                  <a:pt x="2713817" y="5265415"/>
                  <a:pt x="2698712" y="5270453"/>
                </a:cubicBezTo>
                <a:cubicBezTo>
                  <a:pt x="2698712" y="5275490"/>
                  <a:pt x="2688642" y="5275490"/>
                  <a:pt x="2683607" y="5275490"/>
                </a:cubicBezTo>
                <a:cubicBezTo>
                  <a:pt x="2683607" y="5275490"/>
                  <a:pt x="2683607" y="5275490"/>
                  <a:pt x="2658432" y="5270453"/>
                </a:cubicBezTo>
                <a:cubicBezTo>
                  <a:pt x="2658432" y="5270453"/>
                  <a:pt x="2658432" y="5270453"/>
                  <a:pt x="2628224" y="5280529"/>
                </a:cubicBezTo>
                <a:cubicBezTo>
                  <a:pt x="2628224" y="5280529"/>
                  <a:pt x="2628224" y="5280529"/>
                  <a:pt x="2623188" y="5280529"/>
                </a:cubicBezTo>
                <a:cubicBezTo>
                  <a:pt x="2618153" y="5280529"/>
                  <a:pt x="2618153" y="5285567"/>
                  <a:pt x="2618153" y="5285567"/>
                </a:cubicBezTo>
                <a:cubicBezTo>
                  <a:pt x="2618153" y="5285567"/>
                  <a:pt x="2618153" y="5285567"/>
                  <a:pt x="2613119" y="5300681"/>
                </a:cubicBezTo>
                <a:cubicBezTo>
                  <a:pt x="2613119" y="5300681"/>
                  <a:pt x="2613119" y="5300681"/>
                  <a:pt x="2608084" y="5295644"/>
                </a:cubicBezTo>
                <a:cubicBezTo>
                  <a:pt x="2608084" y="5295644"/>
                  <a:pt x="2608084" y="5295644"/>
                  <a:pt x="2606196" y="5296903"/>
                </a:cubicBezTo>
                <a:lnTo>
                  <a:pt x="2593978" y="5305054"/>
                </a:lnTo>
                <a:lnTo>
                  <a:pt x="2598014" y="5300681"/>
                </a:lnTo>
                <a:cubicBezTo>
                  <a:pt x="2598014" y="5300681"/>
                  <a:pt x="2598014" y="5300681"/>
                  <a:pt x="2587944" y="5290606"/>
                </a:cubicBezTo>
                <a:cubicBezTo>
                  <a:pt x="2587944" y="5290606"/>
                  <a:pt x="2587944" y="5290606"/>
                  <a:pt x="2532560" y="5305720"/>
                </a:cubicBezTo>
                <a:cubicBezTo>
                  <a:pt x="2532560" y="5305720"/>
                  <a:pt x="2532560" y="5305720"/>
                  <a:pt x="2537595" y="5290606"/>
                </a:cubicBezTo>
                <a:cubicBezTo>
                  <a:pt x="2537595" y="5290606"/>
                  <a:pt x="2537595" y="5290606"/>
                  <a:pt x="2512421" y="5285567"/>
                </a:cubicBezTo>
                <a:cubicBezTo>
                  <a:pt x="2507385" y="5285567"/>
                  <a:pt x="2497316" y="5290606"/>
                  <a:pt x="2487247" y="5290606"/>
                </a:cubicBezTo>
                <a:cubicBezTo>
                  <a:pt x="2487247" y="5290606"/>
                  <a:pt x="2487247" y="5290606"/>
                  <a:pt x="2517456" y="5300681"/>
                </a:cubicBezTo>
                <a:cubicBezTo>
                  <a:pt x="2517456" y="5300681"/>
                  <a:pt x="2517456" y="5300681"/>
                  <a:pt x="2497316" y="5300681"/>
                </a:cubicBezTo>
                <a:cubicBezTo>
                  <a:pt x="2497316" y="5300681"/>
                  <a:pt x="2497316" y="5300681"/>
                  <a:pt x="2492280" y="5305720"/>
                </a:cubicBezTo>
                <a:cubicBezTo>
                  <a:pt x="2497316" y="5305720"/>
                  <a:pt x="2497316" y="5310758"/>
                  <a:pt x="2497316" y="5310758"/>
                </a:cubicBezTo>
                <a:cubicBezTo>
                  <a:pt x="2497316" y="5310758"/>
                  <a:pt x="2497316" y="5315797"/>
                  <a:pt x="2497316" y="5320834"/>
                </a:cubicBezTo>
                <a:cubicBezTo>
                  <a:pt x="2497316" y="5320834"/>
                  <a:pt x="2497316" y="5320834"/>
                  <a:pt x="2487247" y="5310758"/>
                </a:cubicBezTo>
                <a:cubicBezTo>
                  <a:pt x="2487247" y="5310758"/>
                  <a:pt x="2482211" y="5310758"/>
                  <a:pt x="2477177" y="5310758"/>
                </a:cubicBezTo>
                <a:cubicBezTo>
                  <a:pt x="2487247" y="5305720"/>
                  <a:pt x="2472141" y="5290606"/>
                  <a:pt x="2487247" y="5295644"/>
                </a:cubicBezTo>
                <a:cubicBezTo>
                  <a:pt x="2487247" y="5295644"/>
                  <a:pt x="2487247" y="5295644"/>
                  <a:pt x="2477177" y="5290606"/>
                </a:cubicBezTo>
                <a:cubicBezTo>
                  <a:pt x="2477177" y="5290606"/>
                  <a:pt x="2477177" y="5290606"/>
                  <a:pt x="2441933" y="5300681"/>
                </a:cubicBezTo>
                <a:cubicBezTo>
                  <a:pt x="2441933" y="5300681"/>
                  <a:pt x="2441933" y="5300681"/>
                  <a:pt x="2426827" y="5300681"/>
                </a:cubicBezTo>
                <a:cubicBezTo>
                  <a:pt x="2426827" y="5300681"/>
                  <a:pt x="2426827" y="5300681"/>
                  <a:pt x="2426827" y="5315797"/>
                </a:cubicBezTo>
                <a:cubicBezTo>
                  <a:pt x="2421792" y="5315797"/>
                  <a:pt x="2416756" y="5320834"/>
                  <a:pt x="2421792" y="5320834"/>
                </a:cubicBezTo>
                <a:cubicBezTo>
                  <a:pt x="2411722" y="5315797"/>
                  <a:pt x="2401653" y="5310758"/>
                  <a:pt x="2391582" y="5305720"/>
                </a:cubicBezTo>
                <a:cubicBezTo>
                  <a:pt x="2391582" y="5305720"/>
                  <a:pt x="2391582" y="5305720"/>
                  <a:pt x="2381512" y="5315797"/>
                </a:cubicBezTo>
                <a:cubicBezTo>
                  <a:pt x="2381512" y="5315797"/>
                  <a:pt x="2381512" y="5315797"/>
                  <a:pt x="2331163" y="5300681"/>
                </a:cubicBezTo>
                <a:cubicBezTo>
                  <a:pt x="2331163" y="5300681"/>
                  <a:pt x="2331163" y="5300681"/>
                  <a:pt x="2371444" y="5300681"/>
                </a:cubicBezTo>
                <a:cubicBezTo>
                  <a:pt x="2371444" y="5300681"/>
                  <a:pt x="2371444" y="5300681"/>
                  <a:pt x="2371444" y="5275490"/>
                </a:cubicBezTo>
                <a:cubicBezTo>
                  <a:pt x="2376478" y="5270453"/>
                  <a:pt x="2346268" y="5275490"/>
                  <a:pt x="2386548" y="5270453"/>
                </a:cubicBezTo>
                <a:cubicBezTo>
                  <a:pt x="2386548" y="5270453"/>
                  <a:pt x="2386548" y="5270453"/>
                  <a:pt x="2366410" y="5270453"/>
                </a:cubicBezTo>
                <a:cubicBezTo>
                  <a:pt x="2366410" y="5270453"/>
                  <a:pt x="2366410" y="5270453"/>
                  <a:pt x="2336199" y="5290606"/>
                </a:cubicBezTo>
                <a:cubicBezTo>
                  <a:pt x="2336199" y="5290606"/>
                  <a:pt x="2336199" y="5290606"/>
                  <a:pt x="2280814" y="5285567"/>
                </a:cubicBezTo>
                <a:cubicBezTo>
                  <a:pt x="2280814" y="5285567"/>
                  <a:pt x="2280814" y="5285567"/>
                  <a:pt x="2255640" y="5295644"/>
                </a:cubicBezTo>
                <a:cubicBezTo>
                  <a:pt x="2316059" y="5285567"/>
                  <a:pt x="2200257" y="5315797"/>
                  <a:pt x="2311025" y="5300681"/>
                </a:cubicBezTo>
                <a:cubicBezTo>
                  <a:pt x="2311025" y="5300681"/>
                  <a:pt x="2311025" y="5300681"/>
                  <a:pt x="2295919" y="5310758"/>
                </a:cubicBezTo>
                <a:cubicBezTo>
                  <a:pt x="2300955" y="5310758"/>
                  <a:pt x="2300955" y="5310758"/>
                  <a:pt x="2300955" y="5315797"/>
                </a:cubicBezTo>
                <a:cubicBezTo>
                  <a:pt x="2300955" y="5315797"/>
                  <a:pt x="2300955" y="5315797"/>
                  <a:pt x="2280814" y="5320834"/>
                </a:cubicBezTo>
                <a:cubicBezTo>
                  <a:pt x="2280814" y="5320834"/>
                  <a:pt x="2280814" y="5320834"/>
                  <a:pt x="2270745" y="5325872"/>
                </a:cubicBezTo>
                <a:cubicBezTo>
                  <a:pt x="2270745" y="5325872"/>
                  <a:pt x="2270745" y="5325872"/>
                  <a:pt x="2290885" y="5335949"/>
                </a:cubicBezTo>
                <a:cubicBezTo>
                  <a:pt x="2290885" y="5335949"/>
                  <a:pt x="2290885" y="5335949"/>
                  <a:pt x="2230465" y="5361138"/>
                </a:cubicBezTo>
                <a:cubicBezTo>
                  <a:pt x="2230465" y="5361138"/>
                  <a:pt x="2230465" y="5361138"/>
                  <a:pt x="2200257" y="5356101"/>
                </a:cubicBezTo>
                <a:cubicBezTo>
                  <a:pt x="2200257" y="5356101"/>
                  <a:pt x="2200257" y="5356101"/>
                  <a:pt x="2220396" y="5346024"/>
                </a:cubicBezTo>
                <a:cubicBezTo>
                  <a:pt x="2220396" y="5346024"/>
                  <a:pt x="2220396" y="5346024"/>
                  <a:pt x="2190186" y="5335949"/>
                </a:cubicBezTo>
                <a:cubicBezTo>
                  <a:pt x="2190186" y="5335949"/>
                  <a:pt x="2190186" y="5335949"/>
                  <a:pt x="2159977" y="5346024"/>
                </a:cubicBezTo>
                <a:cubicBezTo>
                  <a:pt x="2159977" y="5346024"/>
                  <a:pt x="2159977" y="5346024"/>
                  <a:pt x="2159977" y="5361138"/>
                </a:cubicBezTo>
                <a:cubicBezTo>
                  <a:pt x="2159977" y="5361138"/>
                  <a:pt x="2159977" y="5361138"/>
                  <a:pt x="2134802" y="5386329"/>
                </a:cubicBezTo>
                <a:cubicBezTo>
                  <a:pt x="2134802" y="5386329"/>
                  <a:pt x="2134802" y="5386329"/>
                  <a:pt x="2139837" y="5401443"/>
                </a:cubicBezTo>
                <a:cubicBezTo>
                  <a:pt x="2139837" y="5401443"/>
                  <a:pt x="2139837" y="5401443"/>
                  <a:pt x="2144872" y="5406482"/>
                </a:cubicBezTo>
                <a:cubicBezTo>
                  <a:pt x="2144872" y="5406482"/>
                  <a:pt x="2144872" y="5406482"/>
                  <a:pt x="2159977" y="5391368"/>
                </a:cubicBezTo>
                <a:cubicBezTo>
                  <a:pt x="2159977" y="5391368"/>
                  <a:pt x="2159977" y="5391368"/>
                  <a:pt x="2195222" y="5391368"/>
                </a:cubicBezTo>
                <a:cubicBezTo>
                  <a:pt x="2195222" y="5391368"/>
                  <a:pt x="2195222" y="5391368"/>
                  <a:pt x="2180117" y="5401443"/>
                </a:cubicBezTo>
                <a:cubicBezTo>
                  <a:pt x="2180117" y="5401443"/>
                  <a:pt x="2180117" y="5401443"/>
                  <a:pt x="2195222" y="5411520"/>
                </a:cubicBezTo>
                <a:cubicBezTo>
                  <a:pt x="2195222" y="5411520"/>
                  <a:pt x="2195222" y="5411520"/>
                  <a:pt x="2180117" y="5416559"/>
                </a:cubicBezTo>
                <a:cubicBezTo>
                  <a:pt x="2180117" y="5416559"/>
                  <a:pt x="2180117" y="5416559"/>
                  <a:pt x="2180117" y="5421596"/>
                </a:cubicBezTo>
                <a:cubicBezTo>
                  <a:pt x="2180117" y="5421596"/>
                  <a:pt x="2180117" y="5421596"/>
                  <a:pt x="2200257" y="5436711"/>
                </a:cubicBezTo>
                <a:cubicBezTo>
                  <a:pt x="2200257" y="5436711"/>
                  <a:pt x="2200257" y="5436711"/>
                  <a:pt x="2205291" y="5446787"/>
                </a:cubicBezTo>
                <a:cubicBezTo>
                  <a:pt x="2205291" y="5446787"/>
                  <a:pt x="2205291" y="5446787"/>
                  <a:pt x="2220396" y="5441748"/>
                </a:cubicBezTo>
                <a:cubicBezTo>
                  <a:pt x="2220396" y="5441748"/>
                  <a:pt x="2220396" y="5441748"/>
                  <a:pt x="2210326" y="5431673"/>
                </a:cubicBezTo>
                <a:cubicBezTo>
                  <a:pt x="2210326" y="5431673"/>
                  <a:pt x="2210326" y="5431673"/>
                  <a:pt x="2245570" y="5401443"/>
                </a:cubicBezTo>
                <a:cubicBezTo>
                  <a:pt x="2245570" y="5401443"/>
                  <a:pt x="2245570" y="5401443"/>
                  <a:pt x="2265709" y="5411520"/>
                </a:cubicBezTo>
                <a:cubicBezTo>
                  <a:pt x="2265709" y="5411520"/>
                  <a:pt x="2265709" y="5411520"/>
                  <a:pt x="2275780" y="5386329"/>
                </a:cubicBezTo>
                <a:cubicBezTo>
                  <a:pt x="2280814" y="5391368"/>
                  <a:pt x="2290885" y="5396406"/>
                  <a:pt x="2321094" y="5401443"/>
                </a:cubicBezTo>
                <a:cubicBezTo>
                  <a:pt x="2346268" y="5401443"/>
                  <a:pt x="2305989" y="5391368"/>
                  <a:pt x="2336199" y="5386329"/>
                </a:cubicBezTo>
                <a:cubicBezTo>
                  <a:pt x="2336199" y="5386329"/>
                  <a:pt x="2336199" y="5386329"/>
                  <a:pt x="2351304" y="5391368"/>
                </a:cubicBezTo>
                <a:cubicBezTo>
                  <a:pt x="2351304" y="5391368"/>
                  <a:pt x="2351304" y="5391368"/>
                  <a:pt x="2341233" y="5406482"/>
                </a:cubicBezTo>
                <a:cubicBezTo>
                  <a:pt x="2341233" y="5406482"/>
                  <a:pt x="2341233" y="5406482"/>
                  <a:pt x="2361373" y="5426634"/>
                </a:cubicBezTo>
                <a:cubicBezTo>
                  <a:pt x="2361373" y="5426634"/>
                  <a:pt x="2361373" y="5426634"/>
                  <a:pt x="2401653" y="5416559"/>
                </a:cubicBezTo>
                <a:cubicBezTo>
                  <a:pt x="2401653" y="5416559"/>
                  <a:pt x="2401653" y="5416559"/>
                  <a:pt x="2436897" y="5421596"/>
                </a:cubicBezTo>
                <a:cubicBezTo>
                  <a:pt x="2436897" y="5421596"/>
                  <a:pt x="2436897" y="5421596"/>
                  <a:pt x="2436897" y="5426634"/>
                </a:cubicBezTo>
                <a:cubicBezTo>
                  <a:pt x="2436897" y="5426634"/>
                  <a:pt x="2436897" y="5426634"/>
                  <a:pt x="2391582" y="5446787"/>
                </a:cubicBezTo>
                <a:cubicBezTo>
                  <a:pt x="2391582" y="5446787"/>
                  <a:pt x="2391582" y="5446787"/>
                  <a:pt x="2371444" y="5492130"/>
                </a:cubicBezTo>
                <a:cubicBezTo>
                  <a:pt x="2371444" y="5492130"/>
                  <a:pt x="2371444" y="5492130"/>
                  <a:pt x="2295919" y="5487092"/>
                </a:cubicBezTo>
                <a:cubicBezTo>
                  <a:pt x="2295919" y="5487092"/>
                  <a:pt x="2295919" y="5487092"/>
                  <a:pt x="2295919" y="5482055"/>
                </a:cubicBezTo>
                <a:cubicBezTo>
                  <a:pt x="2295919" y="5482055"/>
                  <a:pt x="2295919" y="5482055"/>
                  <a:pt x="2321094" y="5482055"/>
                </a:cubicBezTo>
                <a:cubicBezTo>
                  <a:pt x="2321094" y="5482055"/>
                  <a:pt x="2321094" y="5482055"/>
                  <a:pt x="2305989" y="5466939"/>
                </a:cubicBezTo>
                <a:cubicBezTo>
                  <a:pt x="2305989" y="5466939"/>
                  <a:pt x="2305989" y="5466939"/>
                  <a:pt x="2250606" y="5471978"/>
                </a:cubicBezTo>
                <a:cubicBezTo>
                  <a:pt x="2250606" y="5471978"/>
                  <a:pt x="2250606" y="5471978"/>
                  <a:pt x="2245570" y="5461902"/>
                </a:cubicBezTo>
                <a:cubicBezTo>
                  <a:pt x="2245570" y="5461902"/>
                  <a:pt x="2245570" y="5461902"/>
                  <a:pt x="2225431" y="5466939"/>
                </a:cubicBezTo>
                <a:cubicBezTo>
                  <a:pt x="2225431" y="5466939"/>
                  <a:pt x="2225431" y="5466939"/>
                  <a:pt x="2235501" y="5487092"/>
                </a:cubicBezTo>
                <a:cubicBezTo>
                  <a:pt x="2235501" y="5487092"/>
                  <a:pt x="2235501" y="5487092"/>
                  <a:pt x="2220396" y="5497169"/>
                </a:cubicBezTo>
                <a:cubicBezTo>
                  <a:pt x="2220396" y="5497169"/>
                  <a:pt x="2220396" y="5497169"/>
                  <a:pt x="2230465" y="5502207"/>
                </a:cubicBezTo>
                <a:cubicBezTo>
                  <a:pt x="2230465" y="5502207"/>
                  <a:pt x="2230465" y="5502207"/>
                  <a:pt x="2230465" y="5512282"/>
                </a:cubicBezTo>
                <a:cubicBezTo>
                  <a:pt x="2230465" y="5512282"/>
                  <a:pt x="2230465" y="5512282"/>
                  <a:pt x="2210326" y="5527396"/>
                </a:cubicBezTo>
                <a:cubicBezTo>
                  <a:pt x="2210326" y="5527396"/>
                  <a:pt x="2210326" y="5527396"/>
                  <a:pt x="2210326" y="5537473"/>
                </a:cubicBezTo>
                <a:cubicBezTo>
                  <a:pt x="2210326" y="5537473"/>
                  <a:pt x="2210326" y="5537473"/>
                  <a:pt x="2240535" y="5527396"/>
                </a:cubicBezTo>
                <a:cubicBezTo>
                  <a:pt x="2240535" y="5527396"/>
                  <a:pt x="2240535" y="5527396"/>
                  <a:pt x="2210326" y="5552587"/>
                </a:cubicBezTo>
                <a:cubicBezTo>
                  <a:pt x="2210326" y="5552587"/>
                  <a:pt x="2210326" y="5552587"/>
                  <a:pt x="2265709" y="5552587"/>
                </a:cubicBezTo>
                <a:cubicBezTo>
                  <a:pt x="2260675" y="5557626"/>
                  <a:pt x="2260675" y="5557626"/>
                  <a:pt x="2255640" y="5562664"/>
                </a:cubicBezTo>
                <a:cubicBezTo>
                  <a:pt x="2255640" y="5562664"/>
                  <a:pt x="2255640" y="5562664"/>
                  <a:pt x="2250606" y="5562664"/>
                </a:cubicBezTo>
                <a:cubicBezTo>
                  <a:pt x="2250606" y="5562664"/>
                  <a:pt x="2250606" y="5562664"/>
                  <a:pt x="2230465" y="5577778"/>
                </a:cubicBezTo>
                <a:cubicBezTo>
                  <a:pt x="2230465" y="5577778"/>
                  <a:pt x="2230465" y="5577778"/>
                  <a:pt x="2195222" y="5587854"/>
                </a:cubicBezTo>
                <a:cubicBezTo>
                  <a:pt x="2195222" y="5587854"/>
                  <a:pt x="2195222" y="5587854"/>
                  <a:pt x="2195222" y="5567701"/>
                </a:cubicBezTo>
                <a:cubicBezTo>
                  <a:pt x="2195222" y="5567701"/>
                  <a:pt x="2195222" y="5567701"/>
                  <a:pt x="2180117" y="5547549"/>
                </a:cubicBezTo>
                <a:cubicBezTo>
                  <a:pt x="2180117" y="5547549"/>
                  <a:pt x="2180117" y="5547549"/>
                  <a:pt x="2180117" y="5532435"/>
                </a:cubicBezTo>
                <a:cubicBezTo>
                  <a:pt x="2180117" y="5532435"/>
                  <a:pt x="2180117" y="5532435"/>
                  <a:pt x="2210326" y="5522359"/>
                </a:cubicBezTo>
                <a:cubicBezTo>
                  <a:pt x="2220396" y="5522359"/>
                  <a:pt x="2220396" y="5507244"/>
                  <a:pt x="2195222" y="5441748"/>
                </a:cubicBezTo>
                <a:cubicBezTo>
                  <a:pt x="2195222" y="5441748"/>
                  <a:pt x="2195222" y="5441748"/>
                  <a:pt x="2185152" y="5436711"/>
                </a:cubicBezTo>
                <a:cubicBezTo>
                  <a:pt x="2185152" y="5436711"/>
                  <a:pt x="2185152" y="5436711"/>
                  <a:pt x="2159977" y="5451825"/>
                </a:cubicBezTo>
                <a:cubicBezTo>
                  <a:pt x="2159977" y="5451825"/>
                  <a:pt x="2159977" y="5451825"/>
                  <a:pt x="2139837" y="5436711"/>
                </a:cubicBezTo>
                <a:cubicBezTo>
                  <a:pt x="2139837" y="5436711"/>
                  <a:pt x="2139837" y="5436711"/>
                  <a:pt x="2119697" y="5436711"/>
                </a:cubicBezTo>
                <a:cubicBezTo>
                  <a:pt x="2119697" y="5436711"/>
                  <a:pt x="2119697" y="5436711"/>
                  <a:pt x="2099558" y="5461902"/>
                </a:cubicBezTo>
                <a:cubicBezTo>
                  <a:pt x="2099558" y="5466939"/>
                  <a:pt x="2074385" y="5456864"/>
                  <a:pt x="2104592" y="5471978"/>
                </a:cubicBezTo>
                <a:cubicBezTo>
                  <a:pt x="2104592" y="5471978"/>
                  <a:pt x="2104592" y="5471978"/>
                  <a:pt x="2089487" y="5477016"/>
                </a:cubicBezTo>
                <a:cubicBezTo>
                  <a:pt x="2089487" y="5477016"/>
                  <a:pt x="2089487" y="5477016"/>
                  <a:pt x="2099558" y="5487092"/>
                </a:cubicBezTo>
                <a:cubicBezTo>
                  <a:pt x="2099558" y="5487092"/>
                  <a:pt x="2099558" y="5487092"/>
                  <a:pt x="2094523" y="5507244"/>
                </a:cubicBezTo>
                <a:cubicBezTo>
                  <a:pt x="2094523" y="5507244"/>
                  <a:pt x="2094523" y="5507244"/>
                  <a:pt x="2074385" y="5502207"/>
                </a:cubicBezTo>
                <a:cubicBezTo>
                  <a:pt x="2074385" y="5502207"/>
                  <a:pt x="2074385" y="5502207"/>
                  <a:pt x="2069348" y="5482055"/>
                </a:cubicBezTo>
                <a:cubicBezTo>
                  <a:pt x="2069348" y="5482055"/>
                  <a:pt x="2069348" y="5482055"/>
                  <a:pt x="2074385" y="5461902"/>
                </a:cubicBezTo>
                <a:cubicBezTo>
                  <a:pt x="2074385" y="5461902"/>
                  <a:pt x="2074385" y="5461902"/>
                  <a:pt x="2064314" y="5436711"/>
                </a:cubicBezTo>
                <a:cubicBezTo>
                  <a:pt x="2064314" y="5436711"/>
                  <a:pt x="2064314" y="5436711"/>
                  <a:pt x="2049209" y="5426634"/>
                </a:cubicBezTo>
                <a:cubicBezTo>
                  <a:pt x="2049209" y="5426634"/>
                  <a:pt x="2049209" y="5426634"/>
                  <a:pt x="2008930" y="5436711"/>
                </a:cubicBezTo>
                <a:cubicBezTo>
                  <a:pt x="2008930" y="5436711"/>
                  <a:pt x="2008930" y="5436711"/>
                  <a:pt x="1988789" y="5446787"/>
                </a:cubicBezTo>
                <a:cubicBezTo>
                  <a:pt x="1988789" y="5446787"/>
                  <a:pt x="1988789" y="5446787"/>
                  <a:pt x="1968650" y="5416559"/>
                </a:cubicBezTo>
                <a:cubicBezTo>
                  <a:pt x="1973686" y="5411520"/>
                  <a:pt x="1978720" y="5411520"/>
                  <a:pt x="1988789" y="5406482"/>
                </a:cubicBezTo>
                <a:cubicBezTo>
                  <a:pt x="1988789" y="5406482"/>
                  <a:pt x="1988789" y="5406482"/>
                  <a:pt x="1983755" y="5416559"/>
                </a:cubicBezTo>
                <a:cubicBezTo>
                  <a:pt x="1983755" y="5416559"/>
                  <a:pt x="1983755" y="5416559"/>
                  <a:pt x="1998860" y="5426634"/>
                </a:cubicBezTo>
                <a:cubicBezTo>
                  <a:pt x="1993825" y="5436711"/>
                  <a:pt x="1998860" y="5436711"/>
                  <a:pt x="2049209" y="5416559"/>
                </a:cubicBezTo>
                <a:cubicBezTo>
                  <a:pt x="2049209" y="5416559"/>
                  <a:pt x="2049209" y="5416559"/>
                  <a:pt x="2044174" y="5411520"/>
                </a:cubicBezTo>
                <a:cubicBezTo>
                  <a:pt x="2054243" y="5411520"/>
                  <a:pt x="2064314" y="5411520"/>
                  <a:pt x="2079418" y="5406482"/>
                </a:cubicBezTo>
                <a:cubicBezTo>
                  <a:pt x="2079418" y="5406482"/>
                  <a:pt x="2079418" y="5406482"/>
                  <a:pt x="2099558" y="5376254"/>
                </a:cubicBezTo>
                <a:cubicBezTo>
                  <a:pt x="2099558" y="5376254"/>
                  <a:pt x="2099558" y="5376254"/>
                  <a:pt x="2124733" y="5376254"/>
                </a:cubicBezTo>
                <a:cubicBezTo>
                  <a:pt x="2124733" y="5376254"/>
                  <a:pt x="2124733" y="5376254"/>
                  <a:pt x="2134802" y="5366177"/>
                </a:cubicBezTo>
                <a:cubicBezTo>
                  <a:pt x="2134802" y="5366177"/>
                  <a:pt x="2134802" y="5366177"/>
                  <a:pt x="2104592" y="5361138"/>
                </a:cubicBezTo>
                <a:cubicBezTo>
                  <a:pt x="2104592" y="5361138"/>
                  <a:pt x="2104592" y="5361138"/>
                  <a:pt x="2129767" y="5346024"/>
                </a:cubicBezTo>
                <a:cubicBezTo>
                  <a:pt x="2129767" y="5346024"/>
                  <a:pt x="2129767" y="5346024"/>
                  <a:pt x="2200257" y="5320834"/>
                </a:cubicBezTo>
                <a:cubicBezTo>
                  <a:pt x="2200257" y="5320834"/>
                  <a:pt x="2200257" y="5320834"/>
                  <a:pt x="2159977" y="5310758"/>
                </a:cubicBezTo>
                <a:cubicBezTo>
                  <a:pt x="2159977" y="5310758"/>
                  <a:pt x="2159977" y="5310758"/>
                  <a:pt x="2175082" y="5290606"/>
                </a:cubicBezTo>
                <a:cubicBezTo>
                  <a:pt x="2175082" y="5290606"/>
                  <a:pt x="2175082" y="5290606"/>
                  <a:pt x="2195222" y="5285567"/>
                </a:cubicBezTo>
                <a:cubicBezTo>
                  <a:pt x="2195222" y="5285567"/>
                  <a:pt x="2195222" y="5285567"/>
                  <a:pt x="2225431" y="5270453"/>
                </a:cubicBezTo>
                <a:cubicBezTo>
                  <a:pt x="2225431" y="5270453"/>
                  <a:pt x="2225431" y="5270453"/>
                  <a:pt x="2220396" y="5245262"/>
                </a:cubicBezTo>
                <a:cubicBezTo>
                  <a:pt x="2220396" y="5245262"/>
                  <a:pt x="2220396" y="5245262"/>
                  <a:pt x="2240535" y="5235185"/>
                </a:cubicBezTo>
                <a:cubicBezTo>
                  <a:pt x="2240535" y="5235185"/>
                  <a:pt x="2240535" y="5235185"/>
                  <a:pt x="2255640" y="5250301"/>
                </a:cubicBezTo>
                <a:cubicBezTo>
                  <a:pt x="2255640" y="5250301"/>
                  <a:pt x="2255640" y="5250301"/>
                  <a:pt x="2311025" y="5230148"/>
                </a:cubicBezTo>
                <a:cubicBezTo>
                  <a:pt x="2311025" y="5235185"/>
                  <a:pt x="2230465" y="5250301"/>
                  <a:pt x="2351304" y="5235185"/>
                </a:cubicBezTo>
                <a:cubicBezTo>
                  <a:pt x="2351304" y="5235185"/>
                  <a:pt x="2351304" y="5235185"/>
                  <a:pt x="2351304" y="5230148"/>
                </a:cubicBezTo>
                <a:cubicBezTo>
                  <a:pt x="2351304" y="5225110"/>
                  <a:pt x="2351304" y="5220071"/>
                  <a:pt x="2356339" y="5215033"/>
                </a:cubicBezTo>
                <a:cubicBezTo>
                  <a:pt x="2356339" y="5215033"/>
                  <a:pt x="2356339" y="5215033"/>
                  <a:pt x="2321094" y="5220071"/>
                </a:cubicBezTo>
                <a:cubicBezTo>
                  <a:pt x="2321094" y="5220071"/>
                  <a:pt x="2321094" y="5220071"/>
                  <a:pt x="2316059" y="5199919"/>
                </a:cubicBezTo>
                <a:cubicBezTo>
                  <a:pt x="2316059" y="5199919"/>
                  <a:pt x="2316059" y="5199919"/>
                  <a:pt x="2341233" y="5199919"/>
                </a:cubicBezTo>
                <a:cubicBezTo>
                  <a:pt x="2341233" y="5199919"/>
                  <a:pt x="2341233" y="5199919"/>
                  <a:pt x="2341233" y="5184805"/>
                </a:cubicBezTo>
                <a:cubicBezTo>
                  <a:pt x="2341233" y="5184805"/>
                  <a:pt x="2341233" y="5184805"/>
                  <a:pt x="2346268" y="5179766"/>
                </a:cubicBezTo>
                <a:cubicBezTo>
                  <a:pt x="2346268" y="5179766"/>
                  <a:pt x="2346268" y="5179766"/>
                  <a:pt x="2341233" y="5164652"/>
                </a:cubicBezTo>
                <a:cubicBezTo>
                  <a:pt x="2341233" y="5164652"/>
                  <a:pt x="2341233" y="5164652"/>
                  <a:pt x="2311025" y="5164652"/>
                </a:cubicBezTo>
                <a:cubicBezTo>
                  <a:pt x="2311025" y="5164652"/>
                  <a:pt x="2311025" y="5164652"/>
                  <a:pt x="2321094" y="5149539"/>
                </a:cubicBezTo>
                <a:cubicBezTo>
                  <a:pt x="2321094" y="5149539"/>
                  <a:pt x="2321094" y="5149539"/>
                  <a:pt x="2280814" y="5114271"/>
                </a:cubicBezTo>
                <a:cubicBezTo>
                  <a:pt x="2275780" y="5114271"/>
                  <a:pt x="2270745" y="5114271"/>
                  <a:pt x="2260675" y="5119309"/>
                </a:cubicBezTo>
                <a:cubicBezTo>
                  <a:pt x="2260675" y="5119309"/>
                  <a:pt x="2260675" y="5119309"/>
                  <a:pt x="2270745" y="5109234"/>
                </a:cubicBezTo>
                <a:cubicBezTo>
                  <a:pt x="2270745" y="5109234"/>
                  <a:pt x="2270745" y="5109234"/>
                  <a:pt x="2220396" y="5094118"/>
                </a:cubicBezTo>
                <a:cubicBezTo>
                  <a:pt x="2220396" y="5094118"/>
                  <a:pt x="2220396" y="5094118"/>
                  <a:pt x="2205291" y="5109234"/>
                </a:cubicBezTo>
                <a:cubicBezTo>
                  <a:pt x="2205291" y="5109234"/>
                  <a:pt x="2205291" y="5109234"/>
                  <a:pt x="2200257" y="5109234"/>
                </a:cubicBezTo>
                <a:cubicBezTo>
                  <a:pt x="2200257" y="5104195"/>
                  <a:pt x="2205291" y="5104195"/>
                  <a:pt x="2205291" y="5094118"/>
                </a:cubicBezTo>
                <a:cubicBezTo>
                  <a:pt x="2205291" y="5094118"/>
                  <a:pt x="2205291" y="5094118"/>
                  <a:pt x="2185152" y="5094118"/>
                </a:cubicBezTo>
                <a:cubicBezTo>
                  <a:pt x="2180117" y="5099157"/>
                  <a:pt x="2159977" y="5099157"/>
                  <a:pt x="2175082" y="5109234"/>
                </a:cubicBezTo>
                <a:cubicBezTo>
                  <a:pt x="2175082" y="5109234"/>
                  <a:pt x="2175082" y="5109234"/>
                  <a:pt x="2159977" y="5119309"/>
                </a:cubicBezTo>
                <a:cubicBezTo>
                  <a:pt x="2159977" y="5119309"/>
                  <a:pt x="2159977" y="5119309"/>
                  <a:pt x="2165011" y="5099157"/>
                </a:cubicBezTo>
                <a:cubicBezTo>
                  <a:pt x="2165011" y="5099157"/>
                  <a:pt x="2165011" y="5099157"/>
                  <a:pt x="2119697" y="5084043"/>
                </a:cubicBezTo>
                <a:cubicBezTo>
                  <a:pt x="2114662" y="5114271"/>
                  <a:pt x="2089487" y="5068927"/>
                  <a:pt x="2069348" y="5114271"/>
                </a:cubicBezTo>
                <a:cubicBezTo>
                  <a:pt x="2069348" y="5114271"/>
                  <a:pt x="2069348" y="5114271"/>
                  <a:pt x="2059279" y="5104195"/>
                </a:cubicBezTo>
                <a:cubicBezTo>
                  <a:pt x="2059279" y="5104195"/>
                  <a:pt x="2059279" y="5104195"/>
                  <a:pt x="2029069" y="5139462"/>
                </a:cubicBezTo>
                <a:cubicBezTo>
                  <a:pt x="2029069" y="5139462"/>
                  <a:pt x="2029069" y="5139462"/>
                  <a:pt x="1983755" y="5129386"/>
                </a:cubicBezTo>
                <a:cubicBezTo>
                  <a:pt x="1983755" y="5129386"/>
                  <a:pt x="1983755" y="5129386"/>
                  <a:pt x="1998860" y="5124348"/>
                </a:cubicBezTo>
                <a:cubicBezTo>
                  <a:pt x="2008930" y="5119309"/>
                  <a:pt x="2024035" y="5114271"/>
                  <a:pt x="2044174" y="5104195"/>
                </a:cubicBezTo>
                <a:cubicBezTo>
                  <a:pt x="2044174" y="5104195"/>
                  <a:pt x="2044174" y="5104195"/>
                  <a:pt x="2042285" y="5102305"/>
                </a:cubicBezTo>
                <a:lnTo>
                  <a:pt x="2030078" y="5090088"/>
                </a:lnTo>
                <a:lnTo>
                  <a:pt x="2054243" y="5073966"/>
                </a:lnTo>
                <a:cubicBezTo>
                  <a:pt x="2054243" y="5073966"/>
                  <a:pt x="2054243" y="5073966"/>
                  <a:pt x="2034105" y="5048775"/>
                </a:cubicBezTo>
                <a:cubicBezTo>
                  <a:pt x="2034105" y="5048775"/>
                  <a:pt x="2034105" y="5048775"/>
                  <a:pt x="2049209" y="5033661"/>
                </a:cubicBezTo>
                <a:cubicBezTo>
                  <a:pt x="2049209" y="5033661"/>
                  <a:pt x="2049209" y="5033661"/>
                  <a:pt x="2044174" y="5043738"/>
                </a:cubicBezTo>
                <a:cubicBezTo>
                  <a:pt x="2044174" y="5043738"/>
                  <a:pt x="2044174" y="5043738"/>
                  <a:pt x="2049209" y="5048775"/>
                </a:cubicBezTo>
                <a:cubicBezTo>
                  <a:pt x="2049209" y="5048775"/>
                  <a:pt x="2049209" y="5048775"/>
                  <a:pt x="2104592" y="5033661"/>
                </a:cubicBezTo>
                <a:cubicBezTo>
                  <a:pt x="2104592" y="5033661"/>
                  <a:pt x="2104592" y="5033661"/>
                  <a:pt x="2119697" y="5038699"/>
                </a:cubicBezTo>
                <a:cubicBezTo>
                  <a:pt x="2119697" y="5038699"/>
                  <a:pt x="2119697" y="5038699"/>
                  <a:pt x="2180117" y="5013508"/>
                </a:cubicBezTo>
                <a:cubicBezTo>
                  <a:pt x="2180117" y="5013508"/>
                  <a:pt x="2180117" y="5013508"/>
                  <a:pt x="2175082" y="5008470"/>
                </a:cubicBezTo>
                <a:cubicBezTo>
                  <a:pt x="2175082" y="5008470"/>
                  <a:pt x="2175082" y="5008470"/>
                  <a:pt x="2165011" y="5003433"/>
                </a:cubicBezTo>
                <a:cubicBezTo>
                  <a:pt x="2165011" y="5003433"/>
                  <a:pt x="2165011" y="5003433"/>
                  <a:pt x="2154941" y="4993356"/>
                </a:cubicBezTo>
                <a:cubicBezTo>
                  <a:pt x="2154941" y="4998394"/>
                  <a:pt x="2154941" y="4998394"/>
                  <a:pt x="2154941" y="4998394"/>
                </a:cubicBezTo>
                <a:cubicBezTo>
                  <a:pt x="2144872" y="4993356"/>
                  <a:pt x="2134802" y="4983280"/>
                  <a:pt x="2114662" y="4973204"/>
                </a:cubicBezTo>
                <a:cubicBezTo>
                  <a:pt x="2114662" y="4973204"/>
                  <a:pt x="2114662" y="4973204"/>
                  <a:pt x="2109628" y="4958090"/>
                </a:cubicBezTo>
                <a:cubicBezTo>
                  <a:pt x="2114662" y="4958090"/>
                  <a:pt x="2104592" y="4948013"/>
                  <a:pt x="2119697" y="4953051"/>
                </a:cubicBezTo>
                <a:cubicBezTo>
                  <a:pt x="2119697" y="4953051"/>
                  <a:pt x="2119697" y="4953051"/>
                  <a:pt x="2089487" y="4942976"/>
                </a:cubicBezTo>
                <a:cubicBezTo>
                  <a:pt x="2089487" y="4942976"/>
                  <a:pt x="2089487" y="4942976"/>
                  <a:pt x="2094523" y="4937937"/>
                </a:cubicBezTo>
                <a:cubicBezTo>
                  <a:pt x="2094523" y="4937937"/>
                  <a:pt x="2094523" y="4937937"/>
                  <a:pt x="2079418" y="4927860"/>
                </a:cubicBezTo>
                <a:cubicBezTo>
                  <a:pt x="2079418" y="4932899"/>
                  <a:pt x="2074385" y="4932899"/>
                  <a:pt x="2069348" y="4937937"/>
                </a:cubicBezTo>
                <a:cubicBezTo>
                  <a:pt x="2074385" y="4942976"/>
                  <a:pt x="2074385" y="4927860"/>
                  <a:pt x="2079418" y="4942976"/>
                </a:cubicBezTo>
                <a:cubicBezTo>
                  <a:pt x="2079418" y="4942976"/>
                  <a:pt x="2079418" y="4942976"/>
                  <a:pt x="2054243" y="4948013"/>
                </a:cubicBezTo>
                <a:cubicBezTo>
                  <a:pt x="2054243" y="4948013"/>
                  <a:pt x="2054243" y="4948013"/>
                  <a:pt x="2079418" y="4958090"/>
                </a:cubicBezTo>
                <a:cubicBezTo>
                  <a:pt x="2079418" y="4958090"/>
                  <a:pt x="2079418" y="4958090"/>
                  <a:pt x="2049209" y="4993356"/>
                </a:cubicBezTo>
                <a:cubicBezTo>
                  <a:pt x="2049209" y="4993356"/>
                  <a:pt x="2049209" y="4993356"/>
                  <a:pt x="2039138" y="4993356"/>
                </a:cubicBezTo>
                <a:cubicBezTo>
                  <a:pt x="2039138" y="4998394"/>
                  <a:pt x="2034105" y="5003433"/>
                  <a:pt x="2029069" y="5013508"/>
                </a:cubicBezTo>
                <a:cubicBezTo>
                  <a:pt x="2029069" y="5013508"/>
                  <a:pt x="2029069" y="5013508"/>
                  <a:pt x="2013964" y="4998394"/>
                </a:cubicBezTo>
                <a:cubicBezTo>
                  <a:pt x="2013964" y="4998394"/>
                  <a:pt x="2013964" y="4998394"/>
                  <a:pt x="2049209" y="4958090"/>
                </a:cubicBezTo>
                <a:cubicBezTo>
                  <a:pt x="2039138" y="4958090"/>
                  <a:pt x="2069348" y="4948013"/>
                  <a:pt x="2029069" y="4953051"/>
                </a:cubicBezTo>
                <a:cubicBezTo>
                  <a:pt x="2029069" y="4953051"/>
                  <a:pt x="2029069" y="4953051"/>
                  <a:pt x="2029069" y="4968165"/>
                </a:cubicBezTo>
                <a:cubicBezTo>
                  <a:pt x="2029069" y="4968165"/>
                  <a:pt x="2029069" y="4968165"/>
                  <a:pt x="2013964" y="4948013"/>
                </a:cubicBezTo>
                <a:cubicBezTo>
                  <a:pt x="2003894" y="4953051"/>
                  <a:pt x="1998860" y="4958090"/>
                  <a:pt x="1983755" y="4968165"/>
                </a:cubicBezTo>
                <a:cubicBezTo>
                  <a:pt x="1983755" y="4968165"/>
                  <a:pt x="1983755" y="4968165"/>
                  <a:pt x="1983755" y="4973204"/>
                </a:cubicBezTo>
                <a:cubicBezTo>
                  <a:pt x="1983755" y="4973204"/>
                  <a:pt x="1983755" y="4973204"/>
                  <a:pt x="1998860" y="4973204"/>
                </a:cubicBezTo>
                <a:cubicBezTo>
                  <a:pt x="1998860" y="4973204"/>
                  <a:pt x="1998860" y="4973204"/>
                  <a:pt x="1943476" y="5018547"/>
                </a:cubicBezTo>
                <a:cubicBezTo>
                  <a:pt x="1943476" y="5018547"/>
                  <a:pt x="1943476" y="5018547"/>
                  <a:pt x="1978720" y="4973204"/>
                </a:cubicBezTo>
                <a:cubicBezTo>
                  <a:pt x="1978720" y="4973204"/>
                  <a:pt x="1978720" y="4973204"/>
                  <a:pt x="1968650" y="4973204"/>
                </a:cubicBezTo>
                <a:cubicBezTo>
                  <a:pt x="1983755" y="4973204"/>
                  <a:pt x="1948511" y="4958090"/>
                  <a:pt x="1983755" y="4948013"/>
                </a:cubicBezTo>
                <a:cubicBezTo>
                  <a:pt x="1983755" y="4948013"/>
                  <a:pt x="1983755" y="4948013"/>
                  <a:pt x="1973686" y="4937937"/>
                </a:cubicBezTo>
                <a:cubicBezTo>
                  <a:pt x="1973686" y="4937937"/>
                  <a:pt x="1973686" y="4937937"/>
                  <a:pt x="2003894" y="4927860"/>
                </a:cubicBezTo>
                <a:cubicBezTo>
                  <a:pt x="2003894" y="4927860"/>
                  <a:pt x="2008930" y="4922822"/>
                  <a:pt x="2008930" y="4932899"/>
                </a:cubicBezTo>
                <a:cubicBezTo>
                  <a:pt x="2008930" y="4932899"/>
                  <a:pt x="2008930" y="4932899"/>
                  <a:pt x="2013964" y="4927860"/>
                </a:cubicBezTo>
                <a:cubicBezTo>
                  <a:pt x="2044174" y="4897632"/>
                  <a:pt x="1998860" y="4953051"/>
                  <a:pt x="2069348" y="4892594"/>
                </a:cubicBezTo>
                <a:cubicBezTo>
                  <a:pt x="2069348" y="4892594"/>
                  <a:pt x="2069348" y="4892594"/>
                  <a:pt x="2089487" y="4882517"/>
                </a:cubicBezTo>
                <a:cubicBezTo>
                  <a:pt x="2089487" y="4882517"/>
                  <a:pt x="2089487" y="4882517"/>
                  <a:pt x="2049209" y="4872441"/>
                </a:cubicBezTo>
                <a:cubicBezTo>
                  <a:pt x="2049209" y="4867403"/>
                  <a:pt x="2039138" y="4867403"/>
                  <a:pt x="1983755" y="4862364"/>
                </a:cubicBezTo>
                <a:cubicBezTo>
                  <a:pt x="1983755" y="4862364"/>
                  <a:pt x="1983755" y="4862364"/>
                  <a:pt x="2008930" y="4847250"/>
                </a:cubicBezTo>
                <a:cubicBezTo>
                  <a:pt x="2008930" y="4847250"/>
                  <a:pt x="2008930" y="4847250"/>
                  <a:pt x="2003894" y="4862364"/>
                </a:cubicBezTo>
                <a:cubicBezTo>
                  <a:pt x="2003894" y="4862364"/>
                  <a:pt x="2003894" y="4862364"/>
                  <a:pt x="2039138" y="4867403"/>
                </a:cubicBezTo>
                <a:cubicBezTo>
                  <a:pt x="2039138" y="4867403"/>
                  <a:pt x="2039138" y="4867403"/>
                  <a:pt x="2074385" y="4847250"/>
                </a:cubicBezTo>
                <a:cubicBezTo>
                  <a:pt x="2079418" y="4847250"/>
                  <a:pt x="2104592" y="4842212"/>
                  <a:pt x="2084453" y="4827098"/>
                </a:cubicBezTo>
                <a:cubicBezTo>
                  <a:pt x="2084453" y="4827098"/>
                  <a:pt x="2084453" y="4827098"/>
                  <a:pt x="2054243" y="4832136"/>
                </a:cubicBezTo>
                <a:cubicBezTo>
                  <a:pt x="2064314" y="4811984"/>
                  <a:pt x="2094523" y="4811984"/>
                  <a:pt x="2104592" y="4796869"/>
                </a:cubicBezTo>
                <a:cubicBezTo>
                  <a:pt x="2104592" y="4796869"/>
                  <a:pt x="2104592" y="4796869"/>
                  <a:pt x="2104592" y="4806945"/>
                </a:cubicBezTo>
                <a:cubicBezTo>
                  <a:pt x="2104592" y="4806945"/>
                  <a:pt x="2104592" y="4806945"/>
                  <a:pt x="2084453" y="4811984"/>
                </a:cubicBezTo>
                <a:cubicBezTo>
                  <a:pt x="2084453" y="4811984"/>
                  <a:pt x="2084453" y="4811984"/>
                  <a:pt x="2104592" y="4832136"/>
                </a:cubicBezTo>
                <a:cubicBezTo>
                  <a:pt x="2104592" y="4832136"/>
                  <a:pt x="2104592" y="4832136"/>
                  <a:pt x="2119697" y="4832136"/>
                </a:cubicBezTo>
                <a:cubicBezTo>
                  <a:pt x="2114662" y="4832136"/>
                  <a:pt x="2134802" y="4827098"/>
                  <a:pt x="2124733" y="4817021"/>
                </a:cubicBezTo>
                <a:cubicBezTo>
                  <a:pt x="2124733" y="4817021"/>
                  <a:pt x="2124733" y="4817021"/>
                  <a:pt x="2129767" y="4822059"/>
                </a:cubicBezTo>
                <a:cubicBezTo>
                  <a:pt x="2139837" y="4811984"/>
                  <a:pt x="2144872" y="4801907"/>
                  <a:pt x="2159977" y="4801907"/>
                </a:cubicBezTo>
                <a:cubicBezTo>
                  <a:pt x="2159977" y="4801907"/>
                  <a:pt x="2159977" y="4801907"/>
                  <a:pt x="2165011" y="4806945"/>
                </a:cubicBezTo>
                <a:cubicBezTo>
                  <a:pt x="2165011" y="4806945"/>
                  <a:pt x="2165011" y="4806945"/>
                  <a:pt x="2170047" y="4801907"/>
                </a:cubicBezTo>
                <a:cubicBezTo>
                  <a:pt x="2170047" y="4801907"/>
                  <a:pt x="2170047" y="4801907"/>
                  <a:pt x="2149908" y="4786793"/>
                </a:cubicBezTo>
                <a:cubicBezTo>
                  <a:pt x="2149908" y="4786793"/>
                  <a:pt x="2149908" y="4786793"/>
                  <a:pt x="2154941" y="4781755"/>
                </a:cubicBezTo>
                <a:cubicBezTo>
                  <a:pt x="2154941" y="4781755"/>
                  <a:pt x="2159977" y="4776716"/>
                  <a:pt x="2165011" y="4771679"/>
                </a:cubicBezTo>
                <a:cubicBezTo>
                  <a:pt x="2175082" y="4771679"/>
                  <a:pt x="2185152" y="4761602"/>
                  <a:pt x="2190186" y="4756564"/>
                </a:cubicBezTo>
                <a:cubicBezTo>
                  <a:pt x="2190186" y="4756564"/>
                  <a:pt x="2185152" y="4761602"/>
                  <a:pt x="2185152" y="4761602"/>
                </a:cubicBezTo>
                <a:cubicBezTo>
                  <a:pt x="2195222" y="4751527"/>
                  <a:pt x="2215362" y="4741450"/>
                  <a:pt x="2235501" y="4721297"/>
                </a:cubicBezTo>
                <a:cubicBezTo>
                  <a:pt x="2235501" y="4726336"/>
                  <a:pt x="2240535" y="4726336"/>
                  <a:pt x="2240535" y="4726336"/>
                </a:cubicBezTo>
                <a:cubicBezTo>
                  <a:pt x="2255640" y="4721297"/>
                  <a:pt x="2265709" y="4731374"/>
                  <a:pt x="2275780" y="4706183"/>
                </a:cubicBezTo>
                <a:cubicBezTo>
                  <a:pt x="2285850" y="4716259"/>
                  <a:pt x="2305989" y="4721297"/>
                  <a:pt x="2311025" y="4706183"/>
                </a:cubicBezTo>
                <a:cubicBezTo>
                  <a:pt x="2311025" y="4706183"/>
                  <a:pt x="2311025" y="4706183"/>
                  <a:pt x="2316059" y="4701145"/>
                </a:cubicBezTo>
                <a:cubicBezTo>
                  <a:pt x="2316059" y="4701145"/>
                  <a:pt x="2316059" y="4701145"/>
                  <a:pt x="2270745" y="4696106"/>
                </a:cubicBezTo>
                <a:cubicBezTo>
                  <a:pt x="2270745" y="4696106"/>
                  <a:pt x="2270745" y="4696106"/>
                  <a:pt x="2230465" y="4675954"/>
                </a:cubicBezTo>
                <a:cubicBezTo>
                  <a:pt x="2230465" y="4675954"/>
                  <a:pt x="2230465" y="4675954"/>
                  <a:pt x="2185152" y="4675954"/>
                </a:cubicBezTo>
                <a:cubicBezTo>
                  <a:pt x="2185152" y="4675954"/>
                  <a:pt x="2185152" y="4675954"/>
                  <a:pt x="2149908" y="4706183"/>
                </a:cubicBezTo>
                <a:cubicBezTo>
                  <a:pt x="2149908" y="4706183"/>
                  <a:pt x="2149908" y="4706183"/>
                  <a:pt x="2165011" y="4680992"/>
                </a:cubicBezTo>
                <a:cubicBezTo>
                  <a:pt x="2165011" y="4680992"/>
                  <a:pt x="2165011" y="4680992"/>
                  <a:pt x="2139837" y="4680992"/>
                </a:cubicBezTo>
                <a:cubicBezTo>
                  <a:pt x="2139837" y="4680992"/>
                  <a:pt x="2139837" y="4680992"/>
                  <a:pt x="2109628" y="4706183"/>
                </a:cubicBezTo>
                <a:cubicBezTo>
                  <a:pt x="2109628" y="4706183"/>
                  <a:pt x="2109628" y="4706183"/>
                  <a:pt x="2069348" y="4721297"/>
                </a:cubicBezTo>
                <a:cubicBezTo>
                  <a:pt x="2069348" y="4721297"/>
                  <a:pt x="2069348" y="4721297"/>
                  <a:pt x="2084453" y="4736411"/>
                </a:cubicBezTo>
                <a:cubicBezTo>
                  <a:pt x="2084453" y="4736411"/>
                  <a:pt x="2084453" y="4736411"/>
                  <a:pt x="2074385" y="4736411"/>
                </a:cubicBezTo>
                <a:cubicBezTo>
                  <a:pt x="2069348" y="4736411"/>
                  <a:pt x="2064314" y="4746488"/>
                  <a:pt x="2044174" y="4761602"/>
                </a:cubicBezTo>
                <a:cubicBezTo>
                  <a:pt x="2044174" y="4761602"/>
                  <a:pt x="2044174" y="4761602"/>
                  <a:pt x="2039138" y="4751527"/>
                </a:cubicBezTo>
                <a:cubicBezTo>
                  <a:pt x="2019000" y="4776716"/>
                  <a:pt x="2059279" y="4721297"/>
                  <a:pt x="2003894" y="4761602"/>
                </a:cubicBezTo>
                <a:cubicBezTo>
                  <a:pt x="2003894" y="4761602"/>
                  <a:pt x="2003894" y="4761602"/>
                  <a:pt x="2019000" y="4771679"/>
                </a:cubicBezTo>
                <a:cubicBezTo>
                  <a:pt x="2019000" y="4771679"/>
                  <a:pt x="2019000" y="4771679"/>
                  <a:pt x="2029069" y="4781755"/>
                </a:cubicBezTo>
                <a:cubicBezTo>
                  <a:pt x="2029069" y="4781755"/>
                  <a:pt x="2029069" y="4781755"/>
                  <a:pt x="2029069" y="4786793"/>
                </a:cubicBezTo>
                <a:cubicBezTo>
                  <a:pt x="2029069" y="4786793"/>
                  <a:pt x="2029069" y="4786793"/>
                  <a:pt x="1983755" y="4796869"/>
                </a:cubicBezTo>
                <a:cubicBezTo>
                  <a:pt x="1983755" y="4806945"/>
                  <a:pt x="2019000" y="4806945"/>
                  <a:pt x="2003894" y="4811984"/>
                </a:cubicBezTo>
                <a:cubicBezTo>
                  <a:pt x="2003894" y="4811984"/>
                  <a:pt x="2003894" y="4811984"/>
                  <a:pt x="2003894" y="4822059"/>
                </a:cubicBezTo>
                <a:cubicBezTo>
                  <a:pt x="2003894" y="4822059"/>
                  <a:pt x="2003894" y="4822059"/>
                  <a:pt x="1973686" y="4811984"/>
                </a:cubicBezTo>
                <a:cubicBezTo>
                  <a:pt x="1973686" y="4811984"/>
                  <a:pt x="1973686" y="4811984"/>
                  <a:pt x="1963615" y="4811984"/>
                </a:cubicBezTo>
                <a:cubicBezTo>
                  <a:pt x="1963615" y="4811984"/>
                  <a:pt x="1963615" y="4811984"/>
                  <a:pt x="1953545" y="4842212"/>
                </a:cubicBezTo>
                <a:cubicBezTo>
                  <a:pt x="1953545" y="4842212"/>
                  <a:pt x="1953545" y="4842212"/>
                  <a:pt x="1928371" y="4852289"/>
                </a:cubicBezTo>
                <a:cubicBezTo>
                  <a:pt x="1928371" y="4852289"/>
                  <a:pt x="1928371" y="4852289"/>
                  <a:pt x="1913266" y="4852289"/>
                </a:cubicBezTo>
                <a:cubicBezTo>
                  <a:pt x="1913266" y="4852289"/>
                  <a:pt x="1913266" y="4852289"/>
                  <a:pt x="1913266" y="4847250"/>
                </a:cubicBezTo>
                <a:cubicBezTo>
                  <a:pt x="1903197" y="4852289"/>
                  <a:pt x="1898163" y="4847250"/>
                  <a:pt x="1923337" y="4817021"/>
                </a:cubicBezTo>
                <a:cubicBezTo>
                  <a:pt x="1923337" y="4817021"/>
                  <a:pt x="1923337" y="4817021"/>
                  <a:pt x="1893127" y="4822059"/>
                </a:cubicBezTo>
                <a:cubicBezTo>
                  <a:pt x="1893127" y="4822059"/>
                  <a:pt x="1883057" y="4847250"/>
                  <a:pt x="1893127" y="4817021"/>
                </a:cubicBezTo>
                <a:cubicBezTo>
                  <a:pt x="1893127" y="4817021"/>
                  <a:pt x="1893127" y="4817021"/>
                  <a:pt x="1913266" y="4806945"/>
                </a:cubicBezTo>
                <a:cubicBezTo>
                  <a:pt x="1913266" y="4806945"/>
                  <a:pt x="1913266" y="4806945"/>
                  <a:pt x="1933406" y="4776716"/>
                </a:cubicBezTo>
                <a:cubicBezTo>
                  <a:pt x="1933406" y="4776716"/>
                  <a:pt x="1933406" y="4776716"/>
                  <a:pt x="1913266" y="4766641"/>
                </a:cubicBezTo>
                <a:cubicBezTo>
                  <a:pt x="1913266" y="4766641"/>
                  <a:pt x="1913266" y="4766641"/>
                  <a:pt x="1933406" y="4756564"/>
                </a:cubicBezTo>
                <a:cubicBezTo>
                  <a:pt x="1933406" y="4756564"/>
                  <a:pt x="1933406" y="4756564"/>
                  <a:pt x="1928371" y="4751527"/>
                </a:cubicBezTo>
                <a:cubicBezTo>
                  <a:pt x="1928371" y="4751527"/>
                  <a:pt x="1928371" y="4751527"/>
                  <a:pt x="1988789" y="4721297"/>
                </a:cubicBezTo>
                <a:cubicBezTo>
                  <a:pt x="1988789" y="4721297"/>
                  <a:pt x="1988789" y="4721297"/>
                  <a:pt x="1993825" y="4726336"/>
                </a:cubicBezTo>
                <a:cubicBezTo>
                  <a:pt x="1993825" y="4726336"/>
                  <a:pt x="1993825" y="4726336"/>
                  <a:pt x="2044174" y="4721297"/>
                </a:cubicBezTo>
                <a:cubicBezTo>
                  <a:pt x="2044174" y="4721297"/>
                  <a:pt x="2039138" y="4726336"/>
                  <a:pt x="2039138" y="4726336"/>
                </a:cubicBezTo>
                <a:cubicBezTo>
                  <a:pt x="2039138" y="4726336"/>
                  <a:pt x="2039138" y="4726336"/>
                  <a:pt x="2044174" y="4731374"/>
                </a:cubicBezTo>
                <a:cubicBezTo>
                  <a:pt x="2044174" y="4731374"/>
                  <a:pt x="2044174" y="4731374"/>
                  <a:pt x="2054243" y="4721297"/>
                </a:cubicBezTo>
                <a:cubicBezTo>
                  <a:pt x="2054243" y="4721297"/>
                  <a:pt x="2054243" y="4721297"/>
                  <a:pt x="2044174" y="4706183"/>
                </a:cubicBezTo>
                <a:cubicBezTo>
                  <a:pt x="2059279" y="4686031"/>
                  <a:pt x="2044174" y="4746488"/>
                  <a:pt x="2059279" y="4680992"/>
                </a:cubicBezTo>
                <a:cubicBezTo>
                  <a:pt x="2059279" y="4680992"/>
                  <a:pt x="2059279" y="4680992"/>
                  <a:pt x="2039138" y="4670917"/>
                </a:cubicBezTo>
                <a:cubicBezTo>
                  <a:pt x="2044174" y="4670917"/>
                  <a:pt x="2049209" y="4665878"/>
                  <a:pt x="2054243" y="4665878"/>
                </a:cubicBezTo>
                <a:cubicBezTo>
                  <a:pt x="2054243" y="4665878"/>
                  <a:pt x="2054243" y="4665878"/>
                  <a:pt x="2064314" y="4670917"/>
                </a:cubicBezTo>
                <a:cubicBezTo>
                  <a:pt x="2064314" y="4670917"/>
                  <a:pt x="2064314" y="4670917"/>
                  <a:pt x="2079418" y="4635649"/>
                </a:cubicBezTo>
                <a:cubicBezTo>
                  <a:pt x="2079418" y="4635649"/>
                  <a:pt x="2079418" y="4635649"/>
                  <a:pt x="2074385" y="4620535"/>
                </a:cubicBezTo>
                <a:cubicBezTo>
                  <a:pt x="2074385" y="4620535"/>
                  <a:pt x="2074385" y="4620535"/>
                  <a:pt x="2074385" y="4605421"/>
                </a:cubicBezTo>
                <a:cubicBezTo>
                  <a:pt x="2074385" y="4605421"/>
                  <a:pt x="2074385" y="4605421"/>
                  <a:pt x="2094523" y="4620535"/>
                </a:cubicBezTo>
                <a:cubicBezTo>
                  <a:pt x="2094523" y="4620535"/>
                  <a:pt x="2094523" y="4620535"/>
                  <a:pt x="2104592" y="4620535"/>
                </a:cubicBezTo>
                <a:cubicBezTo>
                  <a:pt x="2104592" y="4620535"/>
                  <a:pt x="2104592" y="4620535"/>
                  <a:pt x="2104592" y="4618647"/>
                </a:cubicBezTo>
                <a:lnTo>
                  <a:pt x="2104592" y="4615497"/>
                </a:lnTo>
                <a:cubicBezTo>
                  <a:pt x="2119697" y="4610458"/>
                  <a:pt x="2094523" y="4655801"/>
                  <a:pt x="2124733" y="4605421"/>
                </a:cubicBezTo>
                <a:cubicBezTo>
                  <a:pt x="2124733" y="4605421"/>
                  <a:pt x="2129767" y="4605421"/>
                  <a:pt x="2129767" y="4605421"/>
                </a:cubicBezTo>
                <a:cubicBezTo>
                  <a:pt x="2129767" y="4605421"/>
                  <a:pt x="2129767" y="4605421"/>
                  <a:pt x="2134802" y="4605421"/>
                </a:cubicBezTo>
                <a:cubicBezTo>
                  <a:pt x="2134802" y="4605421"/>
                  <a:pt x="2134802" y="4605421"/>
                  <a:pt x="2149908" y="4595344"/>
                </a:cubicBezTo>
                <a:cubicBezTo>
                  <a:pt x="2149908" y="4595344"/>
                  <a:pt x="2149908" y="4595344"/>
                  <a:pt x="2175082" y="4590306"/>
                </a:cubicBezTo>
                <a:cubicBezTo>
                  <a:pt x="2175082" y="4590306"/>
                  <a:pt x="2175082" y="4590306"/>
                  <a:pt x="2159977" y="4580230"/>
                </a:cubicBezTo>
                <a:cubicBezTo>
                  <a:pt x="2165011" y="4580230"/>
                  <a:pt x="2170047" y="4575192"/>
                  <a:pt x="2180117" y="4570153"/>
                </a:cubicBezTo>
                <a:cubicBezTo>
                  <a:pt x="2180117" y="4570153"/>
                  <a:pt x="2180117" y="4570153"/>
                  <a:pt x="2185152" y="4565116"/>
                </a:cubicBezTo>
                <a:cubicBezTo>
                  <a:pt x="2170047" y="4575192"/>
                  <a:pt x="2139837" y="4575192"/>
                  <a:pt x="2180117" y="4560078"/>
                </a:cubicBezTo>
                <a:cubicBezTo>
                  <a:pt x="2180117" y="4560078"/>
                  <a:pt x="2180117" y="4560078"/>
                  <a:pt x="2175082" y="4555039"/>
                </a:cubicBezTo>
                <a:cubicBezTo>
                  <a:pt x="2175082" y="4555039"/>
                  <a:pt x="2175082" y="4555039"/>
                  <a:pt x="2180117" y="4539925"/>
                </a:cubicBezTo>
                <a:cubicBezTo>
                  <a:pt x="2180117" y="4544964"/>
                  <a:pt x="2185152" y="4544964"/>
                  <a:pt x="2185152" y="4550001"/>
                </a:cubicBezTo>
                <a:cubicBezTo>
                  <a:pt x="2190186" y="4550001"/>
                  <a:pt x="2190186" y="4555039"/>
                  <a:pt x="2190186" y="4555039"/>
                </a:cubicBezTo>
                <a:cubicBezTo>
                  <a:pt x="2200257" y="4550001"/>
                  <a:pt x="2220396" y="4539925"/>
                  <a:pt x="2245570" y="4534887"/>
                </a:cubicBezTo>
                <a:cubicBezTo>
                  <a:pt x="2245570" y="4534887"/>
                  <a:pt x="2245570" y="4534887"/>
                  <a:pt x="2260675" y="4534887"/>
                </a:cubicBezTo>
                <a:cubicBezTo>
                  <a:pt x="2260675" y="4534887"/>
                  <a:pt x="2260675" y="4534887"/>
                  <a:pt x="2250606" y="4539925"/>
                </a:cubicBezTo>
                <a:cubicBezTo>
                  <a:pt x="2250606" y="4539925"/>
                  <a:pt x="2250606" y="4539925"/>
                  <a:pt x="2270745" y="4544964"/>
                </a:cubicBezTo>
                <a:cubicBezTo>
                  <a:pt x="2270745" y="4544964"/>
                  <a:pt x="2270745" y="4544964"/>
                  <a:pt x="2260675" y="4555039"/>
                </a:cubicBezTo>
                <a:cubicBezTo>
                  <a:pt x="2260675" y="4555039"/>
                  <a:pt x="2260675" y="4555039"/>
                  <a:pt x="2290885" y="4575192"/>
                </a:cubicBezTo>
                <a:cubicBezTo>
                  <a:pt x="2280814" y="4580230"/>
                  <a:pt x="2305989" y="4595344"/>
                  <a:pt x="2270745" y="4580230"/>
                </a:cubicBezTo>
                <a:cubicBezTo>
                  <a:pt x="2275780" y="4585269"/>
                  <a:pt x="2275780" y="4590306"/>
                  <a:pt x="2275780" y="4590306"/>
                </a:cubicBezTo>
                <a:cubicBezTo>
                  <a:pt x="2280814" y="4590306"/>
                  <a:pt x="2290885" y="4590306"/>
                  <a:pt x="2300955" y="4590306"/>
                </a:cubicBezTo>
                <a:cubicBezTo>
                  <a:pt x="2300955" y="4590306"/>
                  <a:pt x="2300955" y="4590306"/>
                  <a:pt x="2300955" y="4570153"/>
                </a:cubicBezTo>
                <a:cubicBezTo>
                  <a:pt x="2316059" y="4585269"/>
                  <a:pt x="2316059" y="4550001"/>
                  <a:pt x="2321094" y="4555039"/>
                </a:cubicBezTo>
                <a:cubicBezTo>
                  <a:pt x="2321094" y="4555039"/>
                  <a:pt x="2321094" y="4555039"/>
                  <a:pt x="2386548" y="4550001"/>
                </a:cubicBezTo>
                <a:cubicBezTo>
                  <a:pt x="2376478" y="4544964"/>
                  <a:pt x="2381512" y="4539925"/>
                  <a:pt x="2381512" y="4534887"/>
                </a:cubicBezTo>
                <a:cubicBezTo>
                  <a:pt x="2381512" y="4534887"/>
                  <a:pt x="2381512" y="4534887"/>
                  <a:pt x="2346268" y="4534887"/>
                </a:cubicBezTo>
                <a:cubicBezTo>
                  <a:pt x="2346268" y="4534887"/>
                  <a:pt x="2346268" y="4534887"/>
                  <a:pt x="2295919" y="4519773"/>
                </a:cubicBezTo>
                <a:cubicBezTo>
                  <a:pt x="2300955" y="4514734"/>
                  <a:pt x="2295919" y="4509696"/>
                  <a:pt x="2290885" y="4499620"/>
                </a:cubicBezTo>
                <a:cubicBezTo>
                  <a:pt x="2290885" y="4499620"/>
                  <a:pt x="2290885" y="4499620"/>
                  <a:pt x="2245570" y="4509696"/>
                </a:cubicBezTo>
                <a:cubicBezTo>
                  <a:pt x="2245570" y="4509696"/>
                  <a:pt x="2245570" y="4509696"/>
                  <a:pt x="2230465" y="4499620"/>
                </a:cubicBezTo>
                <a:cubicBezTo>
                  <a:pt x="2230465" y="4499620"/>
                  <a:pt x="2230465" y="4499620"/>
                  <a:pt x="2245570" y="4494582"/>
                </a:cubicBezTo>
                <a:cubicBezTo>
                  <a:pt x="2245570" y="4494582"/>
                  <a:pt x="2245570" y="4494582"/>
                  <a:pt x="2250606" y="4494582"/>
                </a:cubicBezTo>
                <a:cubicBezTo>
                  <a:pt x="2250606" y="4494582"/>
                  <a:pt x="2250606" y="4494582"/>
                  <a:pt x="2250606" y="4484505"/>
                </a:cubicBezTo>
                <a:cubicBezTo>
                  <a:pt x="2250606" y="4484505"/>
                  <a:pt x="2250606" y="4484505"/>
                  <a:pt x="2285850" y="4494582"/>
                </a:cubicBezTo>
                <a:cubicBezTo>
                  <a:pt x="2285850" y="4494582"/>
                  <a:pt x="2285850" y="4494582"/>
                  <a:pt x="2275780" y="4479468"/>
                </a:cubicBezTo>
                <a:cubicBezTo>
                  <a:pt x="2275780" y="4479468"/>
                  <a:pt x="2275780" y="4479468"/>
                  <a:pt x="2225431" y="4469391"/>
                </a:cubicBezTo>
                <a:cubicBezTo>
                  <a:pt x="2225431" y="4469391"/>
                  <a:pt x="2225431" y="4469391"/>
                  <a:pt x="2220396" y="4459315"/>
                </a:cubicBezTo>
                <a:cubicBezTo>
                  <a:pt x="2220396" y="4459315"/>
                  <a:pt x="2220396" y="4459315"/>
                  <a:pt x="2190186" y="4454277"/>
                </a:cubicBezTo>
                <a:cubicBezTo>
                  <a:pt x="2190186" y="4454277"/>
                  <a:pt x="2190186" y="4454277"/>
                  <a:pt x="2175082" y="4464352"/>
                </a:cubicBezTo>
                <a:cubicBezTo>
                  <a:pt x="2175082" y="4469391"/>
                  <a:pt x="2175082" y="4474429"/>
                  <a:pt x="2165011" y="4484505"/>
                </a:cubicBezTo>
                <a:cubicBezTo>
                  <a:pt x="2165011" y="4484505"/>
                  <a:pt x="2165011" y="4484505"/>
                  <a:pt x="2139837" y="4484505"/>
                </a:cubicBezTo>
                <a:cubicBezTo>
                  <a:pt x="2134802" y="4479468"/>
                  <a:pt x="2139837" y="4479468"/>
                  <a:pt x="2139837" y="4474429"/>
                </a:cubicBezTo>
                <a:cubicBezTo>
                  <a:pt x="2139837" y="4474429"/>
                  <a:pt x="2139837" y="4474429"/>
                  <a:pt x="2159977" y="4464352"/>
                </a:cubicBezTo>
                <a:cubicBezTo>
                  <a:pt x="2159977" y="4464352"/>
                  <a:pt x="2165011" y="4464352"/>
                  <a:pt x="2165011" y="4464352"/>
                </a:cubicBezTo>
                <a:cubicBezTo>
                  <a:pt x="2165011" y="4464352"/>
                  <a:pt x="2165011" y="4464352"/>
                  <a:pt x="2154941" y="4454277"/>
                </a:cubicBezTo>
                <a:cubicBezTo>
                  <a:pt x="2154941" y="4454277"/>
                  <a:pt x="2154941" y="4454277"/>
                  <a:pt x="2119697" y="4464352"/>
                </a:cubicBezTo>
                <a:cubicBezTo>
                  <a:pt x="2119697" y="4464352"/>
                  <a:pt x="2119697" y="4464352"/>
                  <a:pt x="2139837" y="4474429"/>
                </a:cubicBezTo>
                <a:cubicBezTo>
                  <a:pt x="2139837" y="4474429"/>
                  <a:pt x="2139837" y="4474429"/>
                  <a:pt x="2119697" y="4474429"/>
                </a:cubicBezTo>
                <a:cubicBezTo>
                  <a:pt x="2119697" y="4474429"/>
                  <a:pt x="2119697" y="4474429"/>
                  <a:pt x="2104592" y="4459315"/>
                </a:cubicBezTo>
                <a:cubicBezTo>
                  <a:pt x="2104592" y="4459315"/>
                  <a:pt x="2104592" y="4459315"/>
                  <a:pt x="2069348" y="4469391"/>
                </a:cubicBezTo>
                <a:cubicBezTo>
                  <a:pt x="2069348" y="4469391"/>
                  <a:pt x="2069348" y="4469391"/>
                  <a:pt x="2044174" y="4499620"/>
                </a:cubicBezTo>
                <a:cubicBezTo>
                  <a:pt x="2044174" y="4499620"/>
                  <a:pt x="2044174" y="4499620"/>
                  <a:pt x="2029069" y="4484505"/>
                </a:cubicBezTo>
                <a:cubicBezTo>
                  <a:pt x="2029069" y="4484505"/>
                  <a:pt x="2029069" y="4484505"/>
                  <a:pt x="2044174" y="4474429"/>
                </a:cubicBezTo>
                <a:cubicBezTo>
                  <a:pt x="2044174" y="4474429"/>
                  <a:pt x="2044174" y="4474429"/>
                  <a:pt x="1988789" y="4469391"/>
                </a:cubicBezTo>
                <a:cubicBezTo>
                  <a:pt x="1988789" y="4474429"/>
                  <a:pt x="1983755" y="4474429"/>
                  <a:pt x="1978720" y="4479468"/>
                </a:cubicBezTo>
                <a:cubicBezTo>
                  <a:pt x="1973686" y="4474429"/>
                  <a:pt x="1968650" y="4464352"/>
                  <a:pt x="1988789" y="4454277"/>
                </a:cubicBezTo>
                <a:cubicBezTo>
                  <a:pt x="1988789" y="4454277"/>
                  <a:pt x="1988789" y="4454277"/>
                  <a:pt x="1993825" y="4464352"/>
                </a:cubicBezTo>
                <a:cubicBezTo>
                  <a:pt x="1998860" y="4464352"/>
                  <a:pt x="2008930" y="4459315"/>
                  <a:pt x="1998860" y="4469391"/>
                </a:cubicBezTo>
                <a:cubicBezTo>
                  <a:pt x="2013964" y="4474429"/>
                  <a:pt x="2029069" y="4429086"/>
                  <a:pt x="2039138" y="4469391"/>
                </a:cubicBezTo>
                <a:cubicBezTo>
                  <a:pt x="2039138" y="4459315"/>
                  <a:pt x="2079418" y="4489543"/>
                  <a:pt x="2039138" y="4449238"/>
                </a:cubicBezTo>
                <a:cubicBezTo>
                  <a:pt x="2039138" y="4449238"/>
                  <a:pt x="2039138" y="4444200"/>
                  <a:pt x="2034105" y="4444200"/>
                </a:cubicBezTo>
                <a:cubicBezTo>
                  <a:pt x="2039138" y="4444200"/>
                  <a:pt x="2049209" y="4444200"/>
                  <a:pt x="2069348" y="4434125"/>
                </a:cubicBezTo>
                <a:cubicBezTo>
                  <a:pt x="2054243" y="4429086"/>
                  <a:pt x="2084453" y="4408934"/>
                  <a:pt x="2044174" y="4419011"/>
                </a:cubicBezTo>
                <a:cubicBezTo>
                  <a:pt x="2044174" y="4419011"/>
                  <a:pt x="2044174" y="4419011"/>
                  <a:pt x="2034105" y="4429086"/>
                </a:cubicBezTo>
                <a:cubicBezTo>
                  <a:pt x="2034105" y="4429086"/>
                  <a:pt x="2034105" y="4429086"/>
                  <a:pt x="2029069" y="4419011"/>
                </a:cubicBezTo>
                <a:cubicBezTo>
                  <a:pt x="2029069" y="4413972"/>
                  <a:pt x="2029069" y="4413972"/>
                  <a:pt x="2029069" y="4413972"/>
                </a:cubicBezTo>
                <a:cubicBezTo>
                  <a:pt x="2029069" y="4413972"/>
                  <a:pt x="2029069" y="4413972"/>
                  <a:pt x="2039138" y="4413972"/>
                </a:cubicBezTo>
                <a:cubicBezTo>
                  <a:pt x="2039138" y="4413972"/>
                  <a:pt x="2039138" y="4413972"/>
                  <a:pt x="2024035" y="4403895"/>
                </a:cubicBezTo>
                <a:cubicBezTo>
                  <a:pt x="2024035" y="4403895"/>
                  <a:pt x="2024035" y="4403895"/>
                  <a:pt x="1993825" y="4408934"/>
                </a:cubicBezTo>
                <a:cubicBezTo>
                  <a:pt x="1963615" y="4373667"/>
                  <a:pt x="2049209" y="4408934"/>
                  <a:pt x="1993825" y="4358553"/>
                </a:cubicBezTo>
                <a:cubicBezTo>
                  <a:pt x="1993825" y="4358553"/>
                  <a:pt x="1993825" y="4358553"/>
                  <a:pt x="2008930" y="4358553"/>
                </a:cubicBezTo>
                <a:cubicBezTo>
                  <a:pt x="2008930" y="4358553"/>
                  <a:pt x="2008930" y="4358553"/>
                  <a:pt x="2024035" y="4343438"/>
                </a:cubicBezTo>
                <a:cubicBezTo>
                  <a:pt x="2024035" y="4343438"/>
                  <a:pt x="2024035" y="4343438"/>
                  <a:pt x="2049209" y="4343438"/>
                </a:cubicBezTo>
                <a:cubicBezTo>
                  <a:pt x="2049209" y="4343438"/>
                  <a:pt x="2049209" y="4343438"/>
                  <a:pt x="2049209" y="4338401"/>
                </a:cubicBezTo>
                <a:cubicBezTo>
                  <a:pt x="2049209" y="4338401"/>
                  <a:pt x="2049209" y="4338401"/>
                  <a:pt x="2084453" y="4328324"/>
                </a:cubicBezTo>
                <a:cubicBezTo>
                  <a:pt x="2084453" y="4328324"/>
                  <a:pt x="2084453" y="4328324"/>
                  <a:pt x="2079418" y="4323285"/>
                </a:cubicBezTo>
                <a:cubicBezTo>
                  <a:pt x="2069348" y="4323285"/>
                  <a:pt x="2049209" y="4313210"/>
                  <a:pt x="2003894" y="4293057"/>
                </a:cubicBezTo>
                <a:cubicBezTo>
                  <a:pt x="2003894" y="4293057"/>
                  <a:pt x="2003894" y="4293057"/>
                  <a:pt x="1993274" y="4284555"/>
                </a:cubicBezTo>
                <a:lnTo>
                  <a:pt x="1978720" y="4272905"/>
                </a:lnTo>
                <a:lnTo>
                  <a:pt x="1984306" y="4267315"/>
                </a:lnTo>
                <a:cubicBezTo>
                  <a:pt x="1987847" y="4263773"/>
                  <a:pt x="1992567" y="4259050"/>
                  <a:pt x="1998860" y="4252753"/>
                </a:cubicBezTo>
                <a:cubicBezTo>
                  <a:pt x="1998860" y="4252753"/>
                  <a:pt x="1998860" y="4252753"/>
                  <a:pt x="2029069" y="4257790"/>
                </a:cubicBezTo>
                <a:cubicBezTo>
                  <a:pt x="2029069" y="4257790"/>
                  <a:pt x="2029069" y="4257790"/>
                  <a:pt x="2034105" y="4247714"/>
                </a:cubicBezTo>
                <a:cubicBezTo>
                  <a:pt x="2034105" y="4247714"/>
                  <a:pt x="2034105" y="4247714"/>
                  <a:pt x="2029069" y="4242676"/>
                </a:cubicBezTo>
                <a:cubicBezTo>
                  <a:pt x="2029069" y="4242676"/>
                  <a:pt x="2029069" y="4242676"/>
                  <a:pt x="2059279" y="4227562"/>
                </a:cubicBezTo>
                <a:cubicBezTo>
                  <a:pt x="2059279" y="4227562"/>
                  <a:pt x="2059279" y="4227562"/>
                  <a:pt x="2039138" y="4222523"/>
                </a:cubicBezTo>
                <a:cubicBezTo>
                  <a:pt x="2039138" y="4222523"/>
                  <a:pt x="2039138" y="4222523"/>
                  <a:pt x="2049209" y="4207409"/>
                </a:cubicBezTo>
                <a:cubicBezTo>
                  <a:pt x="2049209" y="4207409"/>
                  <a:pt x="2049209" y="4207409"/>
                  <a:pt x="2049209" y="4187257"/>
                </a:cubicBezTo>
                <a:cubicBezTo>
                  <a:pt x="2049209" y="4187257"/>
                  <a:pt x="2049209" y="4187257"/>
                  <a:pt x="2019000" y="4172143"/>
                </a:cubicBezTo>
                <a:cubicBezTo>
                  <a:pt x="2019000" y="4172143"/>
                  <a:pt x="2019000" y="4172143"/>
                  <a:pt x="2034105" y="4157027"/>
                </a:cubicBezTo>
                <a:cubicBezTo>
                  <a:pt x="2034105" y="4157027"/>
                  <a:pt x="2034105" y="4157027"/>
                  <a:pt x="1993825" y="4131836"/>
                </a:cubicBezTo>
                <a:cubicBezTo>
                  <a:pt x="1993825" y="4131836"/>
                  <a:pt x="1993825" y="4131836"/>
                  <a:pt x="1993825" y="4091532"/>
                </a:cubicBezTo>
                <a:cubicBezTo>
                  <a:pt x="1993825" y="4091532"/>
                  <a:pt x="1993825" y="4091532"/>
                  <a:pt x="2013964" y="4086495"/>
                </a:cubicBezTo>
                <a:cubicBezTo>
                  <a:pt x="2013964" y="4086495"/>
                  <a:pt x="2013964" y="4086495"/>
                  <a:pt x="2013964" y="4061304"/>
                </a:cubicBezTo>
                <a:cubicBezTo>
                  <a:pt x="2019000" y="4061304"/>
                  <a:pt x="1993825" y="4061304"/>
                  <a:pt x="2024035" y="4056265"/>
                </a:cubicBezTo>
                <a:cubicBezTo>
                  <a:pt x="2024035" y="4056265"/>
                  <a:pt x="2024035" y="4056265"/>
                  <a:pt x="1993825" y="4041151"/>
                </a:cubicBezTo>
                <a:cubicBezTo>
                  <a:pt x="1993825" y="4041151"/>
                  <a:pt x="1993825" y="4041151"/>
                  <a:pt x="2008930" y="4036113"/>
                </a:cubicBezTo>
                <a:cubicBezTo>
                  <a:pt x="2008930" y="4036113"/>
                  <a:pt x="2008930" y="4036113"/>
                  <a:pt x="2054243" y="4041151"/>
                </a:cubicBezTo>
                <a:cubicBezTo>
                  <a:pt x="2054243" y="4041151"/>
                  <a:pt x="2054243" y="4041151"/>
                  <a:pt x="2069348" y="4041151"/>
                </a:cubicBezTo>
                <a:cubicBezTo>
                  <a:pt x="2069348" y="4041151"/>
                  <a:pt x="2069348" y="4041151"/>
                  <a:pt x="2069348" y="4031074"/>
                </a:cubicBezTo>
                <a:cubicBezTo>
                  <a:pt x="2069348" y="4031074"/>
                  <a:pt x="2069348" y="4031074"/>
                  <a:pt x="2074385" y="4020999"/>
                </a:cubicBezTo>
                <a:cubicBezTo>
                  <a:pt x="2074385" y="4020999"/>
                  <a:pt x="2074385" y="4020999"/>
                  <a:pt x="2044174" y="4005885"/>
                </a:cubicBezTo>
                <a:cubicBezTo>
                  <a:pt x="2044174" y="4005885"/>
                  <a:pt x="2044174" y="4005885"/>
                  <a:pt x="2034105" y="4005885"/>
                </a:cubicBezTo>
                <a:cubicBezTo>
                  <a:pt x="2034105" y="4005885"/>
                  <a:pt x="2034105" y="4005885"/>
                  <a:pt x="2079418" y="3990769"/>
                </a:cubicBezTo>
                <a:cubicBezTo>
                  <a:pt x="2079418" y="3990769"/>
                  <a:pt x="2079418" y="3990769"/>
                  <a:pt x="2084453" y="3985732"/>
                </a:cubicBezTo>
                <a:cubicBezTo>
                  <a:pt x="2089487" y="3985732"/>
                  <a:pt x="2084453" y="3995808"/>
                  <a:pt x="2079418" y="3995808"/>
                </a:cubicBezTo>
                <a:cubicBezTo>
                  <a:pt x="2079418" y="3995808"/>
                  <a:pt x="2079418" y="3995808"/>
                  <a:pt x="2104592" y="4005885"/>
                </a:cubicBezTo>
                <a:cubicBezTo>
                  <a:pt x="2104592" y="4005885"/>
                  <a:pt x="2104592" y="4005885"/>
                  <a:pt x="2124733" y="3995808"/>
                </a:cubicBezTo>
                <a:cubicBezTo>
                  <a:pt x="2124733" y="3995808"/>
                  <a:pt x="2124733" y="3995808"/>
                  <a:pt x="2129767" y="3965578"/>
                </a:cubicBezTo>
                <a:cubicBezTo>
                  <a:pt x="2129767" y="3965578"/>
                  <a:pt x="2129767" y="3965578"/>
                  <a:pt x="2159977" y="3965578"/>
                </a:cubicBezTo>
                <a:cubicBezTo>
                  <a:pt x="2159977" y="3965578"/>
                  <a:pt x="2159977" y="3965578"/>
                  <a:pt x="2159977" y="3955503"/>
                </a:cubicBezTo>
                <a:cubicBezTo>
                  <a:pt x="2159977" y="3955503"/>
                  <a:pt x="2159977" y="3955503"/>
                  <a:pt x="2200257" y="3950464"/>
                </a:cubicBezTo>
                <a:cubicBezTo>
                  <a:pt x="2200257" y="3950464"/>
                  <a:pt x="2200257" y="3950464"/>
                  <a:pt x="2220396" y="3950464"/>
                </a:cubicBezTo>
                <a:cubicBezTo>
                  <a:pt x="2220396" y="3950464"/>
                  <a:pt x="2220396" y="3950464"/>
                  <a:pt x="2235501" y="3925273"/>
                </a:cubicBezTo>
                <a:cubicBezTo>
                  <a:pt x="2235501" y="3925273"/>
                  <a:pt x="2235501" y="3925273"/>
                  <a:pt x="2230465" y="3905121"/>
                </a:cubicBezTo>
                <a:cubicBezTo>
                  <a:pt x="2210326" y="3900084"/>
                  <a:pt x="2225431" y="3935350"/>
                  <a:pt x="2200257" y="3905121"/>
                </a:cubicBezTo>
                <a:cubicBezTo>
                  <a:pt x="2200257" y="3905121"/>
                  <a:pt x="2200257" y="3905121"/>
                  <a:pt x="2185152" y="3915198"/>
                </a:cubicBezTo>
                <a:cubicBezTo>
                  <a:pt x="2185152" y="3915198"/>
                  <a:pt x="2185152" y="3915198"/>
                  <a:pt x="2180117" y="3890007"/>
                </a:cubicBezTo>
                <a:cubicBezTo>
                  <a:pt x="2180117" y="3890007"/>
                  <a:pt x="2180117" y="3890007"/>
                  <a:pt x="2159977" y="3890007"/>
                </a:cubicBezTo>
                <a:cubicBezTo>
                  <a:pt x="2159977" y="3900084"/>
                  <a:pt x="2124733" y="3905121"/>
                  <a:pt x="2159977" y="3915198"/>
                </a:cubicBezTo>
                <a:cubicBezTo>
                  <a:pt x="2159977" y="3915198"/>
                  <a:pt x="2159977" y="3915198"/>
                  <a:pt x="2109628" y="3930312"/>
                </a:cubicBezTo>
                <a:cubicBezTo>
                  <a:pt x="2109628" y="3930312"/>
                  <a:pt x="2109628" y="3930312"/>
                  <a:pt x="2094523" y="3930312"/>
                </a:cubicBezTo>
                <a:cubicBezTo>
                  <a:pt x="2094523" y="3930312"/>
                  <a:pt x="2094523" y="3930312"/>
                  <a:pt x="2089487" y="3915198"/>
                </a:cubicBezTo>
                <a:cubicBezTo>
                  <a:pt x="2089487" y="3915198"/>
                  <a:pt x="2089487" y="3915198"/>
                  <a:pt x="2064314" y="3905121"/>
                </a:cubicBezTo>
                <a:cubicBezTo>
                  <a:pt x="2064314" y="3905121"/>
                  <a:pt x="2064314" y="3905121"/>
                  <a:pt x="2089487" y="3890007"/>
                </a:cubicBezTo>
                <a:cubicBezTo>
                  <a:pt x="2089487" y="3890007"/>
                  <a:pt x="2089487" y="3890007"/>
                  <a:pt x="2119697" y="3910160"/>
                </a:cubicBezTo>
                <a:cubicBezTo>
                  <a:pt x="2119697" y="3910160"/>
                  <a:pt x="2119697" y="3910160"/>
                  <a:pt x="2134802" y="3890007"/>
                </a:cubicBezTo>
                <a:cubicBezTo>
                  <a:pt x="2134802" y="3890007"/>
                  <a:pt x="2134802" y="3890007"/>
                  <a:pt x="2124733" y="3884969"/>
                </a:cubicBezTo>
                <a:cubicBezTo>
                  <a:pt x="2124733" y="3884969"/>
                  <a:pt x="2124733" y="3884969"/>
                  <a:pt x="2104592" y="3890007"/>
                </a:cubicBezTo>
                <a:cubicBezTo>
                  <a:pt x="2104592" y="3890007"/>
                  <a:pt x="2104592" y="3890007"/>
                  <a:pt x="2104592" y="3864816"/>
                </a:cubicBezTo>
                <a:cubicBezTo>
                  <a:pt x="2104592" y="3864816"/>
                  <a:pt x="2104592" y="3864816"/>
                  <a:pt x="2104592" y="3859779"/>
                </a:cubicBezTo>
                <a:cubicBezTo>
                  <a:pt x="2104592" y="3859779"/>
                  <a:pt x="2104592" y="3859779"/>
                  <a:pt x="2114662" y="3849702"/>
                </a:cubicBezTo>
                <a:cubicBezTo>
                  <a:pt x="2114662" y="3849702"/>
                  <a:pt x="2114662" y="3849702"/>
                  <a:pt x="2119697" y="3864816"/>
                </a:cubicBezTo>
                <a:cubicBezTo>
                  <a:pt x="2119697" y="3864816"/>
                  <a:pt x="2119697" y="3864816"/>
                  <a:pt x="2139837" y="3854741"/>
                </a:cubicBezTo>
                <a:cubicBezTo>
                  <a:pt x="2139837" y="3854741"/>
                  <a:pt x="2139837" y="3854741"/>
                  <a:pt x="2124733" y="3839627"/>
                </a:cubicBezTo>
                <a:cubicBezTo>
                  <a:pt x="2124733" y="3839627"/>
                  <a:pt x="2124733" y="3839627"/>
                  <a:pt x="2139837" y="3834588"/>
                </a:cubicBezTo>
                <a:cubicBezTo>
                  <a:pt x="2139837" y="3834588"/>
                  <a:pt x="2139837" y="3834588"/>
                  <a:pt x="2129767" y="3824511"/>
                </a:cubicBezTo>
                <a:cubicBezTo>
                  <a:pt x="2129767" y="3824511"/>
                  <a:pt x="2129767" y="3824511"/>
                  <a:pt x="2013964" y="3890007"/>
                </a:cubicBezTo>
                <a:cubicBezTo>
                  <a:pt x="2013964" y="3890007"/>
                  <a:pt x="2013964" y="3890007"/>
                  <a:pt x="2029069" y="3905121"/>
                </a:cubicBezTo>
                <a:cubicBezTo>
                  <a:pt x="2029069" y="3905121"/>
                  <a:pt x="2029069" y="3905121"/>
                  <a:pt x="2008930" y="3910160"/>
                </a:cubicBezTo>
                <a:cubicBezTo>
                  <a:pt x="2008930" y="3910160"/>
                  <a:pt x="2008930" y="3910160"/>
                  <a:pt x="1998860" y="3895046"/>
                </a:cubicBezTo>
                <a:cubicBezTo>
                  <a:pt x="1993825" y="3895046"/>
                  <a:pt x="1993825" y="3900084"/>
                  <a:pt x="1988789" y="3905121"/>
                </a:cubicBezTo>
                <a:cubicBezTo>
                  <a:pt x="1988789" y="3905121"/>
                  <a:pt x="1988789" y="3905121"/>
                  <a:pt x="1988789" y="3915198"/>
                </a:cubicBezTo>
                <a:cubicBezTo>
                  <a:pt x="1988789" y="3915198"/>
                  <a:pt x="1988789" y="3915198"/>
                  <a:pt x="1933406" y="3940389"/>
                </a:cubicBezTo>
                <a:cubicBezTo>
                  <a:pt x="1933406" y="3940389"/>
                  <a:pt x="1933406" y="3940389"/>
                  <a:pt x="1923337" y="3925273"/>
                </a:cubicBezTo>
                <a:cubicBezTo>
                  <a:pt x="1923337" y="3925273"/>
                  <a:pt x="1923337" y="3925273"/>
                  <a:pt x="1893127" y="3920236"/>
                </a:cubicBezTo>
                <a:cubicBezTo>
                  <a:pt x="1893127" y="3920236"/>
                  <a:pt x="1893127" y="3920236"/>
                  <a:pt x="1893127" y="3905121"/>
                </a:cubicBezTo>
                <a:cubicBezTo>
                  <a:pt x="1893127" y="3905121"/>
                  <a:pt x="1893127" y="3905121"/>
                  <a:pt x="1857883" y="3905121"/>
                </a:cubicBezTo>
                <a:cubicBezTo>
                  <a:pt x="1857883" y="3905121"/>
                  <a:pt x="1857883" y="3905121"/>
                  <a:pt x="1872988" y="3874893"/>
                </a:cubicBezTo>
                <a:cubicBezTo>
                  <a:pt x="1872988" y="3874893"/>
                  <a:pt x="1872988" y="3874893"/>
                  <a:pt x="1817603" y="3874893"/>
                </a:cubicBezTo>
                <a:cubicBezTo>
                  <a:pt x="1812567" y="3879932"/>
                  <a:pt x="1807533" y="3884969"/>
                  <a:pt x="1812567" y="3890007"/>
                </a:cubicBezTo>
                <a:cubicBezTo>
                  <a:pt x="1812567" y="3890007"/>
                  <a:pt x="1812567" y="3890007"/>
                  <a:pt x="1822638" y="3890007"/>
                </a:cubicBezTo>
                <a:cubicBezTo>
                  <a:pt x="1812567" y="3890007"/>
                  <a:pt x="1802498" y="3890007"/>
                  <a:pt x="1802498" y="3910160"/>
                </a:cubicBezTo>
                <a:cubicBezTo>
                  <a:pt x="1802498" y="3910160"/>
                  <a:pt x="1802498" y="3910160"/>
                  <a:pt x="1842778" y="3940389"/>
                </a:cubicBezTo>
                <a:cubicBezTo>
                  <a:pt x="1842778" y="3940389"/>
                  <a:pt x="1842778" y="3940389"/>
                  <a:pt x="1792428" y="3935350"/>
                </a:cubicBezTo>
                <a:cubicBezTo>
                  <a:pt x="1792428" y="3935350"/>
                  <a:pt x="1792428" y="3935350"/>
                  <a:pt x="1792428" y="3940389"/>
                </a:cubicBezTo>
                <a:cubicBezTo>
                  <a:pt x="1792428" y="3940389"/>
                  <a:pt x="1792428" y="3940389"/>
                  <a:pt x="1777323" y="3940389"/>
                </a:cubicBezTo>
                <a:cubicBezTo>
                  <a:pt x="1777323" y="3940389"/>
                  <a:pt x="1777323" y="3940389"/>
                  <a:pt x="1792428" y="3930312"/>
                </a:cubicBezTo>
                <a:cubicBezTo>
                  <a:pt x="1792428" y="3930312"/>
                  <a:pt x="1792428" y="3930312"/>
                  <a:pt x="1802498" y="3925273"/>
                </a:cubicBezTo>
                <a:cubicBezTo>
                  <a:pt x="1802498" y="3925273"/>
                  <a:pt x="1802498" y="3925273"/>
                  <a:pt x="1782360" y="3905121"/>
                </a:cubicBezTo>
                <a:cubicBezTo>
                  <a:pt x="1772289" y="3910160"/>
                  <a:pt x="1742079" y="3920236"/>
                  <a:pt x="1757184" y="3930312"/>
                </a:cubicBezTo>
                <a:cubicBezTo>
                  <a:pt x="1757184" y="3930312"/>
                  <a:pt x="1757184" y="3930312"/>
                  <a:pt x="1721940" y="3940389"/>
                </a:cubicBezTo>
                <a:cubicBezTo>
                  <a:pt x="1721940" y="3940389"/>
                  <a:pt x="1721940" y="3940389"/>
                  <a:pt x="1711871" y="3950464"/>
                </a:cubicBezTo>
                <a:cubicBezTo>
                  <a:pt x="1711871" y="3950464"/>
                  <a:pt x="1711871" y="3950464"/>
                  <a:pt x="1701800" y="3955503"/>
                </a:cubicBezTo>
                <a:cubicBezTo>
                  <a:pt x="1701800" y="3955503"/>
                  <a:pt x="1701800" y="3955503"/>
                  <a:pt x="1671591" y="3940389"/>
                </a:cubicBezTo>
                <a:cubicBezTo>
                  <a:pt x="1671591" y="3940389"/>
                  <a:pt x="1671591" y="3940389"/>
                  <a:pt x="1666556" y="3935350"/>
                </a:cubicBezTo>
                <a:cubicBezTo>
                  <a:pt x="1666556" y="3935350"/>
                  <a:pt x="1666556" y="3935350"/>
                  <a:pt x="1641381" y="3965578"/>
                </a:cubicBezTo>
                <a:cubicBezTo>
                  <a:pt x="1641381" y="3965578"/>
                  <a:pt x="1641381" y="3965578"/>
                  <a:pt x="1656486" y="3980694"/>
                </a:cubicBezTo>
                <a:cubicBezTo>
                  <a:pt x="1656486" y="3980694"/>
                  <a:pt x="1656486" y="3980694"/>
                  <a:pt x="1646417" y="3990769"/>
                </a:cubicBezTo>
                <a:cubicBezTo>
                  <a:pt x="1646417" y="3990769"/>
                  <a:pt x="1646417" y="3990769"/>
                  <a:pt x="1656486" y="4000846"/>
                </a:cubicBezTo>
                <a:cubicBezTo>
                  <a:pt x="1656486" y="4000846"/>
                  <a:pt x="1656486" y="4000846"/>
                  <a:pt x="1621243" y="4000846"/>
                </a:cubicBezTo>
                <a:cubicBezTo>
                  <a:pt x="1621243" y="4000846"/>
                  <a:pt x="1621243" y="4000846"/>
                  <a:pt x="1621243" y="3985732"/>
                </a:cubicBezTo>
                <a:cubicBezTo>
                  <a:pt x="1621243" y="3985732"/>
                  <a:pt x="1621243" y="3985732"/>
                  <a:pt x="1601102" y="3980694"/>
                </a:cubicBezTo>
                <a:cubicBezTo>
                  <a:pt x="1601102" y="3980694"/>
                  <a:pt x="1601102" y="3980694"/>
                  <a:pt x="1596068" y="3980694"/>
                </a:cubicBezTo>
                <a:cubicBezTo>
                  <a:pt x="1596068" y="3980694"/>
                  <a:pt x="1596068" y="3980694"/>
                  <a:pt x="1646417" y="3950464"/>
                </a:cubicBezTo>
                <a:cubicBezTo>
                  <a:pt x="1646417" y="3950464"/>
                  <a:pt x="1646417" y="3950464"/>
                  <a:pt x="1641381" y="3945426"/>
                </a:cubicBezTo>
                <a:cubicBezTo>
                  <a:pt x="1641381" y="3945426"/>
                  <a:pt x="1641381" y="3945426"/>
                  <a:pt x="1661522" y="3925273"/>
                </a:cubicBezTo>
                <a:cubicBezTo>
                  <a:pt x="1661522" y="3925273"/>
                  <a:pt x="1661522" y="3925273"/>
                  <a:pt x="1681661" y="3925273"/>
                </a:cubicBezTo>
                <a:cubicBezTo>
                  <a:pt x="1681661" y="3925273"/>
                  <a:pt x="1681661" y="3925273"/>
                  <a:pt x="1691730" y="3905121"/>
                </a:cubicBezTo>
                <a:cubicBezTo>
                  <a:pt x="1691730" y="3905121"/>
                  <a:pt x="1691730" y="3905121"/>
                  <a:pt x="1701800" y="3910160"/>
                </a:cubicBezTo>
                <a:cubicBezTo>
                  <a:pt x="1711871" y="3925273"/>
                  <a:pt x="1661522" y="3910160"/>
                  <a:pt x="1711871" y="3930312"/>
                </a:cubicBezTo>
                <a:cubicBezTo>
                  <a:pt x="1711871" y="3930312"/>
                  <a:pt x="1711871" y="3930312"/>
                  <a:pt x="1737046" y="3925273"/>
                </a:cubicBezTo>
                <a:cubicBezTo>
                  <a:pt x="1737046" y="3925273"/>
                  <a:pt x="1737046" y="3925273"/>
                  <a:pt x="1772289" y="3895046"/>
                </a:cubicBezTo>
                <a:cubicBezTo>
                  <a:pt x="1772289" y="3895046"/>
                  <a:pt x="1772289" y="3895046"/>
                  <a:pt x="1797464" y="3869855"/>
                </a:cubicBezTo>
                <a:cubicBezTo>
                  <a:pt x="1797464" y="3869855"/>
                  <a:pt x="1797464" y="3869855"/>
                  <a:pt x="1787394" y="3864816"/>
                </a:cubicBezTo>
                <a:cubicBezTo>
                  <a:pt x="1787394" y="3864816"/>
                  <a:pt x="1787394" y="3864816"/>
                  <a:pt x="1792428" y="3849702"/>
                </a:cubicBezTo>
                <a:cubicBezTo>
                  <a:pt x="1792428" y="3849702"/>
                  <a:pt x="1792428" y="3849702"/>
                  <a:pt x="1807533" y="3859779"/>
                </a:cubicBezTo>
                <a:cubicBezTo>
                  <a:pt x="1807533" y="3859779"/>
                  <a:pt x="1807533" y="3859779"/>
                  <a:pt x="1827672" y="3849702"/>
                </a:cubicBezTo>
                <a:cubicBezTo>
                  <a:pt x="1827672" y="3849702"/>
                  <a:pt x="1827672" y="3849702"/>
                  <a:pt x="1792428" y="3839627"/>
                </a:cubicBezTo>
                <a:cubicBezTo>
                  <a:pt x="1792428" y="3839627"/>
                  <a:pt x="1792428" y="3839627"/>
                  <a:pt x="1711871" y="3874893"/>
                </a:cubicBezTo>
                <a:cubicBezTo>
                  <a:pt x="1711871" y="3874893"/>
                  <a:pt x="1711871" y="3874893"/>
                  <a:pt x="1550753" y="3980694"/>
                </a:cubicBezTo>
                <a:cubicBezTo>
                  <a:pt x="1550753" y="3980694"/>
                  <a:pt x="1550753" y="3980694"/>
                  <a:pt x="1545718" y="3990769"/>
                </a:cubicBezTo>
                <a:cubicBezTo>
                  <a:pt x="1545718" y="3990769"/>
                  <a:pt x="1545718" y="3990769"/>
                  <a:pt x="1575927" y="3985732"/>
                </a:cubicBezTo>
                <a:cubicBezTo>
                  <a:pt x="1575927" y="3985732"/>
                  <a:pt x="1575927" y="3985732"/>
                  <a:pt x="1601102" y="3995808"/>
                </a:cubicBezTo>
                <a:cubicBezTo>
                  <a:pt x="1601102" y="3995808"/>
                  <a:pt x="1601102" y="3995808"/>
                  <a:pt x="1611173" y="4005885"/>
                </a:cubicBezTo>
                <a:cubicBezTo>
                  <a:pt x="1611173" y="4005885"/>
                  <a:pt x="1611173" y="4005885"/>
                  <a:pt x="1525578" y="4051227"/>
                </a:cubicBezTo>
                <a:cubicBezTo>
                  <a:pt x="1525578" y="4051227"/>
                  <a:pt x="1525578" y="4051227"/>
                  <a:pt x="1485300" y="4071379"/>
                </a:cubicBezTo>
                <a:cubicBezTo>
                  <a:pt x="1485300" y="4071379"/>
                  <a:pt x="1485300" y="4071379"/>
                  <a:pt x="1455090" y="4101608"/>
                </a:cubicBezTo>
                <a:cubicBezTo>
                  <a:pt x="1455090" y="4101608"/>
                  <a:pt x="1455090" y="4101608"/>
                  <a:pt x="1434950" y="4086495"/>
                </a:cubicBezTo>
                <a:cubicBezTo>
                  <a:pt x="1434950" y="4086495"/>
                  <a:pt x="1434950" y="4086495"/>
                  <a:pt x="1319148" y="4172143"/>
                </a:cubicBezTo>
                <a:cubicBezTo>
                  <a:pt x="1319148" y="4172143"/>
                  <a:pt x="1319148" y="4172143"/>
                  <a:pt x="1314112" y="4182218"/>
                </a:cubicBezTo>
                <a:cubicBezTo>
                  <a:pt x="1314112" y="4182218"/>
                  <a:pt x="1314112" y="4182218"/>
                  <a:pt x="1283902" y="4192295"/>
                </a:cubicBezTo>
                <a:cubicBezTo>
                  <a:pt x="1283902" y="4192295"/>
                  <a:pt x="1283902" y="4192295"/>
                  <a:pt x="1278868" y="4202371"/>
                </a:cubicBezTo>
                <a:cubicBezTo>
                  <a:pt x="1278868" y="4202371"/>
                  <a:pt x="1278868" y="4202371"/>
                  <a:pt x="1263763" y="4212448"/>
                </a:cubicBezTo>
                <a:cubicBezTo>
                  <a:pt x="1263763" y="4212448"/>
                  <a:pt x="1258728" y="4212448"/>
                  <a:pt x="1248658" y="4217485"/>
                </a:cubicBezTo>
                <a:cubicBezTo>
                  <a:pt x="1248658" y="4217485"/>
                  <a:pt x="1248658" y="4217485"/>
                  <a:pt x="1238589" y="4222523"/>
                </a:cubicBezTo>
                <a:cubicBezTo>
                  <a:pt x="1233555" y="4227562"/>
                  <a:pt x="1223484" y="4232600"/>
                  <a:pt x="1213414" y="4242676"/>
                </a:cubicBezTo>
                <a:cubicBezTo>
                  <a:pt x="1213414" y="4242676"/>
                  <a:pt x="1213414" y="4242676"/>
                  <a:pt x="1248658" y="4197332"/>
                </a:cubicBezTo>
                <a:cubicBezTo>
                  <a:pt x="1248658" y="4197332"/>
                  <a:pt x="1248658" y="4197332"/>
                  <a:pt x="1278868" y="4182218"/>
                </a:cubicBezTo>
                <a:cubicBezTo>
                  <a:pt x="1278868" y="4182218"/>
                  <a:pt x="1278868" y="4182218"/>
                  <a:pt x="1258728" y="4167104"/>
                </a:cubicBezTo>
                <a:cubicBezTo>
                  <a:pt x="1258728" y="4167104"/>
                  <a:pt x="1258728" y="4167104"/>
                  <a:pt x="1233555" y="4192295"/>
                </a:cubicBezTo>
                <a:cubicBezTo>
                  <a:pt x="1233555" y="4192295"/>
                  <a:pt x="1233555" y="4192295"/>
                  <a:pt x="1208378" y="4192295"/>
                </a:cubicBezTo>
                <a:cubicBezTo>
                  <a:pt x="1218449" y="4182218"/>
                  <a:pt x="1223484" y="4167104"/>
                  <a:pt x="1218449" y="4162066"/>
                </a:cubicBezTo>
                <a:cubicBezTo>
                  <a:pt x="1218449" y="4162066"/>
                  <a:pt x="1218449" y="4162066"/>
                  <a:pt x="1188239" y="4162066"/>
                </a:cubicBezTo>
                <a:cubicBezTo>
                  <a:pt x="1188239" y="4162066"/>
                  <a:pt x="1188239" y="4162066"/>
                  <a:pt x="1168100" y="4192295"/>
                </a:cubicBezTo>
                <a:cubicBezTo>
                  <a:pt x="1188239" y="4187257"/>
                  <a:pt x="1168100" y="4222523"/>
                  <a:pt x="1203344" y="4202371"/>
                </a:cubicBezTo>
                <a:cubicBezTo>
                  <a:pt x="1203344" y="4202371"/>
                  <a:pt x="1203344" y="4202371"/>
                  <a:pt x="1188239" y="4217485"/>
                </a:cubicBezTo>
                <a:cubicBezTo>
                  <a:pt x="1188239" y="4217485"/>
                  <a:pt x="1188239" y="4217485"/>
                  <a:pt x="1152995" y="4227562"/>
                </a:cubicBezTo>
                <a:cubicBezTo>
                  <a:pt x="1152995" y="4227562"/>
                  <a:pt x="1152995" y="4227562"/>
                  <a:pt x="1132856" y="4217485"/>
                </a:cubicBezTo>
                <a:cubicBezTo>
                  <a:pt x="1132856" y="4217485"/>
                  <a:pt x="1132856" y="4217485"/>
                  <a:pt x="1107682" y="4177180"/>
                </a:cubicBezTo>
                <a:cubicBezTo>
                  <a:pt x="1107682" y="4177180"/>
                  <a:pt x="1107682" y="4177180"/>
                  <a:pt x="1097611" y="4177180"/>
                </a:cubicBezTo>
                <a:cubicBezTo>
                  <a:pt x="1112716" y="4146952"/>
                  <a:pt x="1163065" y="4157027"/>
                  <a:pt x="1168100" y="4116722"/>
                </a:cubicBezTo>
                <a:cubicBezTo>
                  <a:pt x="1168100" y="4116722"/>
                  <a:pt x="1168100" y="4116722"/>
                  <a:pt x="1193275" y="4116722"/>
                </a:cubicBezTo>
                <a:cubicBezTo>
                  <a:pt x="1193275" y="4116722"/>
                  <a:pt x="1193275" y="4116722"/>
                  <a:pt x="1223484" y="4066342"/>
                </a:cubicBezTo>
                <a:cubicBezTo>
                  <a:pt x="1223484" y="4066342"/>
                  <a:pt x="1223484" y="4066342"/>
                  <a:pt x="1218449" y="4056265"/>
                </a:cubicBezTo>
                <a:cubicBezTo>
                  <a:pt x="1218449" y="4056265"/>
                  <a:pt x="1218449" y="4056265"/>
                  <a:pt x="1233555" y="4031074"/>
                </a:cubicBezTo>
                <a:cubicBezTo>
                  <a:pt x="1233555" y="4031074"/>
                  <a:pt x="1233555" y="4031074"/>
                  <a:pt x="1168100" y="4015960"/>
                </a:cubicBezTo>
                <a:cubicBezTo>
                  <a:pt x="1168100" y="4015960"/>
                  <a:pt x="1168100" y="4015960"/>
                  <a:pt x="1168100" y="4005885"/>
                </a:cubicBezTo>
                <a:cubicBezTo>
                  <a:pt x="1168100" y="4005885"/>
                  <a:pt x="1168100" y="4005885"/>
                  <a:pt x="1147960" y="4015960"/>
                </a:cubicBezTo>
                <a:cubicBezTo>
                  <a:pt x="1147960" y="4015960"/>
                  <a:pt x="1147960" y="4015960"/>
                  <a:pt x="1147960" y="4026037"/>
                </a:cubicBezTo>
                <a:cubicBezTo>
                  <a:pt x="1147960" y="4026037"/>
                  <a:pt x="1147960" y="4026037"/>
                  <a:pt x="1092577" y="4041151"/>
                </a:cubicBezTo>
                <a:cubicBezTo>
                  <a:pt x="1092577" y="4041151"/>
                  <a:pt x="1092577" y="4041151"/>
                  <a:pt x="1082507" y="4046190"/>
                </a:cubicBezTo>
                <a:cubicBezTo>
                  <a:pt x="1077472" y="4041151"/>
                  <a:pt x="1057333" y="4046190"/>
                  <a:pt x="1001948" y="4076418"/>
                </a:cubicBezTo>
                <a:cubicBezTo>
                  <a:pt x="1001948" y="4076418"/>
                  <a:pt x="1001948" y="4076418"/>
                  <a:pt x="991879" y="4076418"/>
                </a:cubicBezTo>
                <a:cubicBezTo>
                  <a:pt x="991879" y="4076418"/>
                  <a:pt x="991879" y="4076418"/>
                  <a:pt x="981809" y="4071379"/>
                </a:cubicBezTo>
                <a:cubicBezTo>
                  <a:pt x="981809" y="4071379"/>
                  <a:pt x="981809" y="4071379"/>
                  <a:pt x="1006984" y="4066342"/>
                </a:cubicBezTo>
                <a:cubicBezTo>
                  <a:pt x="1006984" y="4066342"/>
                  <a:pt x="1006984" y="4066342"/>
                  <a:pt x="1037192" y="4041151"/>
                </a:cubicBezTo>
                <a:cubicBezTo>
                  <a:pt x="1037192" y="4041151"/>
                  <a:pt x="1037192" y="4041151"/>
                  <a:pt x="1037192" y="4010922"/>
                </a:cubicBezTo>
                <a:cubicBezTo>
                  <a:pt x="1037192" y="4010922"/>
                  <a:pt x="1037192" y="4010922"/>
                  <a:pt x="1057333" y="4015960"/>
                </a:cubicBezTo>
                <a:cubicBezTo>
                  <a:pt x="1057333" y="4015960"/>
                  <a:pt x="1057333" y="4015960"/>
                  <a:pt x="1072436" y="4000846"/>
                </a:cubicBezTo>
                <a:cubicBezTo>
                  <a:pt x="1072436" y="4000846"/>
                  <a:pt x="1072436" y="4000846"/>
                  <a:pt x="1057333" y="3985732"/>
                </a:cubicBezTo>
                <a:cubicBezTo>
                  <a:pt x="1057333" y="3985732"/>
                  <a:pt x="1057333" y="3985732"/>
                  <a:pt x="1032158" y="3980694"/>
                </a:cubicBezTo>
                <a:cubicBezTo>
                  <a:pt x="1032158" y="3980694"/>
                  <a:pt x="1032158" y="3980694"/>
                  <a:pt x="971738" y="4000846"/>
                </a:cubicBezTo>
                <a:cubicBezTo>
                  <a:pt x="971738" y="4000846"/>
                  <a:pt x="971738" y="4000846"/>
                  <a:pt x="951599" y="4020999"/>
                </a:cubicBezTo>
                <a:cubicBezTo>
                  <a:pt x="936494" y="4020999"/>
                  <a:pt x="996913" y="3985732"/>
                  <a:pt x="926424" y="4026037"/>
                </a:cubicBezTo>
                <a:cubicBezTo>
                  <a:pt x="926424" y="4026037"/>
                  <a:pt x="926424" y="4026037"/>
                  <a:pt x="941530" y="4005885"/>
                </a:cubicBezTo>
                <a:cubicBezTo>
                  <a:pt x="941530" y="4005885"/>
                  <a:pt x="941530" y="4005885"/>
                  <a:pt x="971738" y="3985732"/>
                </a:cubicBezTo>
                <a:cubicBezTo>
                  <a:pt x="971738" y="3985732"/>
                  <a:pt x="971738" y="3985732"/>
                  <a:pt x="971738" y="3975655"/>
                </a:cubicBezTo>
                <a:cubicBezTo>
                  <a:pt x="971738" y="3975655"/>
                  <a:pt x="971738" y="3975655"/>
                  <a:pt x="941530" y="3980694"/>
                </a:cubicBezTo>
                <a:cubicBezTo>
                  <a:pt x="941530" y="3980694"/>
                  <a:pt x="941530" y="3980694"/>
                  <a:pt x="891180" y="4036113"/>
                </a:cubicBezTo>
                <a:cubicBezTo>
                  <a:pt x="891180" y="4036113"/>
                  <a:pt x="891180" y="4036113"/>
                  <a:pt x="921389" y="4031074"/>
                </a:cubicBezTo>
                <a:cubicBezTo>
                  <a:pt x="921389" y="4031074"/>
                  <a:pt x="921389" y="4031074"/>
                  <a:pt x="886145" y="4061304"/>
                </a:cubicBezTo>
                <a:cubicBezTo>
                  <a:pt x="886145" y="4061304"/>
                  <a:pt x="886145" y="4061304"/>
                  <a:pt x="886145" y="4046190"/>
                </a:cubicBezTo>
                <a:cubicBezTo>
                  <a:pt x="886145" y="4046190"/>
                  <a:pt x="886145" y="4046190"/>
                  <a:pt x="871040" y="4056265"/>
                </a:cubicBezTo>
                <a:cubicBezTo>
                  <a:pt x="871040" y="4056265"/>
                  <a:pt x="871040" y="4056265"/>
                  <a:pt x="840831" y="4056265"/>
                </a:cubicBezTo>
                <a:cubicBezTo>
                  <a:pt x="840831" y="4056265"/>
                  <a:pt x="840831" y="4056265"/>
                  <a:pt x="810621" y="4086495"/>
                </a:cubicBezTo>
                <a:cubicBezTo>
                  <a:pt x="810621" y="4086495"/>
                  <a:pt x="810621" y="4086495"/>
                  <a:pt x="770342" y="4076418"/>
                </a:cubicBezTo>
                <a:cubicBezTo>
                  <a:pt x="770342" y="4076418"/>
                  <a:pt x="770342" y="4076418"/>
                  <a:pt x="760272" y="4066342"/>
                </a:cubicBezTo>
                <a:cubicBezTo>
                  <a:pt x="760272" y="4066342"/>
                  <a:pt x="760272" y="4066342"/>
                  <a:pt x="765308" y="4051227"/>
                </a:cubicBezTo>
                <a:cubicBezTo>
                  <a:pt x="765308" y="4051227"/>
                  <a:pt x="765308" y="4051227"/>
                  <a:pt x="750202" y="4031074"/>
                </a:cubicBezTo>
                <a:cubicBezTo>
                  <a:pt x="765308" y="4031074"/>
                  <a:pt x="775377" y="4020999"/>
                  <a:pt x="780413" y="4015960"/>
                </a:cubicBezTo>
                <a:cubicBezTo>
                  <a:pt x="780413" y="4015960"/>
                  <a:pt x="780413" y="4015960"/>
                  <a:pt x="765308" y="4015960"/>
                </a:cubicBezTo>
                <a:cubicBezTo>
                  <a:pt x="765308" y="4015960"/>
                  <a:pt x="765308" y="4015960"/>
                  <a:pt x="815657" y="3950464"/>
                </a:cubicBezTo>
                <a:cubicBezTo>
                  <a:pt x="815657" y="3950464"/>
                  <a:pt x="815657" y="3950464"/>
                  <a:pt x="795516" y="3950464"/>
                </a:cubicBezTo>
                <a:cubicBezTo>
                  <a:pt x="805587" y="3950464"/>
                  <a:pt x="780413" y="3965578"/>
                  <a:pt x="800552" y="3940389"/>
                </a:cubicBezTo>
                <a:cubicBezTo>
                  <a:pt x="800552" y="3940389"/>
                  <a:pt x="800552" y="3940389"/>
                  <a:pt x="785447" y="3940389"/>
                </a:cubicBezTo>
                <a:cubicBezTo>
                  <a:pt x="810621" y="3910160"/>
                  <a:pt x="815657" y="3965578"/>
                  <a:pt x="830762" y="3915198"/>
                </a:cubicBezTo>
                <a:cubicBezTo>
                  <a:pt x="830762" y="3915198"/>
                  <a:pt x="830762" y="3915198"/>
                  <a:pt x="800552" y="3915198"/>
                </a:cubicBezTo>
                <a:cubicBezTo>
                  <a:pt x="800552" y="3915198"/>
                  <a:pt x="800552" y="3915198"/>
                  <a:pt x="709923" y="3985732"/>
                </a:cubicBezTo>
                <a:cubicBezTo>
                  <a:pt x="709923" y="3985732"/>
                  <a:pt x="709923" y="3985732"/>
                  <a:pt x="669644" y="4020999"/>
                </a:cubicBezTo>
                <a:cubicBezTo>
                  <a:pt x="669644" y="4020999"/>
                  <a:pt x="669644" y="4026037"/>
                  <a:pt x="674679" y="4031074"/>
                </a:cubicBezTo>
                <a:cubicBezTo>
                  <a:pt x="674679" y="4031074"/>
                  <a:pt x="674679" y="4031074"/>
                  <a:pt x="649505" y="4026037"/>
                </a:cubicBezTo>
                <a:cubicBezTo>
                  <a:pt x="649505" y="4026037"/>
                  <a:pt x="649505" y="4026037"/>
                  <a:pt x="689784" y="3985732"/>
                </a:cubicBezTo>
                <a:cubicBezTo>
                  <a:pt x="689784" y="3985732"/>
                  <a:pt x="689784" y="3985732"/>
                  <a:pt x="684749" y="3980694"/>
                </a:cubicBezTo>
                <a:cubicBezTo>
                  <a:pt x="684749" y="3980694"/>
                  <a:pt x="684749" y="3980694"/>
                  <a:pt x="709923" y="3950464"/>
                </a:cubicBezTo>
                <a:cubicBezTo>
                  <a:pt x="709923" y="3950464"/>
                  <a:pt x="709923" y="3950464"/>
                  <a:pt x="699854" y="3950464"/>
                </a:cubicBezTo>
                <a:cubicBezTo>
                  <a:pt x="709923" y="3965578"/>
                  <a:pt x="669644" y="3935350"/>
                  <a:pt x="674679" y="3980694"/>
                </a:cubicBezTo>
                <a:cubicBezTo>
                  <a:pt x="674679" y="3980694"/>
                  <a:pt x="674679" y="3980694"/>
                  <a:pt x="664610" y="3990769"/>
                </a:cubicBezTo>
                <a:cubicBezTo>
                  <a:pt x="664610" y="3990769"/>
                  <a:pt x="664610" y="3990769"/>
                  <a:pt x="649505" y="3980694"/>
                </a:cubicBezTo>
                <a:cubicBezTo>
                  <a:pt x="649505" y="3980694"/>
                  <a:pt x="649505" y="3980694"/>
                  <a:pt x="614260" y="3990769"/>
                </a:cubicBezTo>
                <a:cubicBezTo>
                  <a:pt x="614260" y="3990769"/>
                  <a:pt x="614260" y="3990769"/>
                  <a:pt x="579016" y="3950464"/>
                </a:cubicBezTo>
                <a:cubicBezTo>
                  <a:pt x="579016" y="3950464"/>
                  <a:pt x="579016" y="3950464"/>
                  <a:pt x="599155" y="3915198"/>
                </a:cubicBezTo>
                <a:cubicBezTo>
                  <a:pt x="599155" y="3915198"/>
                  <a:pt x="599155" y="3915198"/>
                  <a:pt x="573981" y="3900084"/>
                </a:cubicBezTo>
                <a:cubicBezTo>
                  <a:pt x="573981" y="3900084"/>
                  <a:pt x="573981" y="3900084"/>
                  <a:pt x="609225" y="3884969"/>
                </a:cubicBezTo>
                <a:cubicBezTo>
                  <a:pt x="609225" y="3884969"/>
                  <a:pt x="609225" y="3884969"/>
                  <a:pt x="604189" y="3864816"/>
                </a:cubicBezTo>
                <a:cubicBezTo>
                  <a:pt x="604189" y="3864816"/>
                  <a:pt x="604189" y="3864816"/>
                  <a:pt x="624330" y="3864816"/>
                </a:cubicBezTo>
                <a:cubicBezTo>
                  <a:pt x="624330" y="3864816"/>
                  <a:pt x="624330" y="3864816"/>
                  <a:pt x="609225" y="3839627"/>
                </a:cubicBezTo>
                <a:cubicBezTo>
                  <a:pt x="609225" y="3839627"/>
                  <a:pt x="609225" y="3839627"/>
                  <a:pt x="644469" y="3819474"/>
                </a:cubicBezTo>
                <a:cubicBezTo>
                  <a:pt x="644469" y="3819474"/>
                  <a:pt x="659574" y="3779168"/>
                  <a:pt x="599155" y="3814436"/>
                </a:cubicBezTo>
                <a:cubicBezTo>
                  <a:pt x="599155" y="3814436"/>
                  <a:pt x="599155" y="3814436"/>
                  <a:pt x="573981" y="3814436"/>
                </a:cubicBezTo>
                <a:cubicBezTo>
                  <a:pt x="573981" y="3814436"/>
                  <a:pt x="573981" y="3814436"/>
                  <a:pt x="548806" y="3849702"/>
                </a:cubicBezTo>
                <a:cubicBezTo>
                  <a:pt x="548806" y="3849702"/>
                  <a:pt x="548806" y="3849702"/>
                  <a:pt x="518596" y="3849702"/>
                </a:cubicBezTo>
                <a:cubicBezTo>
                  <a:pt x="518596" y="3849702"/>
                  <a:pt x="518596" y="3849702"/>
                  <a:pt x="543771" y="3834588"/>
                </a:cubicBezTo>
                <a:cubicBezTo>
                  <a:pt x="543771" y="3834588"/>
                  <a:pt x="543771" y="3834588"/>
                  <a:pt x="538737" y="3814436"/>
                </a:cubicBezTo>
                <a:cubicBezTo>
                  <a:pt x="543771" y="3799320"/>
                  <a:pt x="548806" y="3834588"/>
                  <a:pt x="548806" y="3809397"/>
                </a:cubicBezTo>
                <a:cubicBezTo>
                  <a:pt x="553842" y="3804359"/>
                  <a:pt x="563911" y="3804359"/>
                  <a:pt x="573981" y="3799320"/>
                </a:cubicBezTo>
                <a:cubicBezTo>
                  <a:pt x="573981" y="3799320"/>
                  <a:pt x="573981" y="3799320"/>
                  <a:pt x="584050" y="3789245"/>
                </a:cubicBezTo>
                <a:cubicBezTo>
                  <a:pt x="584050" y="3789245"/>
                  <a:pt x="584050" y="3789245"/>
                  <a:pt x="584050" y="3753978"/>
                </a:cubicBezTo>
                <a:cubicBezTo>
                  <a:pt x="584050" y="3753978"/>
                  <a:pt x="584050" y="3753978"/>
                  <a:pt x="579016" y="3753978"/>
                </a:cubicBezTo>
                <a:cubicBezTo>
                  <a:pt x="579016" y="3753978"/>
                  <a:pt x="579016" y="3753978"/>
                  <a:pt x="523632" y="3799320"/>
                </a:cubicBezTo>
                <a:cubicBezTo>
                  <a:pt x="523632" y="3799320"/>
                  <a:pt x="523632" y="3799320"/>
                  <a:pt x="513562" y="3799320"/>
                </a:cubicBezTo>
                <a:cubicBezTo>
                  <a:pt x="513562" y="3799320"/>
                  <a:pt x="513562" y="3799320"/>
                  <a:pt x="513562" y="3789245"/>
                </a:cubicBezTo>
                <a:cubicBezTo>
                  <a:pt x="513562" y="3789245"/>
                  <a:pt x="513562" y="3789245"/>
                  <a:pt x="533701" y="3784206"/>
                </a:cubicBezTo>
                <a:cubicBezTo>
                  <a:pt x="533701" y="3784206"/>
                  <a:pt x="533701" y="3784206"/>
                  <a:pt x="538737" y="3753978"/>
                </a:cubicBezTo>
                <a:cubicBezTo>
                  <a:pt x="538737" y="3753978"/>
                  <a:pt x="538737" y="3753978"/>
                  <a:pt x="563911" y="3738863"/>
                </a:cubicBezTo>
                <a:cubicBezTo>
                  <a:pt x="563911" y="3738863"/>
                  <a:pt x="563911" y="3738863"/>
                  <a:pt x="553842" y="3703597"/>
                </a:cubicBezTo>
                <a:cubicBezTo>
                  <a:pt x="553842" y="3703597"/>
                  <a:pt x="553842" y="3703597"/>
                  <a:pt x="563911" y="3688483"/>
                </a:cubicBezTo>
                <a:cubicBezTo>
                  <a:pt x="563911" y="3688483"/>
                  <a:pt x="568945" y="3688483"/>
                  <a:pt x="568945" y="3688483"/>
                </a:cubicBezTo>
                <a:cubicBezTo>
                  <a:pt x="568945" y="3688483"/>
                  <a:pt x="568945" y="3688483"/>
                  <a:pt x="579016" y="3683444"/>
                </a:cubicBezTo>
                <a:cubicBezTo>
                  <a:pt x="579016" y="3683444"/>
                  <a:pt x="579016" y="3683444"/>
                  <a:pt x="563911" y="3673369"/>
                </a:cubicBezTo>
                <a:cubicBezTo>
                  <a:pt x="563911" y="3673369"/>
                  <a:pt x="563911" y="3673369"/>
                  <a:pt x="558876" y="3663292"/>
                </a:cubicBezTo>
                <a:cubicBezTo>
                  <a:pt x="558876" y="3663292"/>
                  <a:pt x="558876" y="3663292"/>
                  <a:pt x="513562" y="3693521"/>
                </a:cubicBezTo>
                <a:cubicBezTo>
                  <a:pt x="528666" y="3713674"/>
                  <a:pt x="483352" y="3688483"/>
                  <a:pt x="488388" y="3738863"/>
                </a:cubicBezTo>
                <a:cubicBezTo>
                  <a:pt x="488388" y="3738863"/>
                  <a:pt x="488388" y="3738863"/>
                  <a:pt x="473283" y="3743901"/>
                </a:cubicBezTo>
                <a:cubicBezTo>
                  <a:pt x="473283" y="3743901"/>
                  <a:pt x="473283" y="3743901"/>
                  <a:pt x="488388" y="3774131"/>
                </a:cubicBezTo>
                <a:cubicBezTo>
                  <a:pt x="488388" y="3774131"/>
                  <a:pt x="488388" y="3774131"/>
                  <a:pt x="478318" y="3799320"/>
                </a:cubicBezTo>
                <a:cubicBezTo>
                  <a:pt x="478318" y="3799320"/>
                  <a:pt x="478318" y="3799320"/>
                  <a:pt x="493422" y="3799320"/>
                </a:cubicBezTo>
                <a:cubicBezTo>
                  <a:pt x="493422" y="3799320"/>
                  <a:pt x="493422" y="3804359"/>
                  <a:pt x="493422" y="3804359"/>
                </a:cubicBezTo>
                <a:cubicBezTo>
                  <a:pt x="483352" y="3804359"/>
                  <a:pt x="478318" y="3809397"/>
                  <a:pt x="468247" y="3814436"/>
                </a:cubicBezTo>
                <a:cubicBezTo>
                  <a:pt x="463213" y="3809397"/>
                  <a:pt x="458178" y="3809397"/>
                  <a:pt x="453142" y="3809397"/>
                </a:cubicBezTo>
                <a:cubicBezTo>
                  <a:pt x="453142" y="3809397"/>
                  <a:pt x="453142" y="3809397"/>
                  <a:pt x="473283" y="3779168"/>
                </a:cubicBezTo>
                <a:cubicBezTo>
                  <a:pt x="473283" y="3779168"/>
                  <a:pt x="473283" y="3779168"/>
                  <a:pt x="463213" y="3779168"/>
                </a:cubicBezTo>
                <a:cubicBezTo>
                  <a:pt x="463213" y="3779168"/>
                  <a:pt x="463213" y="3779168"/>
                  <a:pt x="443072" y="3794283"/>
                </a:cubicBezTo>
                <a:cubicBezTo>
                  <a:pt x="443072" y="3794283"/>
                  <a:pt x="443072" y="3794283"/>
                  <a:pt x="448108" y="3753978"/>
                </a:cubicBezTo>
                <a:cubicBezTo>
                  <a:pt x="448108" y="3753978"/>
                  <a:pt x="448108" y="3753978"/>
                  <a:pt x="468247" y="3748940"/>
                </a:cubicBezTo>
                <a:cubicBezTo>
                  <a:pt x="468247" y="3748940"/>
                  <a:pt x="468247" y="3748940"/>
                  <a:pt x="453142" y="3738863"/>
                </a:cubicBezTo>
                <a:cubicBezTo>
                  <a:pt x="453142" y="3738863"/>
                  <a:pt x="453142" y="3738863"/>
                  <a:pt x="453142" y="3703597"/>
                </a:cubicBezTo>
                <a:cubicBezTo>
                  <a:pt x="453142" y="3703597"/>
                  <a:pt x="453142" y="3703597"/>
                  <a:pt x="387690" y="3733826"/>
                </a:cubicBezTo>
                <a:cubicBezTo>
                  <a:pt x="387690" y="3733826"/>
                  <a:pt x="387690" y="3733826"/>
                  <a:pt x="352445" y="3764054"/>
                </a:cubicBezTo>
                <a:cubicBezTo>
                  <a:pt x="352445" y="3764054"/>
                  <a:pt x="352445" y="3764054"/>
                  <a:pt x="347410" y="3764054"/>
                </a:cubicBezTo>
                <a:cubicBezTo>
                  <a:pt x="347410" y="3764054"/>
                  <a:pt x="347410" y="3764054"/>
                  <a:pt x="337340" y="3774131"/>
                </a:cubicBezTo>
                <a:cubicBezTo>
                  <a:pt x="337340" y="3774131"/>
                  <a:pt x="337340" y="3774131"/>
                  <a:pt x="337340" y="3779168"/>
                </a:cubicBezTo>
                <a:cubicBezTo>
                  <a:pt x="337340" y="3779168"/>
                  <a:pt x="337340" y="3779168"/>
                  <a:pt x="347410" y="3789245"/>
                </a:cubicBezTo>
                <a:cubicBezTo>
                  <a:pt x="352445" y="3779168"/>
                  <a:pt x="367549" y="3779168"/>
                  <a:pt x="382654" y="3779168"/>
                </a:cubicBezTo>
                <a:cubicBezTo>
                  <a:pt x="382654" y="3779168"/>
                  <a:pt x="382654" y="3779168"/>
                  <a:pt x="337340" y="3804359"/>
                </a:cubicBezTo>
                <a:cubicBezTo>
                  <a:pt x="337340" y="3804359"/>
                  <a:pt x="337340" y="3804359"/>
                  <a:pt x="337340" y="3799320"/>
                </a:cubicBezTo>
                <a:cubicBezTo>
                  <a:pt x="337340" y="3799320"/>
                  <a:pt x="337340" y="3799320"/>
                  <a:pt x="286991" y="3814436"/>
                </a:cubicBezTo>
                <a:cubicBezTo>
                  <a:pt x="286991" y="3814436"/>
                  <a:pt x="286991" y="3814436"/>
                  <a:pt x="302095" y="3784206"/>
                </a:cubicBezTo>
                <a:cubicBezTo>
                  <a:pt x="302095" y="3784206"/>
                  <a:pt x="302095" y="3784206"/>
                  <a:pt x="312166" y="3774131"/>
                </a:cubicBezTo>
                <a:cubicBezTo>
                  <a:pt x="312166" y="3774131"/>
                  <a:pt x="312166" y="3774131"/>
                  <a:pt x="307130" y="3764054"/>
                </a:cubicBezTo>
                <a:cubicBezTo>
                  <a:pt x="307130" y="3764054"/>
                  <a:pt x="307130" y="3764054"/>
                  <a:pt x="327271" y="3733826"/>
                </a:cubicBezTo>
                <a:cubicBezTo>
                  <a:pt x="317200" y="3733826"/>
                  <a:pt x="312166" y="3728788"/>
                  <a:pt x="307130" y="3708635"/>
                </a:cubicBezTo>
                <a:cubicBezTo>
                  <a:pt x="307130" y="3708635"/>
                  <a:pt x="307130" y="3708635"/>
                  <a:pt x="317200" y="3698558"/>
                </a:cubicBezTo>
                <a:cubicBezTo>
                  <a:pt x="317200" y="3698558"/>
                  <a:pt x="317200" y="3698558"/>
                  <a:pt x="317200" y="3688483"/>
                </a:cubicBezTo>
                <a:cubicBezTo>
                  <a:pt x="281956" y="3668330"/>
                  <a:pt x="307130" y="3738863"/>
                  <a:pt x="281956" y="3673369"/>
                </a:cubicBezTo>
                <a:cubicBezTo>
                  <a:pt x="281956" y="3673369"/>
                  <a:pt x="281956" y="3673369"/>
                  <a:pt x="312166" y="3668330"/>
                </a:cubicBezTo>
                <a:cubicBezTo>
                  <a:pt x="312166" y="3668330"/>
                  <a:pt x="312166" y="3668330"/>
                  <a:pt x="317200" y="3658253"/>
                </a:cubicBezTo>
                <a:cubicBezTo>
                  <a:pt x="302095" y="3643139"/>
                  <a:pt x="266851" y="3713674"/>
                  <a:pt x="302095" y="3628025"/>
                </a:cubicBezTo>
                <a:cubicBezTo>
                  <a:pt x="302095" y="3628025"/>
                  <a:pt x="302095" y="3628025"/>
                  <a:pt x="317200" y="3607873"/>
                </a:cubicBezTo>
                <a:cubicBezTo>
                  <a:pt x="312166" y="3607873"/>
                  <a:pt x="307130" y="3597796"/>
                  <a:pt x="307130" y="3572605"/>
                </a:cubicBezTo>
                <a:cubicBezTo>
                  <a:pt x="307130" y="3572605"/>
                  <a:pt x="307130" y="3572605"/>
                  <a:pt x="312166" y="3567568"/>
                </a:cubicBezTo>
                <a:cubicBezTo>
                  <a:pt x="312166" y="3567568"/>
                  <a:pt x="312166" y="3567568"/>
                  <a:pt x="281956" y="3552453"/>
                </a:cubicBezTo>
                <a:cubicBezTo>
                  <a:pt x="281956" y="3552453"/>
                  <a:pt x="281956" y="3552453"/>
                  <a:pt x="327271" y="3547416"/>
                </a:cubicBezTo>
                <a:cubicBezTo>
                  <a:pt x="327271" y="3547416"/>
                  <a:pt x="327271" y="3547416"/>
                  <a:pt x="332305" y="3547416"/>
                </a:cubicBezTo>
                <a:cubicBezTo>
                  <a:pt x="332305" y="3547416"/>
                  <a:pt x="332305" y="3547416"/>
                  <a:pt x="322235" y="3537339"/>
                </a:cubicBezTo>
                <a:cubicBezTo>
                  <a:pt x="322235" y="3542377"/>
                  <a:pt x="307130" y="3552453"/>
                  <a:pt x="327271" y="3527263"/>
                </a:cubicBezTo>
                <a:cubicBezTo>
                  <a:pt x="327271" y="3527263"/>
                  <a:pt x="327271" y="3527263"/>
                  <a:pt x="302095" y="3527263"/>
                </a:cubicBezTo>
                <a:cubicBezTo>
                  <a:pt x="302095" y="3527263"/>
                  <a:pt x="302095" y="3527263"/>
                  <a:pt x="312166" y="3512148"/>
                </a:cubicBezTo>
                <a:cubicBezTo>
                  <a:pt x="312166" y="3512148"/>
                  <a:pt x="312166" y="3512148"/>
                  <a:pt x="327271" y="3522225"/>
                </a:cubicBezTo>
                <a:cubicBezTo>
                  <a:pt x="327271" y="3522225"/>
                  <a:pt x="327271" y="3522225"/>
                  <a:pt x="387690" y="3476881"/>
                </a:cubicBezTo>
                <a:cubicBezTo>
                  <a:pt x="387690" y="3476881"/>
                  <a:pt x="387690" y="3476881"/>
                  <a:pt x="332305" y="3471843"/>
                </a:cubicBezTo>
                <a:cubicBezTo>
                  <a:pt x="332305" y="3471843"/>
                  <a:pt x="332305" y="3471843"/>
                  <a:pt x="332305" y="3461767"/>
                </a:cubicBezTo>
                <a:cubicBezTo>
                  <a:pt x="332305" y="3461767"/>
                  <a:pt x="332305" y="3461767"/>
                  <a:pt x="362515" y="3461767"/>
                </a:cubicBezTo>
                <a:cubicBezTo>
                  <a:pt x="362515" y="3461767"/>
                  <a:pt x="362515" y="3461767"/>
                  <a:pt x="357479" y="3421462"/>
                </a:cubicBezTo>
                <a:cubicBezTo>
                  <a:pt x="357479" y="3421462"/>
                  <a:pt x="357479" y="3421462"/>
                  <a:pt x="382654" y="3411385"/>
                </a:cubicBezTo>
                <a:cubicBezTo>
                  <a:pt x="387690" y="3406347"/>
                  <a:pt x="397759" y="3431538"/>
                  <a:pt x="387690" y="3401310"/>
                </a:cubicBezTo>
                <a:cubicBezTo>
                  <a:pt x="387690" y="3401310"/>
                  <a:pt x="387690" y="3401310"/>
                  <a:pt x="317200" y="3411385"/>
                </a:cubicBezTo>
                <a:cubicBezTo>
                  <a:pt x="322235" y="3426499"/>
                  <a:pt x="297061" y="3421462"/>
                  <a:pt x="286991" y="3421462"/>
                </a:cubicBezTo>
                <a:cubicBezTo>
                  <a:pt x="286991" y="3421462"/>
                  <a:pt x="286991" y="3421462"/>
                  <a:pt x="271886" y="3436576"/>
                </a:cubicBezTo>
                <a:cubicBezTo>
                  <a:pt x="271886" y="3436576"/>
                  <a:pt x="271886" y="3436576"/>
                  <a:pt x="241676" y="3426499"/>
                </a:cubicBezTo>
                <a:cubicBezTo>
                  <a:pt x="241676" y="3426499"/>
                  <a:pt x="241676" y="3426499"/>
                  <a:pt x="211468" y="3461767"/>
                </a:cubicBezTo>
                <a:cubicBezTo>
                  <a:pt x="211468" y="3461767"/>
                  <a:pt x="211468" y="3461767"/>
                  <a:pt x="201398" y="3451690"/>
                </a:cubicBezTo>
                <a:cubicBezTo>
                  <a:pt x="201398" y="3451690"/>
                  <a:pt x="201398" y="3451690"/>
                  <a:pt x="186293" y="3471843"/>
                </a:cubicBezTo>
                <a:cubicBezTo>
                  <a:pt x="186293" y="3471843"/>
                  <a:pt x="186293" y="3471843"/>
                  <a:pt x="161118" y="3481920"/>
                </a:cubicBezTo>
                <a:cubicBezTo>
                  <a:pt x="151047" y="3491995"/>
                  <a:pt x="135944" y="3507111"/>
                  <a:pt x="105734" y="3532300"/>
                </a:cubicBezTo>
                <a:cubicBezTo>
                  <a:pt x="105734" y="3532300"/>
                  <a:pt x="105734" y="3532300"/>
                  <a:pt x="100700" y="3512148"/>
                </a:cubicBezTo>
                <a:cubicBezTo>
                  <a:pt x="100700" y="3512148"/>
                  <a:pt x="100700" y="3512148"/>
                  <a:pt x="105734" y="3497034"/>
                </a:cubicBezTo>
                <a:cubicBezTo>
                  <a:pt x="105734" y="3497034"/>
                  <a:pt x="105734" y="3497034"/>
                  <a:pt x="90629" y="3491995"/>
                </a:cubicBezTo>
                <a:cubicBezTo>
                  <a:pt x="100700" y="3481920"/>
                  <a:pt x="120839" y="3461767"/>
                  <a:pt x="130909" y="3481920"/>
                </a:cubicBezTo>
                <a:cubicBezTo>
                  <a:pt x="130909" y="3481920"/>
                  <a:pt x="130909" y="3481920"/>
                  <a:pt x="181258" y="3461767"/>
                </a:cubicBezTo>
                <a:cubicBezTo>
                  <a:pt x="181258" y="3461767"/>
                  <a:pt x="181258" y="3461767"/>
                  <a:pt x="156083" y="3441615"/>
                </a:cubicBezTo>
                <a:cubicBezTo>
                  <a:pt x="156083" y="3441615"/>
                  <a:pt x="156083" y="3441615"/>
                  <a:pt x="156083" y="3401310"/>
                </a:cubicBezTo>
                <a:cubicBezTo>
                  <a:pt x="156083" y="3401310"/>
                  <a:pt x="156083" y="3401310"/>
                  <a:pt x="186293" y="3401310"/>
                </a:cubicBezTo>
                <a:cubicBezTo>
                  <a:pt x="186293" y="3401310"/>
                  <a:pt x="186293" y="3401310"/>
                  <a:pt x="196363" y="3391233"/>
                </a:cubicBezTo>
                <a:cubicBezTo>
                  <a:pt x="196363" y="3391233"/>
                  <a:pt x="196363" y="3391233"/>
                  <a:pt x="196363" y="3376119"/>
                </a:cubicBezTo>
                <a:cubicBezTo>
                  <a:pt x="176223" y="3376119"/>
                  <a:pt x="251747" y="3340853"/>
                  <a:pt x="206432" y="3355967"/>
                </a:cubicBezTo>
                <a:cubicBezTo>
                  <a:pt x="206432" y="3355967"/>
                  <a:pt x="206432" y="3355967"/>
                  <a:pt x="211468" y="3350928"/>
                </a:cubicBezTo>
                <a:cubicBezTo>
                  <a:pt x="211468" y="3350928"/>
                  <a:pt x="211468" y="3350928"/>
                  <a:pt x="211468" y="3325737"/>
                </a:cubicBezTo>
                <a:cubicBezTo>
                  <a:pt x="216502" y="3315662"/>
                  <a:pt x="246712" y="3340853"/>
                  <a:pt x="231607" y="3305585"/>
                </a:cubicBezTo>
                <a:cubicBezTo>
                  <a:pt x="231607" y="3305585"/>
                  <a:pt x="231607" y="3305585"/>
                  <a:pt x="231607" y="3295509"/>
                </a:cubicBezTo>
                <a:cubicBezTo>
                  <a:pt x="231607" y="3295509"/>
                  <a:pt x="231607" y="3295509"/>
                  <a:pt x="206432" y="3295509"/>
                </a:cubicBezTo>
                <a:cubicBezTo>
                  <a:pt x="206432" y="3295509"/>
                  <a:pt x="206432" y="3295509"/>
                  <a:pt x="236642" y="3265280"/>
                </a:cubicBezTo>
                <a:cubicBezTo>
                  <a:pt x="236642" y="3265280"/>
                  <a:pt x="236642" y="3265280"/>
                  <a:pt x="231607" y="3260241"/>
                </a:cubicBezTo>
                <a:cubicBezTo>
                  <a:pt x="231607" y="3260241"/>
                  <a:pt x="231607" y="3260241"/>
                  <a:pt x="246712" y="3250166"/>
                </a:cubicBezTo>
                <a:cubicBezTo>
                  <a:pt x="246712" y="3235052"/>
                  <a:pt x="196363" y="3310623"/>
                  <a:pt x="246712" y="3214899"/>
                </a:cubicBezTo>
                <a:cubicBezTo>
                  <a:pt x="246712" y="3214899"/>
                  <a:pt x="246712" y="3214899"/>
                  <a:pt x="246712" y="3184670"/>
                </a:cubicBezTo>
                <a:cubicBezTo>
                  <a:pt x="246712" y="3184670"/>
                  <a:pt x="246712" y="3184670"/>
                  <a:pt x="206432" y="3184670"/>
                </a:cubicBezTo>
                <a:cubicBezTo>
                  <a:pt x="206432" y="3184670"/>
                  <a:pt x="206432" y="3184670"/>
                  <a:pt x="221537" y="3214899"/>
                </a:cubicBezTo>
                <a:cubicBezTo>
                  <a:pt x="221537" y="3214899"/>
                  <a:pt x="221537" y="3214899"/>
                  <a:pt x="216502" y="3224975"/>
                </a:cubicBezTo>
                <a:cubicBezTo>
                  <a:pt x="216502" y="3224975"/>
                  <a:pt x="216502" y="3224975"/>
                  <a:pt x="181258" y="3209861"/>
                </a:cubicBezTo>
                <a:cubicBezTo>
                  <a:pt x="181258" y="3209861"/>
                  <a:pt x="181258" y="3209861"/>
                  <a:pt x="176223" y="3219936"/>
                </a:cubicBezTo>
                <a:cubicBezTo>
                  <a:pt x="176223" y="3219936"/>
                  <a:pt x="176223" y="3219936"/>
                  <a:pt x="176223" y="3194747"/>
                </a:cubicBezTo>
                <a:cubicBezTo>
                  <a:pt x="181258" y="3194747"/>
                  <a:pt x="181258" y="3224975"/>
                  <a:pt x="186293" y="3189709"/>
                </a:cubicBezTo>
                <a:cubicBezTo>
                  <a:pt x="186293" y="3189709"/>
                  <a:pt x="186293" y="3189709"/>
                  <a:pt x="151047" y="3169556"/>
                </a:cubicBezTo>
                <a:cubicBezTo>
                  <a:pt x="151047" y="3169556"/>
                  <a:pt x="151047" y="3169556"/>
                  <a:pt x="151047" y="3174595"/>
                </a:cubicBezTo>
                <a:cubicBezTo>
                  <a:pt x="146014" y="3169556"/>
                  <a:pt x="135944" y="3179632"/>
                  <a:pt x="130909" y="3209861"/>
                </a:cubicBezTo>
                <a:cubicBezTo>
                  <a:pt x="130909" y="3209861"/>
                  <a:pt x="130909" y="3209861"/>
                  <a:pt x="105734" y="3214899"/>
                </a:cubicBezTo>
                <a:cubicBezTo>
                  <a:pt x="105734" y="3214899"/>
                  <a:pt x="105734" y="3214899"/>
                  <a:pt x="125875" y="3224975"/>
                </a:cubicBezTo>
                <a:cubicBezTo>
                  <a:pt x="125875" y="3224975"/>
                  <a:pt x="125875" y="3224975"/>
                  <a:pt x="115804" y="3260241"/>
                </a:cubicBezTo>
                <a:cubicBezTo>
                  <a:pt x="115804" y="3265280"/>
                  <a:pt x="120839" y="3265280"/>
                  <a:pt x="130909" y="3265280"/>
                </a:cubicBezTo>
                <a:cubicBezTo>
                  <a:pt x="125875" y="3265280"/>
                  <a:pt x="125875" y="3270318"/>
                  <a:pt x="120839" y="3270318"/>
                </a:cubicBezTo>
                <a:cubicBezTo>
                  <a:pt x="120839" y="3270318"/>
                  <a:pt x="115804" y="3265280"/>
                  <a:pt x="115804" y="3265280"/>
                </a:cubicBezTo>
                <a:cubicBezTo>
                  <a:pt x="115804" y="3265280"/>
                  <a:pt x="115804" y="3265280"/>
                  <a:pt x="110770" y="3275357"/>
                </a:cubicBezTo>
                <a:cubicBezTo>
                  <a:pt x="110770" y="3275357"/>
                  <a:pt x="110770" y="3275357"/>
                  <a:pt x="105734" y="3290471"/>
                </a:cubicBezTo>
                <a:cubicBezTo>
                  <a:pt x="105734" y="3290471"/>
                  <a:pt x="105734" y="3290471"/>
                  <a:pt x="80560" y="3315662"/>
                </a:cubicBezTo>
                <a:cubicBezTo>
                  <a:pt x="80560" y="3315662"/>
                  <a:pt x="80560" y="3315662"/>
                  <a:pt x="80560" y="3330776"/>
                </a:cubicBezTo>
                <a:cubicBezTo>
                  <a:pt x="80560" y="3330776"/>
                  <a:pt x="80560" y="3330776"/>
                  <a:pt x="60420" y="3340853"/>
                </a:cubicBezTo>
                <a:cubicBezTo>
                  <a:pt x="60420" y="3340853"/>
                  <a:pt x="60420" y="3340853"/>
                  <a:pt x="65454" y="3345890"/>
                </a:cubicBezTo>
                <a:cubicBezTo>
                  <a:pt x="65454" y="3345890"/>
                  <a:pt x="65454" y="3345890"/>
                  <a:pt x="45315" y="3355967"/>
                </a:cubicBezTo>
                <a:cubicBezTo>
                  <a:pt x="45315" y="3355967"/>
                  <a:pt x="45315" y="3355967"/>
                  <a:pt x="35246" y="3350928"/>
                </a:cubicBezTo>
                <a:cubicBezTo>
                  <a:pt x="35246" y="3350928"/>
                  <a:pt x="35246" y="3350928"/>
                  <a:pt x="25176" y="3345890"/>
                </a:cubicBezTo>
                <a:cubicBezTo>
                  <a:pt x="25176" y="3345890"/>
                  <a:pt x="25176" y="3345890"/>
                  <a:pt x="25176" y="3335814"/>
                </a:cubicBezTo>
                <a:cubicBezTo>
                  <a:pt x="25176" y="3335814"/>
                  <a:pt x="25176" y="3335814"/>
                  <a:pt x="40280" y="3325737"/>
                </a:cubicBezTo>
                <a:cubicBezTo>
                  <a:pt x="40280" y="3325737"/>
                  <a:pt x="40280" y="3325737"/>
                  <a:pt x="10071" y="3310623"/>
                </a:cubicBezTo>
                <a:cubicBezTo>
                  <a:pt x="10071" y="3310623"/>
                  <a:pt x="10071" y="3310623"/>
                  <a:pt x="0" y="3285432"/>
                </a:cubicBezTo>
                <a:cubicBezTo>
                  <a:pt x="35246" y="3295509"/>
                  <a:pt x="-20139" y="3250166"/>
                  <a:pt x="30210" y="3285432"/>
                </a:cubicBezTo>
                <a:cubicBezTo>
                  <a:pt x="30210" y="3285432"/>
                  <a:pt x="30210" y="3285432"/>
                  <a:pt x="65454" y="3285432"/>
                </a:cubicBezTo>
                <a:cubicBezTo>
                  <a:pt x="65454" y="3285432"/>
                  <a:pt x="65454" y="3285432"/>
                  <a:pt x="65454" y="3250166"/>
                </a:cubicBezTo>
                <a:cubicBezTo>
                  <a:pt x="65454" y="3250166"/>
                  <a:pt x="65454" y="3250166"/>
                  <a:pt x="85595" y="3224975"/>
                </a:cubicBezTo>
                <a:cubicBezTo>
                  <a:pt x="85595" y="3224975"/>
                  <a:pt x="85595" y="3224975"/>
                  <a:pt x="50351" y="3194747"/>
                </a:cubicBezTo>
                <a:cubicBezTo>
                  <a:pt x="50351" y="3194747"/>
                  <a:pt x="50351" y="3194747"/>
                  <a:pt x="75524" y="3174595"/>
                </a:cubicBezTo>
                <a:cubicBezTo>
                  <a:pt x="75524" y="3174595"/>
                  <a:pt x="75524" y="3174595"/>
                  <a:pt x="85595" y="3189709"/>
                </a:cubicBezTo>
                <a:cubicBezTo>
                  <a:pt x="85595" y="3189709"/>
                  <a:pt x="85595" y="3189709"/>
                  <a:pt x="130909" y="3159479"/>
                </a:cubicBezTo>
                <a:cubicBezTo>
                  <a:pt x="130909" y="3159479"/>
                  <a:pt x="130909" y="3159479"/>
                  <a:pt x="135944" y="3159479"/>
                </a:cubicBezTo>
                <a:cubicBezTo>
                  <a:pt x="135944" y="3159479"/>
                  <a:pt x="135944" y="3159479"/>
                  <a:pt x="135944" y="3139327"/>
                </a:cubicBezTo>
                <a:cubicBezTo>
                  <a:pt x="135944" y="3139327"/>
                  <a:pt x="140978" y="3124213"/>
                  <a:pt x="146014" y="3149404"/>
                </a:cubicBezTo>
                <a:cubicBezTo>
                  <a:pt x="146014" y="3149404"/>
                  <a:pt x="146014" y="3149404"/>
                  <a:pt x="156083" y="3124213"/>
                </a:cubicBezTo>
                <a:cubicBezTo>
                  <a:pt x="156083" y="3124213"/>
                  <a:pt x="156083" y="3124213"/>
                  <a:pt x="171188" y="3124213"/>
                </a:cubicBezTo>
                <a:cubicBezTo>
                  <a:pt x="171188" y="3124213"/>
                  <a:pt x="171188" y="3124213"/>
                  <a:pt x="166153" y="3109099"/>
                </a:cubicBezTo>
                <a:cubicBezTo>
                  <a:pt x="166153" y="3109099"/>
                  <a:pt x="166153" y="3109099"/>
                  <a:pt x="130909" y="3119174"/>
                </a:cubicBezTo>
                <a:cubicBezTo>
                  <a:pt x="130909" y="3119174"/>
                  <a:pt x="130909" y="3119174"/>
                  <a:pt x="125875" y="3124213"/>
                </a:cubicBezTo>
                <a:cubicBezTo>
                  <a:pt x="125875" y="3124213"/>
                  <a:pt x="125875" y="3124213"/>
                  <a:pt x="105734" y="3124213"/>
                </a:cubicBezTo>
                <a:cubicBezTo>
                  <a:pt x="105734" y="3124213"/>
                  <a:pt x="105734" y="3124213"/>
                  <a:pt x="80560" y="3159479"/>
                </a:cubicBezTo>
                <a:cubicBezTo>
                  <a:pt x="80560" y="3149404"/>
                  <a:pt x="80560" y="3134290"/>
                  <a:pt x="80560" y="3119174"/>
                </a:cubicBezTo>
                <a:cubicBezTo>
                  <a:pt x="80560" y="3119174"/>
                  <a:pt x="80560" y="3119174"/>
                  <a:pt x="130909" y="3104060"/>
                </a:cubicBezTo>
                <a:cubicBezTo>
                  <a:pt x="130909" y="3104060"/>
                  <a:pt x="130909" y="3104060"/>
                  <a:pt x="166153" y="3078869"/>
                </a:cubicBezTo>
                <a:cubicBezTo>
                  <a:pt x="166153" y="3078869"/>
                  <a:pt x="166153" y="3078869"/>
                  <a:pt x="186293" y="3078869"/>
                </a:cubicBezTo>
                <a:cubicBezTo>
                  <a:pt x="181258" y="3063755"/>
                  <a:pt x="216502" y="3078869"/>
                  <a:pt x="191327" y="3053678"/>
                </a:cubicBezTo>
                <a:cubicBezTo>
                  <a:pt x="191327" y="3053678"/>
                  <a:pt x="191327" y="3053678"/>
                  <a:pt x="176223" y="3048641"/>
                </a:cubicBezTo>
                <a:cubicBezTo>
                  <a:pt x="171188" y="3048641"/>
                  <a:pt x="161118" y="3053678"/>
                  <a:pt x="146014" y="3058717"/>
                </a:cubicBezTo>
                <a:cubicBezTo>
                  <a:pt x="146014" y="3058717"/>
                  <a:pt x="146014" y="3058717"/>
                  <a:pt x="181258" y="3033526"/>
                </a:cubicBezTo>
                <a:cubicBezTo>
                  <a:pt x="186293" y="3028489"/>
                  <a:pt x="191327" y="3038564"/>
                  <a:pt x="196363" y="3033526"/>
                </a:cubicBezTo>
                <a:cubicBezTo>
                  <a:pt x="196363" y="3033526"/>
                  <a:pt x="196363" y="3033526"/>
                  <a:pt x="196363" y="3023451"/>
                </a:cubicBezTo>
                <a:cubicBezTo>
                  <a:pt x="196363" y="3023451"/>
                  <a:pt x="196363" y="3023451"/>
                  <a:pt x="161118" y="3013374"/>
                </a:cubicBezTo>
                <a:cubicBezTo>
                  <a:pt x="161118" y="3013374"/>
                  <a:pt x="161118" y="3013374"/>
                  <a:pt x="196363" y="2998260"/>
                </a:cubicBezTo>
                <a:cubicBezTo>
                  <a:pt x="211468" y="2975589"/>
                  <a:pt x="235068" y="3001094"/>
                  <a:pt x="243800" y="2987633"/>
                </a:cubicBezTo>
                <a:lnTo>
                  <a:pt x="243802" y="2987632"/>
                </a:lnTo>
                <a:lnTo>
                  <a:pt x="241676" y="2998260"/>
                </a:lnTo>
                <a:cubicBezTo>
                  <a:pt x="241676" y="2998260"/>
                  <a:pt x="241676" y="2998260"/>
                  <a:pt x="266851" y="2998260"/>
                </a:cubicBezTo>
                <a:cubicBezTo>
                  <a:pt x="266851" y="2998260"/>
                  <a:pt x="266851" y="2998260"/>
                  <a:pt x="307130" y="2983146"/>
                </a:cubicBezTo>
                <a:cubicBezTo>
                  <a:pt x="307130" y="2983146"/>
                  <a:pt x="307130" y="2983146"/>
                  <a:pt x="332305" y="2942841"/>
                </a:cubicBezTo>
                <a:cubicBezTo>
                  <a:pt x="332305" y="2942841"/>
                  <a:pt x="332305" y="2942841"/>
                  <a:pt x="362515" y="2922688"/>
                </a:cubicBezTo>
                <a:cubicBezTo>
                  <a:pt x="362515" y="2922688"/>
                  <a:pt x="362515" y="2922688"/>
                  <a:pt x="392724" y="2892459"/>
                </a:cubicBezTo>
                <a:cubicBezTo>
                  <a:pt x="392724" y="2892459"/>
                  <a:pt x="392724" y="2892459"/>
                  <a:pt x="387690" y="2887420"/>
                </a:cubicBezTo>
                <a:cubicBezTo>
                  <a:pt x="412864" y="2892459"/>
                  <a:pt x="417898" y="2867268"/>
                  <a:pt x="422934" y="2882383"/>
                </a:cubicBezTo>
                <a:cubicBezTo>
                  <a:pt x="422934" y="2882383"/>
                  <a:pt x="422934" y="2882383"/>
                  <a:pt x="438039" y="2872306"/>
                </a:cubicBezTo>
                <a:cubicBezTo>
                  <a:pt x="438039" y="2872306"/>
                  <a:pt x="438039" y="2872306"/>
                  <a:pt x="412864" y="2852154"/>
                </a:cubicBezTo>
                <a:cubicBezTo>
                  <a:pt x="412864" y="2852154"/>
                  <a:pt x="412864" y="2852154"/>
                  <a:pt x="377619" y="2862231"/>
                </a:cubicBezTo>
                <a:cubicBezTo>
                  <a:pt x="377619" y="2857192"/>
                  <a:pt x="377619" y="2847115"/>
                  <a:pt x="377619" y="2837040"/>
                </a:cubicBezTo>
                <a:cubicBezTo>
                  <a:pt x="377619" y="2837040"/>
                  <a:pt x="377619" y="2837040"/>
                  <a:pt x="322235" y="2821926"/>
                </a:cubicBezTo>
                <a:cubicBezTo>
                  <a:pt x="322235" y="2821926"/>
                  <a:pt x="322235" y="2821926"/>
                  <a:pt x="337340" y="2801774"/>
                </a:cubicBezTo>
                <a:cubicBezTo>
                  <a:pt x="337340" y="2801774"/>
                  <a:pt x="337340" y="2801774"/>
                  <a:pt x="332305" y="2791697"/>
                </a:cubicBezTo>
                <a:cubicBezTo>
                  <a:pt x="332305" y="2791697"/>
                  <a:pt x="332305" y="2791697"/>
                  <a:pt x="327271" y="2781621"/>
                </a:cubicBezTo>
                <a:cubicBezTo>
                  <a:pt x="327271" y="2781621"/>
                  <a:pt x="327271" y="2781621"/>
                  <a:pt x="302095" y="2786658"/>
                </a:cubicBezTo>
                <a:cubicBezTo>
                  <a:pt x="302095" y="2786658"/>
                  <a:pt x="302095" y="2786658"/>
                  <a:pt x="286991" y="2786658"/>
                </a:cubicBezTo>
                <a:cubicBezTo>
                  <a:pt x="286991" y="2786658"/>
                  <a:pt x="286991" y="2786658"/>
                  <a:pt x="332305" y="2736278"/>
                </a:cubicBezTo>
                <a:cubicBezTo>
                  <a:pt x="332305" y="2736278"/>
                  <a:pt x="332305" y="2736278"/>
                  <a:pt x="322235" y="2731239"/>
                </a:cubicBezTo>
                <a:cubicBezTo>
                  <a:pt x="317200" y="2731239"/>
                  <a:pt x="302095" y="2731239"/>
                  <a:pt x="276922" y="2726201"/>
                </a:cubicBezTo>
                <a:cubicBezTo>
                  <a:pt x="276922" y="2726201"/>
                  <a:pt x="276922" y="2726201"/>
                  <a:pt x="276922" y="2716125"/>
                </a:cubicBezTo>
                <a:cubicBezTo>
                  <a:pt x="276922" y="2716125"/>
                  <a:pt x="276922" y="2716125"/>
                  <a:pt x="246712" y="2706048"/>
                </a:cubicBezTo>
                <a:cubicBezTo>
                  <a:pt x="246712" y="2706048"/>
                  <a:pt x="246712" y="2706048"/>
                  <a:pt x="231607" y="2711087"/>
                </a:cubicBezTo>
                <a:cubicBezTo>
                  <a:pt x="221537" y="2711087"/>
                  <a:pt x="231607" y="2701010"/>
                  <a:pt x="231607" y="2695973"/>
                </a:cubicBezTo>
                <a:cubicBezTo>
                  <a:pt x="231607" y="2695973"/>
                  <a:pt x="231607" y="2695973"/>
                  <a:pt x="246712" y="2680857"/>
                </a:cubicBezTo>
                <a:cubicBezTo>
                  <a:pt x="246712" y="2680857"/>
                  <a:pt x="246712" y="2680857"/>
                  <a:pt x="261817" y="2690934"/>
                </a:cubicBezTo>
                <a:cubicBezTo>
                  <a:pt x="261817" y="2690934"/>
                  <a:pt x="261817" y="2690934"/>
                  <a:pt x="286991" y="2690934"/>
                </a:cubicBezTo>
                <a:cubicBezTo>
                  <a:pt x="286991" y="2690934"/>
                  <a:pt x="286991" y="2690934"/>
                  <a:pt x="317200" y="2645591"/>
                </a:cubicBezTo>
                <a:cubicBezTo>
                  <a:pt x="317200" y="2645591"/>
                  <a:pt x="317200" y="2645591"/>
                  <a:pt x="392724" y="2595211"/>
                </a:cubicBezTo>
                <a:cubicBezTo>
                  <a:pt x="392724" y="2590172"/>
                  <a:pt x="407829" y="2590172"/>
                  <a:pt x="387690" y="2585134"/>
                </a:cubicBezTo>
                <a:cubicBezTo>
                  <a:pt x="387690" y="2585134"/>
                  <a:pt x="387690" y="2585134"/>
                  <a:pt x="362515" y="2595211"/>
                </a:cubicBezTo>
                <a:cubicBezTo>
                  <a:pt x="362515" y="2595211"/>
                  <a:pt x="362515" y="2595211"/>
                  <a:pt x="352445" y="2585134"/>
                </a:cubicBezTo>
                <a:cubicBezTo>
                  <a:pt x="352445" y="2585134"/>
                  <a:pt x="352445" y="2585134"/>
                  <a:pt x="362515" y="2575057"/>
                </a:cubicBezTo>
                <a:cubicBezTo>
                  <a:pt x="362515" y="2575057"/>
                  <a:pt x="362515" y="2575057"/>
                  <a:pt x="342374" y="2529715"/>
                </a:cubicBezTo>
                <a:cubicBezTo>
                  <a:pt x="342374" y="2529715"/>
                  <a:pt x="342374" y="2529715"/>
                  <a:pt x="332305" y="2519638"/>
                </a:cubicBezTo>
                <a:cubicBezTo>
                  <a:pt x="332305" y="2519638"/>
                  <a:pt x="332305" y="2519638"/>
                  <a:pt x="322235" y="2529715"/>
                </a:cubicBezTo>
                <a:cubicBezTo>
                  <a:pt x="322235" y="2529715"/>
                  <a:pt x="322235" y="2529715"/>
                  <a:pt x="317200" y="2524676"/>
                </a:cubicBezTo>
                <a:cubicBezTo>
                  <a:pt x="317200" y="2524676"/>
                  <a:pt x="317200" y="2524676"/>
                  <a:pt x="322235" y="2509563"/>
                </a:cubicBezTo>
                <a:cubicBezTo>
                  <a:pt x="322235" y="2509563"/>
                  <a:pt x="322235" y="2509563"/>
                  <a:pt x="286991" y="2514599"/>
                </a:cubicBezTo>
                <a:cubicBezTo>
                  <a:pt x="286991" y="2514599"/>
                  <a:pt x="286991" y="2514599"/>
                  <a:pt x="271886" y="2529715"/>
                </a:cubicBezTo>
                <a:cubicBezTo>
                  <a:pt x="271886" y="2529715"/>
                  <a:pt x="271886" y="2529715"/>
                  <a:pt x="266851" y="2559943"/>
                </a:cubicBezTo>
                <a:cubicBezTo>
                  <a:pt x="266851" y="2559943"/>
                  <a:pt x="266851" y="2559943"/>
                  <a:pt x="281956" y="2570020"/>
                </a:cubicBezTo>
                <a:cubicBezTo>
                  <a:pt x="281956" y="2570020"/>
                  <a:pt x="281956" y="2570020"/>
                  <a:pt x="271886" y="2580095"/>
                </a:cubicBezTo>
                <a:cubicBezTo>
                  <a:pt x="271886" y="2580095"/>
                  <a:pt x="271886" y="2580095"/>
                  <a:pt x="281956" y="2590172"/>
                </a:cubicBezTo>
                <a:cubicBezTo>
                  <a:pt x="271886" y="2580095"/>
                  <a:pt x="241676" y="2595211"/>
                  <a:pt x="246712" y="2570020"/>
                </a:cubicBezTo>
                <a:cubicBezTo>
                  <a:pt x="226571" y="2544829"/>
                  <a:pt x="297061" y="2570020"/>
                  <a:pt x="241676" y="2534752"/>
                </a:cubicBezTo>
                <a:cubicBezTo>
                  <a:pt x="241676" y="2534752"/>
                  <a:pt x="241676" y="2534752"/>
                  <a:pt x="241676" y="2519638"/>
                </a:cubicBezTo>
                <a:cubicBezTo>
                  <a:pt x="251747" y="2504524"/>
                  <a:pt x="271886" y="2529715"/>
                  <a:pt x="266851" y="2499486"/>
                </a:cubicBezTo>
                <a:cubicBezTo>
                  <a:pt x="266851" y="2499486"/>
                  <a:pt x="266851" y="2499486"/>
                  <a:pt x="251747" y="2499486"/>
                </a:cubicBezTo>
                <a:cubicBezTo>
                  <a:pt x="251747" y="2499486"/>
                  <a:pt x="251747" y="2499486"/>
                  <a:pt x="246712" y="2484372"/>
                </a:cubicBezTo>
                <a:cubicBezTo>
                  <a:pt x="246712" y="2484372"/>
                  <a:pt x="246712" y="2484372"/>
                  <a:pt x="286991" y="2469257"/>
                </a:cubicBezTo>
                <a:cubicBezTo>
                  <a:pt x="302095" y="2428953"/>
                  <a:pt x="317200" y="2413837"/>
                  <a:pt x="372585" y="2408800"/>
                </a:cubicBezTo>
                <a:cubicBezTo>
                  <a:pt x="372585" y="2408800"/>
                  <a:pt x="372585" y="2408800"/>
                  <a:pt x="397759" y="2388646"/>
                </a:cubicBezTo>
                <a:cubicBezTo>
                  <a:pt x="397759" y="2388646"/>
                  <a:pt x="397759" y="2388646"/>
                  <a:pt x="417898" y="2388646"/>
                </a:cubicBezTo>
                <a:cubicBezTo>
                  <a:pt x="417898" y="2388646"/>
                  <a:pt x="417898" y="2388646"/>
                  <a:pt x="422934" y="2373532"/>
                </a:cubicBezTo>
                <a:cubicBezTo>
                  <a:pt x="422934" y="2373532"/>
                  <a:pt x="422934" y="2373532"/>
                  <a:pt x="468247" y="2353380"/>
                </a:cubicBezTo>
                <a:cubicBezTo>
                  <a:pt x="468247" y="2353380"/>
                  <a:pt x="468247" y="2353380"/>
                  <a:pt x="553842" y="2297961"/>
                </a:cubicBezTo>
                <a:cubicBezTo>
                  <a:pt x="553842" y="2297961"/>
                  <a:pt x="553842" y="2297961"/>
                  <a:pt x="563911" y="2272770"/>
                </a:cubicBezTo>
                <a:cubicBezTo>
                  <a:pt x="563911" y="2272770"/>
                  <a:pt x="563911" y="2272770"/>
                  <a:pt x="584050" y="2282847"/>
                </a:cubicBezTo>
                <a:cubicBezTo>
                  <a:pt x="589086" y="2282847"/>
                  <a:pt x="594120" y="2302999"/>
                  <a:pt x="599155" y="2277808"/>
                </a:cubicBezTo>
                <a:cubicBezTo>
                  <a:pt x="599155" y="2277808"/>
                  <a:pt x="599155" y="2277808"/>
                  <a:pt x="594120" y="2272770"/>
                </a:cubicBezTo>
                <a:cubicBezTo>
                  <a:pt x="594120" y="2272770"/>
                  <a:pt x="594120" y="2272770"/>
                  <a:pt x="639435" y="2257656"/>
                </a:cubicBezTo>
                <a:cubicBezTo>
                  <a:pt x="639435" y="2257656"/>
                  <a:pt x="639435" y="2257656"/>
                  <a:pt x="624330" y="2242542"/>
                </a:cubicBezTo>
                <a:cubicBezTo>
                  <a:pt x="624330" y="2242542"/>
                  <a:pt x="624330" y="2242542"/>
                  <a:pt x="654540" y="2237504"/>
                </a:cubicBezTo>
                <a:cubicBezTo>
                  <a:pt x="654540" y="2237504"/>
                  <a:pt x="654540" y="2237504"/>
                  <a:pt x="644469" y="2222388"/>
                </a:cubicBezTo>
                <a:cubicBezTo>
                  <a:pt x="644469" y="2222388"/>
                  <a:pt x="644469" y="2222388"/>
                  <a:pt x="664610" y="2207274"/>
                </a:cubicBezTo>
                <a:cubicBezTo>
                  <a:pt x="664610" y="2207274"/>
                  <a:pt x="664610" y="2207274"/>
                  <a:pt x="679713" y="2217351"/>
                </a:cubicBezTo>
                <a:cubicBezTo>
                  <a:pt x="679713" y="2217351"/>
                  <a:pt x="679713" y="2217351"/>
                  <a:pt x="679713" y="2192160"/>
                </a:cubicBezTo>
                <a:cubicBezTo>
                  <a:pt x="679713" y="2192160"/>
                  <a:pt x="679713" y="2192160"/>
                  <a:pt x="684749" y="2202236"/>
                </a:cubicBezTo>
                <a:cubicBezTo>
                  <a:pt x="684749" y="2202236"/>
                  <a:pt x="684749" y="2202236"/>
                  <a:pt x="699854" y="2202236"/>
                </a:cubicBezTo>
                <a:cubicBezTo>
                  <a:pt x="699854" y="2202236"/>
                  <a:pt x="699854" y="2202236"/>
                  <a:pt x="760272" y="2182084"/>
                </a:cubicBezTo>
                <a:cubicBezTo>
                  <a:pt x="760272" y="2182084"/>
                  <a:pt x="760272" y="2182084"/>
                  <a:pt x="780413" y="2166970"/>
                </a:cubicBezTo>
                <a:cubicBezTo>
                  <a:pt x="780413" y="2166970"/>
                  <a:pt x="780413" y="2166970"/>
                  <a:pt x="840831" y="2141780"/>
                </a:cubicBezTo>
                <a:cubicBezTo>
                  <a:pt x="840831" y="2141780"/>
                  <a:pt x="840831" y="2141780"/>
                  <a:pt x="835796" y="2131703"/>
                </a:cubicBezTo>
                <a:cubicBezTo>
                  <a:pt x="835796" y="2131703"/>
                  <a:pt x="835796" y="2131703"/>
                  <a:pt x="850901" y="2136741"/>
                </a:cubicBezTo>
                <a:cubicBezTo>
                  <a:pt x="886145" y="2096436"/>
                  <a:pt x="866006" y="2166970"/>
                  <a:pt x="906285" y="2106512"/>
                </a:cubicBezTo>
                <a:cubicBezTo>
                  <a:pt x="906285" y="2106512"/>
                  <a:pt x="906285" y="2106512"/>
                  <a:pt x="845865" y="2106512"/>
                </a:cubicBezTo>
                <a:cubicBezTo>
                  <a:pt x="845865" y="2106512"/>
                  <a:pt x="845865" y="2106512"/>
                  <a:pt x="850901" y="2096436"/>
                </a:cubicBezTo>
                <a:cubicBezTo>
                  <a:pt x="850901" y="2096436"/>
                  <a:pt x="850901" y="2096436"/>
                  <a:pt x="891180" y="2091398"/>
                </a:cubicBezTo>
                <a:cubicBezTo>
                  <a:pt x="891180" y="2091398"/>
                  <a:pt x="891180" y="2091398"/>
                  <a:pt x="926424" y="2091398"/>
                </a:cubicBezTo>
                <a:cubicBezTo>
                  <a:pt x="926424" y="2091398"/>
                  <a:pt x="926424" y="2091398"/>
                  <a:pt x="1001948" y="2061169"/>
                </a:cubicBezTo>
                <a:cubicBezTo>
                  <a:pt x="1001948" y="2061169"/>
                  <a:pt x="1001948" y="2061169"/>
                  <a:pt x="1052297" y="2046055"/>
                </a:cubicBezTo>
                <a:cubicBezTo>
                  <a:pt x="1052297" y="2046055"/>
                  <a:pt x="1052297" y="2046055"/>
                  <a:pt x="1067402" y="2025902"/>
                </a:cubicBezTo>
                <a:cubicBezTo>
                  <a:pt x="1067402" y="2025902"/>
                  <a:pt x="1067402" y="2025902"/>
                  <a:pt x="1057333" y="1990636"/>
                </a:cubicBezTo>
                <a:cubicBezTo>
                  <a:pt x="1057333" y="1990636"/>
                  <a:pt x="1057333" y="1990636"/>
                  <a:pt x="1082507" y="1995673"/>
                </a:cubicBezTo>
                <a:cubicBezTo>
                  <a:pt x="1082507" y="1995673"/>
                  <a:pt x="1082507" y="1995673"/>
                  <a:pt x="1077472" y="2005750"/>
                </a:cubicBezTo>
                <a:cubicBezTo>
                  <a:pt x="1077472" y="2005750"/>
                  <a:pt x="1077472" y="2005750"/>
                  <a:pt x="1092577" y="2015827"/>
                </a:cubicBezTo>
                <a:cubicBezTo>
                  <a:pt x="1102646" y="2020864"/>
                  <a:pt x="1107682" y="2005750"/>
                  <a:pt x="1112716" y="2005750"/>
                </a:cubicBezTo>
                <a:cubicBezTo>
                  <a:pt x="1072436" y="1980559"/>
                  <a:pt x="1178170" y="1995673"/>
                  <a:pt x="1092577" y="1980559"/>
                </a:cubicBezTo>
                <a:cubicBezTo>
                  <a:pt x="1092577" y="1980559"/>
                  <a:pt x="1092577" y="1980559"/>
                  <a:pt x="1122785" y="1985597"/>
                </a:cubicBezTo>
                <a:cubicBezTo>
                  <a:pt x="1122785" y="1985597"/>
                  <a:pt x="1122785" y="1985597"/>
                  <a:pt x="1117751" y="1975520"/>
                </a:cubicBezTo>
                <a:cubicBezTo>
                  <a:pt x="1117751" y="1975520"/>
                  <a:pt x="1117751" y="1975520"/>
                  <a:pt x="1147960" y="1990636"/>
                </a:cubicBezTo>
                <a:cubicBezTo>
                  <a:pt x="1163065" y="1995673"/>
                  <a:pt x="1158031" y="1975520"/>
                  <a:pt x="1183204" y="1975520"/>
                </a:cubicBezTo>
                <a:cubicBezTo>
                  <a:pt x="1183204" y="1975520"/>
                  <a:pt x="1183204" y="1975520"/>
                  <a:pt x="1152995" y="1965445"/>
                </a:cubicBezTo>
                <a:cubicBezTo>
                  <a:pt x="1152995" y="1965445"/>
                  <a:pt x="1152995" y="1965445"/>
                  <a:pt x="1077472" y="1960406"/>
                </a:cubicBezTo>
                <a:cubicBezTo>
                  <a:pt x="1077472" y="1960406"/>
                  <a:pt x="1077472" y="1960406"/>
                  <a:pt x="1042228" y="1940254"/>
                </a:cubicBezTo>
                <a:cubicBezTo>
                  <a:pt x="1042228" y="1940254"/>
                  <a:pt x="1042228" y="1940254"/>
                  <a:pt x="981809" y="1950331"/>
                </a:cubicBezTo>
                <a:cubicBezTo>
                  <a:pt x="981809" y="1950331"/>
                  <a:pt x="981809" y="1950331"/>
                  <a:pt x="961669" y="1940254"/>
                </a:cubicBezTo>
                <a:cubicBezTo>
                  <a:pt x="961669" y="1940254"/>
                  <a:pt x="961669" y="1940254"/>
                  <a:pt x="951599" y="1950331"/>
                </a:cubicBezTo>
                <a:cubicBezTo>
                  <a:pt x="951599" y="1950331"/>
                  <a:pt x="951599" y="1950331"/>
                  <a:pt x="951599" y="1940254"/>
                </a:cubicBezTo>
                <a:cubicBezTo>
                  <a:pt x="951599" y="1940254"/>
                  <a:pt x="951599" y="1940254"/>
                  <a:pt x="931460" y="1940254"/>
                </a:cubicBezTo>
                <a:cubicBezTo>
                  <a:pt x="931460" y="1940254"/>
                  <a:pt x="931460" y="1940254"/>
                  <a:pt x="946564" y="1925140"/>
                </a:cubicBezTo>
                <a:cubicBezTo>
                  <a:pt x="946564" y="1925140"/>
                  <a:pt x="946564" y="1925140"/>
                  <a:pt x="891180" y="1915065"/>
                </a:cubicBezTo>
                <a:cubicBezTo>
                  <a:pt x="891180" y="1915065"/>
                  <a:pt x="891180" y="1915065"/>
                  <a:pt x="830762" y="1940254"/>
                </a:cubicBezTo>
                <a:cubicBezTo>
                  <a:pt x="830762" y="1940254"/>
                  <a:pt x="830762" y="1940254"/>
                  <a:pt x="810621" y="1930178"/>
                </a:cubicBezTo>
                <a:cubicBezTo>
                  <a:pt x="810621" y="1930178"/>
                  <a:pt x="810621" y="1930178"/>
                  <a:pt x="790482" y="1950331"/>
                </a:cubicBezTo>
                <a:cubicBezTo>
                  <a:pt x="790482" y="1950331"/>
                  <a:pt x="790482" y="1950331"/>
                  <a:pt x="755238" y="1950331"/>
                </a:cubicBezTo>
                <a:cubicBezTo>
                  <a:pt x="755238" y="1950331"/>
                  <a:pt x="755238" y="1950331"/>
                  <a:pt x="699854" y="2005750"/>
                </a:cubicBezTo>
                <a:cubicBezTo>
                  <a:pt x="699854" y="2005750"/>
                  <a:pt x="699854" y="2005750"/>
                  <a:pt x="709923" y="2010788"/>
                </a:cubicBezTo>
                <a:cubicBezTo>
                  <a:pt x="709923" y="2010788"/>
                  <a:pt x="709923" y="2010788"/>
                  <a:pt x="745167" y="2005750"/>
                </a:cubicBezTo>
                <a:cubicBezTo>
                  <a:pt x="745167" y="2005750"/>
                  <a:pt x="745167" y="2005750"/>
                  <a:pt x="750202" y="2020864"/>
                </a:cubicBezTo>
                <a:cubicBezTo>
                  <a:pt x="750202" y="2020864"/>
                  <a:pt x="750202" y="2020864"/>
                  <a:pt x="785447" y="2041016"/>
                </a:cubicBezTo>
                <a:cubicBezTo>
                  <a:pt x="785447" y="2041016"/>
                  <a:pt x="785447" y="2041016"/>
                  <a:pt x="775377" y="2041016"/>
                </a:cubicBezTo>
                <a:cubicBezTo>
                  <a:pt x="775377" y="2041016"/>
                  <a:pt x="775377" y="2041016"/>
                  <a:pt x="735097" y="2020864"/>
                </a:cubicBezTo>
                <a:cubicBezTo>
                  <a:pt x="735097" y="2020864"/>
                  <a:pt x="735097" y="2020864"/>
                  <a:pt x="725028" y="2025902"/>
                </a:cubicBezTo>
                <a:cubicBezTo>
                  <a:pt x="725028" y="2025902"/>
                  <a:pt x="725028" y="2025902"/>
                  <a:pt x="725028" y="2035978"/>
                </a:cubicBezTo>
                <a:cubicBezTo>
                  <a:pt x="725028" y="2035978"/>
                  <a:pt x="725028" y="2035978"/>
                  <a:pt x="719993" y="2020864"/>
                </a:cubicBezTo>
                <a:cubicBezTo>
                  <a:pt x="719993" y="2020864"/>
                  <a:pt x="719993" y="2020864"/>
                  <a:pt x="709923" y="2020864"/>
                </a:cubicBezTo>
                <a:cubicBezTo>
                  <a:pt x="709923" y="2020864"/>
                  <a:pt x="709923" y="2020864"/>
                  <a:pt x="699854" y="2010788"/>
                </a:cubicBezTo>
                <a:cubicBezTo>
                  <a:pt x="699854" y="2010788"/>
                  <a:pt x="699854" y="2010788"/>
                  <a:pt x="649505" y="2015827"/>
                </a:cubicBezTo>
                <a:cubicBezTo>
                  <a:pt x="649505" y="2015827"/>
                  <a:pt x="649505" y="2015827"/>
                  <a:pt x="619294" y="2030941"/>
                </a:cubicBezTo>
                <a:cubicBezTo>
                  <a:pt x="609225" y="2030941"/>
                  <a:pt x="604189" y="2030941"/>
                  <a:pt x="589086" y="2030941"/>
                </a:cubicBezTo>
                <a:cubicBezTo>
                  <a:pt x="584050" y="2061169"/>
                  <a:pt x="644469" y="2010788"/>
                  <a:pt x="599155" y="2061169"/>
                </a:cubicBezTo>
                <a:cubicBezTo>
                  <a:pt x="599155" y="2061169"/>
                  <a:pt x="599155" y="2061169"/>
                  <a:pt x="563911" y="2051093"/>
                </a:cubicBezTo>
                <a:cubicBezTo>
                  <a:pt x="563911" y="2051093"/>
                  <a:pt x="563911" y="2051093"/>
                  <a:pt x="563911" y="2041016"/>
                </a:cubicBezTo>
                <a:cubicBezTo>
                  <a:pt x="563911" y="2041016"/>
                  <a:pt x="563911" y="2041016"/>
                  <a:pt x="493422" y="2066207"/>
                </a:cubicBezTo>
                <a:cubicBezTo>
                  <a:pt x="493422" y="2066207"/>
                  <a:pt x="493422" y="2066207"/>
                  <a:pt x="508527" y="2076284"/>
                </a:cubicBezTo>
                <a:cubicBezTo>
                  <a:pt x="508527" y="2076284"/>
                  <a:pt x="508527" y="2076284"/>
                  <a:pt x="483352" y="2081321"/>
                </a:cubicBezTo>
                <a:cubicBezTo>
                  <a:pt x="483352" y="2081321"/>
                  <a:pt x="483352" y="2081321"/>
                  <a:pt x="488388" y="2091398"/>
                </a:cubicBezTo>
                <a:cubicBezTo>
                  <a:pt x="488388" y="2091398"/>
                  <a:pt x="488388" y="2091398"/>
                  <a:pt x="453142" y="2106512"/>
                </a:cubicBezTo>
                <a:cubicBezTo>
                  <a:pt x="448108" y="2116589"/>
                  <a:pt x="438039" y="2146817"/>
                  <a:pt x="417898" y="2136741"/>
                </a:cubicBezTo>
                <a:cubicBezTo>
                  <a:pt x="417898" y="2141780"/>
                  <a:pt x="448108" y="2136741"/>
                  <a:pt x="417898" y="2151856"/>
                </a:cubicBezTo>
                <a:cubicBezTo>
                  <a:pt x="417898" y="2151856"/>
                  <a:pt x="417898" y="2151856"/>
                  <a:pt x="427969" y="2151856"/>
                </a:cubicBezTo>
                <a:cubicBezTo>
                  <a:pt x="427969" y="2156894"/>
                  <a:pt x="443072" y="2136741"/>
                  <a:pt x="422934" y="2161931"/>
                </a:cubicBezTo>
                <a:cubicBezTo>
                  <a:pt x="422934" y="2161931"/>
                  <a:pt x="422934" y="2161931"/>
                  <a:pt x="407829" y="2151856"/>
                </a:cubicBezTo>
                <a:cubicBezTo>
                  <a:pt x="402795" y="2161931"/>
                  <a:pt x="387690" y="2172008"/>
                  <a:pt x="337340" y="2187122"/>
                </a:cubicBezTo>
                <a:cubicBezTo>
                  <a:pt x="337340" y="2187122"/>
                  <a:pt x="337340" y="2187122"/>
                  <a:pt x="307130" y="2187122"/>
                </a:cubicBezTo>
                <a:cubicBezTo>
                  <a:pt x="307130" y="2187122"/>
                  <a:pt x="307130" y="2187122"/>
                  <a:pt x="312166" y="2177047"/>
                </a:cubicBezTo>
                <a:cubicBezTo>
                  <a:pt x="312166" y="2177047"/>
                  <a:pt x="312166" y="2177047"/>
                  <a:pt x="292025" y="2151856"/>
                </a:cubicBezTo>
                <a:cubicBezTo>
                  <a:pt x="292025" y="2151856"/>
                  <a:pt x="292025" y="2151856"/>
                  <a:pt x="322235" y="2151856"/>
                </a:cubicBezTo>
                <a:cubicBezTo>
                  <a:pt x="322235" y="2151856"/>
                  <a:pt x="322235" y="2151856"/>
                  <a:pt x="352445" y="2126664"/>
                </a:cubicBezTo>
                <a:cubicBezTo>
                  <a:pt x="352445" y="2126664"/>
                  <a:pt x="352445" y="2126664"/>
                  <a:pt x="307130" y="2096436"/>
                </a:cubicBezTo>
                <a:cubicBezTo>
                  <a:pt x="307130" y="2096436"/>
                  <a:pt x="307130" y="2096436"/>
                  <a:pt x="281956" y="2096436"/>
                </a:cubicBezTo>
                <a:cubicBezTo>
                  <a:pt x="281956" y="2096436"/>
                  <a:pt x="281956" y="2096436"/>
                  <a:pt x="286991" y="2086360"/>
                </a:cubicBezTo>
                <a:cubicBezTo>
                  <a:pt x="286991" y="2086360"/>
                  <a:pt x="286991" y="2086360"/>
                  <a:pt x="322235" y="2096436"/>
                </a:cubicBezTo>
                <a:cubicBezTo>
                  <a:pt x="322235" y="2096436"/>
                  <a:pt x="322235" y="2096436"/>
                  <a:pt x="312166" y="2061169"/>
                </a:cubicBezTo>
                <a:cubicBezTo>
                  <a:pt x="312166" y="2061169"/>
                  <a:pt x="312166" y="2061169"/>
                  <a:pt x="367549" y="2041016"/>
                </a:cubicBezTo>
                <a:cubicBezTo>
                  <a:pt x="367549" y="2041016"/>
                  <a:pt x="367549" y="2041016"/>
                  <a:pt x="367549" y="2056132"/>
                </a:cubicBezTo>
                <a:cubicBezTo>
                  <a:pt x="367549" y="2056132"/>
                  <a:pt x="367549" y="2056132"/>
                  <a:pt x="382654" y="2056132"/>
                </a:cubicBezTo>
                <a:cubicBezTo>
                  <a:pt x="382654" y="2056132"/>
                  <a:pt x="382654" y="2056132"/>
                  <a:pt x="362515" y="2066207"/>
                </a:cubicBezTo>
                <a:cubicBezTo>
                  <a:pt x="362515" y="2066207"/>
                  <a:pt x="362515" y="2066207"/>
                  <a:pt x="382654" y="2071246"/>
                </a:cubicBezTo>
                <a:cubicBezTo>
                  <a:pt x="382654" y="2071246"/>
                  <a:pt x="382654" y="2071246"/>
                  <a:pt x="392724" y="2066207"/>
                </a:cubicBezTo>
                <a:cubicBezTo>
                  <a:pt x="392724" y="2066207"/>
                  <a:pt x="392724" y="2066207"/>
                  <a:pt x="392724" y="2061169"/>
                </a:cubicBezTo>
                <a:cubicBezTo>
                  <a:pt x="392724" y="2061169"/>
                  <a:pt x="392724" y="2061169"/>
                  <a:pt x="422934" y="2086360"/>
                </a:cubicBezTo>
                <a:cubicBezTo>
                  <a:pt x="422934" y="2086360"/>
                  <a:pt x="422934" y="2086360"/>
                  <a:pt x="468247" y="2061169"/>
                </a:cubicBezTo>
                <a:cubicBezTo>
                  <a:pt x="468247" y="2061169"/>
                  <a:pt x="468247" y="2061169"/>
                  <a:pt x="448108" y="2025902"/>
                </a:cubicBezTo>
                <a:cubicBezTo>
                  <a:pt x="448108" y="2025902"/>
                  <a:pt x="448108" y="2025902"/>
                  <a:pt x="468247" y="2015827"/>
                </a:cubicBezTo>
                <a:cubicBezTo>
                  <a:pt x="478318" y="2010788"/>
                  <a:pt x="412864" y="2051093"/>
                  <a:pt x="493422" y="2020864"/>
                </a:cubicBezTo>
                <a:cubicBezTo>
                  <a:pt x="493422" y="2020864"/>
                  <a:pt x="493422" y="2020864"/>
                  <a:pt x="478318" y="2005750"/>
                </a:cubicBezTo>
                <a:cubicBezTo>
                  <a:pt x="478318" y="2005750"/>
                  <a:pt x="478318" y="2005750"/>
                  <a:pt x="513562" y="2000711"/>
                </a:cubicBezTo>
                <a:cubicBezTo>
                  <a:pt x="513562" y="2000711"/>
                  <a:pt x="513562" y="2000711"/>
                  <a:pt x="498457" y="1985597"/>
                </a:cubicBezTo>
                <a:cubicBezTo>
                  <a:pt x="498457" y="1985597"/>
                  <a:pt x="498457" y="1985597"/>
                  <a:pt x="483352" y="1990636"/>
                </a:cubicBezTo>
                <a:cubicBezTo>
                  <a:pt x="478318" y="1995673"/>
                  <a:pt x="473283" y="2000711"/>
                  <a:pt x="478318" y="1990636"/>
                </a:cubicBezTo>
                <a:cubicBezTo>
                  <a:pt x="478318" y="1990636"/>
                  <a:pt x="478318" y="1990636"/>
                  <a:pt x="463213" y="1990636"/>
                </a:cubicBezTo>
                <a:cubicBezTo>
                  <a:pt x="463213" y="1990636"/>
                  <a:pt x="463213" y="1990636"/>
                  <a:pt x="473283" y="1980559"/>
                </a:cubicBezTo>
                <a:cubicBezTo>
                  <a:pt x="473283" y="1980559"/>
                  <a:pt x="473283" y="1980559"/>
                  <a:pt x="483352" y="1980559"/>
                </a:cubicBezTo>
                <a:cubicBezTo>
                  <a:pt x="483352" y="1970483"/>
                  <a:pt x="488388" y="1965445"/>
                  <a:pt x="493422" y="1950331"/>
                </a:cubicBezTo>
                <a:cubicBezTo>
                  <a:pt x="493422" y="1950331"/>
                  <a:pt x="493422" y="1950331"/>
                  <a:pt x="513562" y="1940254"/>
                </a:cubicBezTo>
                <a:cubicBezTo>
                  <a:pt x="518596" y="1955368"/>
                  <a:pt x="463213" y="1970483"/>
                  <a:pt x="508527" y="1975520"/>
                </a:cubicBezTo>
                <a:cubicBezTo>
                  <a:pt x="498457" y="1980559"/>
                  <a:pt x="493422" y="1995673"/>
                  <a:pt x="548806" y="1975520"/>
                </a:cubicBezTo>
                <a:cubicBezTo>
                  <a:pt x="548806" y="1975520"/>
                  <a:pt x="548806" y="1975520"/>
                  <a:pt x="553842" y="1965445"/>
                </a:cubicBezTo>
                <a:cubicBezTo>
                  <a:pt x="553842" y="1965445"/>
                  <a:pt x="553842" y="1965445"/>
                  <a:pt x="548806" y="1950331"/>
                </a:cubicBezTo>
                <a:cubicBezTo>
                  <a:pt x="548806" y="1950331"/>
                  <a:pt x="548806" y="1950331"/>
                  <a:pt x="573981" y="1940254"/>
                </a:cubicBezTo>
                <a:cubicBezTo>
                  <a:pt x="563911" y="1940254"/>
                  <a:pt x="563911" y="1935215"/>
                  <a:pt x="579016" y="1935215"/>
                </a:cubicBezTo>
                <a:cubicBezTo>
                  <a:pt x="584050" y="1935215"/>
                  <a:pt x="589086" y="1930178"/>
                  <a:pt x="594120" y="1925140"/>
                </a:cubicBezTo>
                <a:cubicBezTo>
                  <a:pt x="599155" y="1930178"/>
                  <a:pt x="599155" y="1935215"/>
                  <a:pt x="594120" y="1940254"/>
                </a:cubicBezTo>
                <a:cubicBezTo>
                  <a:pt x="604189" y="1940254"/>
                  <a:pt x="619294" y="1940254"/>
                  <a:pt x="634399" y="1940254"/>
                </a:cubicBezTo>
                <a:cubicBezTo>
                  <a:pt x="634399" y="1940254"/>
                  <a:pt x="634399" y="1940254"/>
                  <a:pt x="644469" y="1930178"/>
                </a:cubicBezTo>
                <a:cubicBezTo>
                  <a:pt x="644469" y="1930178"/>
                  <a:pt x="644469" y="1930178"/>
                  <a:pt x="614260" y="1915065"/>
                </a:cubicBezTo>
                <a:cubicBezTo>
                  <a:pt x="614260" y="1915065"/>
                  <a:pt x="614260" y="1915065"/>
                  <a:pt x="594120" y="1904988"/>
                </a:cubicBezTo>
                <a:cubicBezTo>
                  <a:pt x="594120" y="1904988"/>
                  <a:pt x="594120" y="1904988"/>
                  <a:pt x="594120" y="1894911"/>
                </a:cubicBezTo>
                <a:cubicBezTo>
                  <a:pt x="594120" y="1894911"/>
                  <a:pt x="594120" y="1894911"/>
                  <a:pt x="584050" y="1889872"/>
                </a:cubicBezTo>
                <a:cubicBezTo>
                  <a:pt x="584050" y="1889872"/>
                  <a:pt x="584050" y="1889872"/>
                  <a:pt x="609225" y="1869720"/>
                </a:cubicBezTo>
                <a:cubicBezTo>
                  <a:pt x="609225" y="1869720"/>
                  <a:pt x="609225" y="1869720"/>
                  <a:pt x="624330" y="1899949"/>
                </a:cubicBezTo>
                <a:cubicBezTo>
                  <a:pt x="629365" y="1904988"/>
                  <a:pt x="624330" y="1904988"/>
                  <a:pt x="619294" y="1910026"/>
                </a:cubicBezTo>
                <a:cubicBezTo>
                  <a:pt x="629365" y="1904988"/>
                  <a:pt x="639435" y="1899949"/>
                  <a:pt x="659574" y="1889872"/>
                </a:cubicBezTo>
                <a:cubicBezTo>
                  <a:pt x="659574" y="1889872"/>
                  <a:pt x="659574" y="1889872"/>
                  <a:pt x="634399" y="1874758"/>
                </a:cubicBezTo>
                <a:cubicBezTo>
                  <a:pt x="639435" y="1874758"/>
                  <a:pt x="649505" y="1874758"/>
                  <a:pt x="659574" y="1869720"/>
                </a:cubicBezTo>
                <a:cubicBezTo>
                  <a:pt x="659574" y="1869720"/>
                  <a:pt x="659574" y="1869720"/>
                  <a:pt x="649505" y="1854606"/>
                </a:cubicBezTo>
                <a:cubicBezTo>
                  <a:pt x="649505" y="1854606"/>
                  <a:pt x="649505" y="1854606"/>
                  <a:pt x="624330" y="1849567"/>
                </a:cubicBezTo>
                <a:cubicBezTo>
                  <a:pt x="624330" y="1849567"/>
                  <a:pt x="624330" y="1849567"/>
                  <a:pt x="639435" y="1819339"/>
                </a:cubicBezTo>
                <a:cubicBezTo>
                  <a:pt x="639435" y="1819339"/>
                  <a:pt x="639435" y="1819339"/>
                  <a:pt x="659574" y="1814301"/>
                </a:cubicBezTo>
                <a:cubicBezTo>
                  <a:pt x="659574" y="1814301"/>
                  <a:pt x="659574" y="1814301"/>
                  <a:pt x="669644" y="1814301"/>
                </a:cubicBezTo>
                <a:cubicBezTo>
                  <a:pt x="669644" y="1804225"/>
                  <a:pt x="669644" y="1804225"/>
                  <a:pt x="664610" y="1809262"/>
                </a:cubicBezTo>
                <a:cubicBezTo>
                  <a:pt x="669644" y="1804225"/>
                  <a:pt x="674679" y="1799187"/>
                  <a:pt x="679713" y="1789111"/>
                </a:cubicBezTo>
                <a:cubicBezTo>
                  <a:pt x="719993" y="1768957"/>
                  <a:pt x="679713" y="1844530"/>
                  <a:pt x="719993" y="1784073"/>
                </a:cubicBezTo>
                <a:cubicBezTo>
                  <a:pt x="719993" y="1784073"/>
                  <a:pt x="719993" y="1784073"/>
                  <a:pt x="740133" y="1789111"/>
                </a:cubicBezTo>
                <a:cubicBezTo>
                  <a:pt x="740133" y="1789111"/>
                  <a:pt x="740133" y="1789111"/>
                  <a:pt x="770342" y="1779034"/>
                </a:cubicBezTo>
                <a:cubicBezTo>
                  <a:pt x="760272" y="1789111"/>
                  <a:pt x="709923" y="1819339"/>
                  <a:pt x="805587" y="1773996"/>
                </a:cubicBezTo>
                <a:cubicBezTo>
                  <a:pt x="810621" y="1773996"/>
                  <a:pt x="815657" y="1773996"/>
                  <a:pt x="820691" y="1773996"/>
                </a:cubicBezTo>
                <a:cubicBezTo>
                  <a:pt x="820691" y="1773996"/>
                  <a:pt x="820691" y="1773996"/>
                  <a:pt x="845865" y="1743768"/>
                </a:cubicBezTo>
                <a:cubicBezTo>
                  <a:pt x="845865" y="1743768"/>
                  <a:pt x="845865" y="1743768"/>
                  <a:pt x="830762" y="1728653"/>
                </a:cubicBezTo>
                <a:cubicBezTo>
                  <a:pt x="810621" y="1733691"/>
                  <a:pt x="830762" y="1763920"/>
                  <a:pt x="795516" y="1743768"/>
                </a:cubicBezTo>
                <a:cubicBezTo>
                  <a:pt x="795516" y="1743768"/>
                  <a:pt x="795516" y="1743768"/>
                  <a:pt x="795516" y="1728653"/>
                </a:cubicBezTo>
                <a:cubicBezTo>
                  <a:pt x="795516" y="1728653"/>
                  <a:pt x="795516" y="1728653"/>
                  <a:pt x="830762" y="1723616"/>
                </a:cubicBezTo>
                <a:cubicBezTo>
                  <a:pt x="830762" y="1723616"/>
                  <a:pt x="830762" y="1723616"/>
                  <a:pt x="825726" y="1718577"/>
                </a:cubicBezTo>
                <a:cubicBezTo>
                  <a:pt x="825726" y="1718577"/>
                  <a:pt x="825726" y="1718577"/>
                  <a:pt x="830762" y="1713539"/>
                </a:cubicBezTo>
                <a:cubicBezTo>
                  <a:pt x="830762" y="1713539"/>
                  <a:pt x="830762" y="1713539"/>
                  <a:pt x="881111" y="1728653"/>
                </a:cubicBezTo>
                <a:cubicBezTo>
                  <a:pt x="881111" y="1728653"/>
                  <a:pt x="881111" y="1728653"/>
                  <a:pt x="881111" y="1708500"/>
                </a:cubicBezTo>
                <a:cubicBezTo>
                  <a:pt x="881111" y="1708500"/>
                  <a:pt x="881111" y="1708500"/>
                  <a:pt x="886145" y="1708500"/>
                </a:cubicBezTo>
                <a:cubicBezTo>
                  <a:pt x="886145" y="1708500"/>
                  <a:pt x="886145" y="1708500"/>
                  <a:pt x="986843" y="1673234"/>
                </a:cubicBezTo>
                <a:cubicBezTo>
                  <a:pt x="986843" y="1673234"/>
                  <a:pt x="986843" y="1673234"/>
                  <a:pt x="1001948" y="1673234"/>
                </a:cubicBezTo>
                <a:cubicBezTo>
                  <a:pt x="1001948" y="1673234"/>
                  <a:pt x="1001948" y="1673234"/>
                  <a:pt x="1012018" y="1663158"/>
                </a:cubicBezTo>
                <a:cubicBezTo>
                  <a:pt x="1012018" y="1663158"/>
                  <a:pt x="1012018" y="1663158"/>
                  <a:pt x="931460" y="1653081"/>
                </a:cubicBezTo>
                <a:cubicBezTo>
                  <a:pt x="931460" y="1653081"/>
                  <a:pt x="931460" y="1653081"/>
                  <a:pt x="951599" y="1643004"/>
                </a:cubicBezTo>
                <a:cubicBezTo>
                  <a:pt x="951599" y="1643004"/>
                  <a:pt x="951599" y="1643004"/>
                  <a:pt x="926424" y="1637967"/>
                </a:cubicBezTo>
                <a:cubicBezTo>
                  <a:pt x="926424" y="1637967"/>
                  <a:pt x="926424" y="1637967"/>
                  <a:pt x="936494" y="1622852"/>
                </a:cubicBezTo>
                <a:cubicBezTo>
                  <a:pt x="936494" y="1622852"/>
                  <a:pt x="936494" y="1622852"/>
                  <a:pt x="1001948" y="1602699"/>
                </a:cubicBezTo>
                <a:cubicBezTo>
                  <a:pt x="1001948" y="1602699"/>
                  <a:pt x="1001948" y="1602699"/>
                  <a:pt x="1001948" y="1577510"/>
                </a:cubicBezTo>
                <a:cubicBezTo>
                  <a:pt x="1001948" y="1572471"/>
                  <a:pt x="1006984" y="1572471"/>
                  <a:pt x="1012018" y="1572471"/>
                </a:cubicBezTo>
                <a:cubicBezTo>
                  <a:pt x="1012018" y="1572471"/>
                  <a:pt x="1012018" y="1572471"/>
                  <a:pt x="1001948" y="1567433"/>
                </a:cubicBezTo>
                <a:cubicBezTo>
                  <a:pt x="941530" y="1587585"/>
                  <a:pt x="986843" y="1627890"/>
                  <a:pt x="860970" y="1632929"/>
                </a:cubicBezTo>
                <a:cubicBezTo>
                  <a:pt x="855936" y="1637967"/>
                  <a:pt x="850901" y="1648043"/>
                  <a:pt x="845865" y="1658120"/>
                </a:cubicBezTo>
                <a:cubicBezTo>
                  <a:pt x="845865" y="1658120"/>
                  <a:pt x="845865" y="1658120"/>
                  <a:pt x="876075" y="1668195"/>
                </a:cubicBezTo>
                <a:cubicBezTo>
                  <a:pt x="876075" y="1668195"/>
                  <a:pt x="876075" y="1668195"/>
                  <a:pt x="886145" y="1658120"/>
                </a:cubicBezTo>
                <a:cubicBezTo>
                  <a:pt x="886145" y="1658120"/>
                  <a:pt x="881111" y="1668195"/>
                  <a:pt x="881111" y="1673234"/>
                </a:cubicBezTo>
                <a:cubicBezTo>
                  <a:pt x="881111" y="1673234"/>
                  <a:pt x="881111" y="1673234"/>
                  <a:pt x="866006" y="1678272"/>
                </a:cubicBezTo>
                <a:cubicBezTo>
                  <a:pt x="866006" y="1678272"/>
                  <a:pt x="866006" y="1678272"/>
                  <a:pt x="845865" y="1678272"/>
                </a:cubicBezTo>
                <a:cubicBezTo>
                  <a:pt x="845865" y="1678272"/>
                  <a:pt x="845865" y="1678272"/>
                  <a:pt x="866006" y="1693386"/>
                </a:cubicBezTo>
                <a:cubicBezTo>
                  <a:pt x="855936" y="1688348"/>
                  <a:pt x="835796" y="1743768"/>
                  <a:pt x="840831" y="1683311"/>
                </a:cubicBezTo>
                <a:cubicBezTo>
                  <a:pt x="840831" y="1683311"/>
                  <a:pt x="840831" y="1683311"/>
                  <a:pt x="780413" y="1703463"/>
                </a:cubicBezTo>
                <a:cubicBezTo>
                  <a:pt x="780413" y="1703463"/>
                  <a:pt x="760272" y="1718577"/>
                  <a:pt x="780413" y="1698425"/>
                </a:cubicBezTo>
                <a:cubicBezTo>
                  <a:pt x="780413" y="1698425"/>
                  <a:pt x="780413" y="1698425"/>
                  <a:pt x="775377" y="1688348"/>
                </a:cubicBezTo>
                <a:cubicBezTo>
                  <a:pt x="775377" y="1688348"/>
                  <a:pt x="775377" y="1688348"/>
                  <a:pt x="755238" y="1708500"/>
                </a:cubicBezTo>
                <a:cubicBezTo>
                  <a:pt x="755238" y="1708500"/>
                  <a:pt x="755238" y="1708500"/>
                  <a:pt x="760272" y="1713539"/>
                </a:cubicBezTo>
                <a:cubicBezTo>
                  <a:pt x="760272" y="1713539"/>
                  <a:pt x="760272" y="1713539"/>
                  <a:pt x="750202" y="1728653"/>
                </a:cubicBezTo>
                <a:cubicBezTo>
                  <a:pt x="750202" y="1728653"/>
                  <a:pt x="750202" y="1728653"/>
                  <a:pt x="719993" y="1728653"/>
                </a:cubicBezTo>
                <a:cubicBezTo>
                  <a:pt x="719993" y="1728653"/>
                  <a:pt x="719993" y="1728653"/>
                  <a:pt x="719993" y="1738730"/>
                </a:cubicBezTo>
                <a:cubicBezTo>
                  <a:pt x="719993" y="1738730"/>
                  <a:pt x="719993" y="1738730"/>
                  <a:pt x="709923" y="1733691"/>
                </a:cubicBezTo>
                <a:cubicBezTo>
                  <a:pt x="709923" y="1733691"/>
                  <a:pt x="709923" y="1733691"/>
                  <a:pt x="679713" y="1743768"/>
                </a:cubicBezTo>
                <a:cubicBezTo>
                  <a:pt x="679713" y="1743768"/>
                  <a:pt x="679713" y="1743768"/>
                  <a:pt x="679713" y="1753843"/>
                </a:cubicBezTo>
                <a:cubicBezTo>
                  <a:pt x="679713" y="1753843"/>
                  <a:pt x="679713" y="1753843"/>
                  <a:pt x="664610" y="1753843"/>
                </a:cubicBezTo>
                <a:cubicBezTo>
                  <a:pt x="664610" y="1753843"/>
                  <a:pt x="664610" y="1753843"/>
                  <a:pt x="584050" y="1789111"/>
                </a:cubicBezTo>
                <a:cubicBezTo>
                  <a:pt x="584050" y="1789111"/>
                  <a:pt x="584050" y="1789111"/>
                  <a:pt x="563911" y="1789111"/>
                </a:cubicBezTo>
                <a:cubicBezTo>
                  <a:pt x="563911" y="1789111"/>
                  <a:pt x="563911" y="1789111"/>
                  <a:pt x="543771" y="1794148"/>
                </a:cubicBezTo>
                <a:cubicBezTo>
                  <a:pt x="543771" y="1794148"/>
                  <a:pt x="543771" y="1794148"/>
                  <a:pt x="584050" y="1768957"/>
                </a:cubicBezTo>
                <a:cubicBezTo>
                  <a:pt x="584050" y="1768957"/>
                  <a:pt x="584050" y="1768957"/>
                  <a:pt x="528666" y="1773996"/>
                </a:cubicBezTo>
                <a:cubicBezTo>
                  <a:pt x="528666" y="1773996"/>
                  <a:pt x="528666" y="1773996"/>
                  <a:pt x="528666" y="1799187"/>
                </a:cubicBezTo>
                <a:cubicBezTo>
                  <a:pt x="528666" y="1799187"/>
                  <a:pt x="528666" y="1799187"/>
                  <a:pt x="488388" y="1794148"/>
                </a:cubicBezTo>
                <a:cubicBezTo>
                  <a:pt x="503493" y="1804225"/>
                  <a:pt x="478318" y="1804225"/>
                  <a:pt x="483352" y="1814301"/>
                </a:cubicBezTo>
                <a:cubicBezTo>
                  <a:pt x="483352" y="1814301"/>
                  <a:pt x="483352" y="1814301"/>
                  <a:pt x="513562" y="1809262"/>
                </a:cubicBezTo>
                <a:cubicBezTo>
                  <a:pt x="513562" y="1809262"/>
                  <a:pt x="513562" y="1809262"/>
                  <a:pt x="468247" y="1829416"/>
                </a:cubicBezTo>
                <a:cubicBezTo>
                  <a:pt x="468247" y="1829416"/>
                  <a:pt x="468247" y="1829416"/>
                  <a:pt x="483352" y="1839492"/>
                </a:cubicBezTo>
                <a:cubicBezTo>
                  <a:pt x="483352" y="1839492"/>
                  <a:pt x="483352" y="1839492"/>
                  <a:pt x="503493" y="1829416"/>
                </a:cubicBezTo>
                <a:cubicBezTo>
                  <a:pt x="503493" y="1829416"/>
                  <a:pt x="503493" y="1829416"/>
                  <a:pt x="533701" y="1829416"/>
                </a:cubicBezTo>
                <a:cubicBezTo>
                  <a:pt x="533701" y="1829416"/>
                  <a:pt x="533701" y="1829416"/>
                  <a:pt x="493422" y="1854606"/>
                </a:cubicBezTo>
                <a:cubicBezTo>
                  <a:pt x="493422" y="1854606"/>
                  <a:pt x="493422" y="1854606"/>
                  <a:pt x="483352" y="1864683"/>
                </a:cubicBezTo>
                <a:cubicBezTo>
                  <a:pt x="483352" y="1864683"/>
                  <a:pt x="483352" y="1864683"/>
                  <a:pt x="518596" y="1874758"/>
                </a:cubicBezTo>
                <a:cubicBezTo>
                  <a:pt x="518596" y="1874758"/>
                  <a:pt x="518596" y="1874758"/>
                  <a:pt x="579016" y="1849567"/>
                </a:cubicBezTo>
                <a:cubicBezTo>
                  <a:pt x="579016" y="1849567"/>
                  <a:pt x="579016" y="1849567"/>
                  <a:pt x="508527" y="1894911"/>
                </a:cubicBezTo>
                <a:cubicBezTo>
                  <a:pt x="508527" y="1894911"/>
                  <a:pt x="508527" y="1894911"/>
                  <a:pt x="493422" y="1879797"/>
                </a:cubicBezTo>
                <a:cubicBezTo>
                  <a:pt x="493422" y="1879797"/>
                  <a:pt x="493422" y="1879797"/>
                  <a:pt x="458178" y="1864683"/>
                </a:cubicBezTo>
                <a:cubicBezTo>
                  <a:pt x="458178" y="1864683"/>
                  <a:pt x="458178" y="1864683"/>
                  <a:pt x="433003" y="1889872"/>
                </a:cubicBezTo>
                <a:cubicBezTo>
                  <a:pt x="438039" y="1889872"/>
                  <a:pt x="427969" y="1894911"/>
                  <a:pt x="427969" y="1894911"/>
                </a:cubicBezTo>
                <a:cubicBezTo>
                  <a:pt x="427969" y="1894911"/>
                  <a:pt x="427969" y="1894911"/>
                  <a:pt x="392724" y="1889872"/>
                </a:cubicBezTo>
                <a:cubicBezTo>
                  <a:pt x="392724" y="1889872"/>
                  <a:pt x="392724" y="1889872"/>
                  <a:pt x="357479" y="1884835"/>
                </a:cubicBezTo>
                <a:cubicBezTo>
                  <a:pt x="357479" y="1884835"/>
                  <a:pt x="357479" y="1884835"/>
                  <a:pt x="347410" y="1879797"/>
                </a:cubicBezTo>
                <a:cubicBezTo>
                  <a:pt x="347410" y="1879797"/>
                  <a:pt x="347410" y="1879797"/>
                  <a:pt x="327271" y="1889872"/>
                </a:cubicBezTo>
                <a:cubicBezTo>
                  <a:pt x="327271" y="1889872"/>
                  <a:pt x="327271" y="1889872"/>
                  <a:pt x="332305" y="1899949"/>
                </a:cubicBezTo>
                <a:cubicBezTo>
                  <a:pt x="332305" y="1899949"/>
                  <a:pt x="332305" y="1899949"/>
                  <a:pt x="307130" y="1920101"/>
                </a:cubicBezTo>
                <a:cubicBezTo>
                  <a:pt x="307130" y="1920101"/>
                  <a:pt x="307130" y="1920101"/>
                  <a:pt x="286991" y="1899949"/>
                </a:cubicBezTo>
                <a:cubicBezTo>
                  <a:pt x="286991" y="1920101"/>
                  <a:pt x="276922" y="1920101"/>
                  <a:pt x="271886" y="1915065"/>
                </a:cubicBezTo>
                <a:cubicBezTo>
                  <a:pt x="271886" y="1910026"/>
                  <a:pt x="271886" y="1910026"/>
                  <a:pt x="271886" y="1904988"/>
                </a:cubicBezTo>
                <a:cubicBezTo>
                  <a:pt x="271886" y="1904988"/>
                  <a:pt x="271886" y="1904988"/>
                  <a:pt x="241676" y="1899949"/>
                </a:cubicBezTo>
                <a:cubicBezTo>
                  <a:pt x="241676" y="1899949"/>
                  <a:pt x="241676" y="1899949"/>
                  <a:pt x="246712" y="1889872"/>
                </a:cubicBezTo>
                <a:cubicBezTo>
                  <a:pt x="246712" y="1889872"/>
                  <a:pt x="246712" y="1889872"/>
                  <a:pt x="266851" y="1884835"/>
                </a:cubicBezTo>
                <a:cubicBezTo>
                  <a:pt x="266851" y="1884835"/>
                  <a:pt x="266851" y="1884835"/>
                  <a:pt x="266851" y="1879797"/>
                </a:cubicBezTo>
                <a:cubicBezTo>
                  <a:pt x="266851" y="1879797"/>
                  <a:pt x="266851" y="1879797"/>
                  <a:pt x="281956" y="1869720"/>
                </a:cubicBezTo>
                <a:cubicBezTo>
                  <a:pt x="281956" y="1869720"/>
                  <a:pt x="281956" y="1869720"/>
                  <a:pt x="266851" y="1854606"/>
                </a:cubicBezTo>
                <a:cubicBezTo>
                  <a:pt x="266851" y="1854606"/>
                  <a:pt x="266851" y="1854606"/>
                  <a:pt x="276922" y="1839492"/>
                </a:cubicBezTo>
                <a:cubicBezTo>
                  <a:pt x="276922" y="1839492"/>
                  <a:pt x="276922" y="1839492"/>
                  <a:pt x="261817" y="1824378"/>
                </a:cubicBezTo>
                <a:cubicBezTo>
                  <a:pt x="261817" y="1824378"/>
                  <a:pt x="261817" y="1824378"/>
                  <a:pt x="236642" y="1834453"/>
                </a:cubicBezTo>
                <a:cubicBezTo>
                  <a:pt x="236642" y="1834453"/>
                  <a:pt x="236642" y="1834453"/>
                  <a:pt x="241676" y="1794148"/>
                </a:cubicBezTo>
                <a:cubicBezTo>
                  <a:pt x="241676" y="1794148"/>
                  <a:pt x="241676" y="1794148"/>
                  <a:pt x="226571" y="1799187"/>
                </a:cubicBezTo>
                <a:cubicBezTo>
                  <a:pt x="211468" y="1789111"/>
                  <a:pt x="276922" y="1799187"/>
                  <a:pt x="201398" y="1789111"/>
                </a:cubicBezTo>
                <a:cubicBezTo>
                  <a:pt x="201398" y="1789111"/>
                  <a:pt x="201398" y="1789111"/>
                  <a:pt x="196363" y="1789111"/>
                </a:cubicBezTo>
                <a:cubicBezTo>
                  <a:pt x="196363" y="1789111"/>
                  <a:pt x="196363" y="1789111"/>
                  <a:pt x="206432" y="1773996"/>
                </a:cubicBezTo>
                <a:cubicBezTo>
                  <a:pt x="206432" y="1773996"/>
                  <a:pt x="206432" y="1773996"/>
                  <a:pt x="196363" y="1768957"/>
                </a:cubicBezTo>
                <a:cubicBezTo>
                  <a:pt x="196363" y="1768957"/>
                  <a:pt x="196363" y="1768957"/>
                  <a:pt x="176223" y="1773996"/>
                </a:cubicBezTo>
                <a:cubicBezTo>
                  <a:pt x="186293" y="1753843"/>
                  <a:pt x="166153" y="1763920"/>
                  <a:pt x="156083" y="1748805"/>
                </a:cubicBezTo>
                <a:cubicBezTo>
                  <a:pt x="156083" y="1748805"/>
                  <a:pt x="156083" y="1748805"/>
                  <a:pt x="176223" y="1738730"/>
                </a:cubicBezTo>
                <a:cubicBezTo>
                  <a:pt x="171188" y="1733691"/>
                  <a:pt x="171188" y="1708500"/>
                  <a:pt x="135944" y="1733691"/>
                </a:cubicBezTo>
                <a:cubicBezTo>
                  <a:pt x="135944" y="1733691"/>
                  <a:pt x="135944" y="1733691"/>
                  <a:pt x="90629" y="1693386"/>
                </a:cubicBezTo>
                <a:cubicBezTo>
                  <a:pt x="90629" y="1693386"/>
                  <a:pt x="90629" y="1693386"/>
                  <a:pt x="60420" y="1718577"/>
                </a:cubicBezTo>
                <a:cubicBezTo>
                  <a:pt x="60420" y="1718577"/>
                  <a:pt x="60420" y="1718577"/>
                  <a:pt x="55385" y="1738730"/>
                </a:cubicBezTo>
                <a:cubicBezTo>
                  <a:pt x="55385" y="1738730"/>
                  <a:pt x="55385" y="1738730"/>
                  <a:pt x="45315" y="1738730"/>
                </a:cubicBezTo>
                <a:cubicBezTo>
                  <a:pt x="45315" y="1738730"/>
                  <a:pt x="45315" y="1738730"/>
                  <a:pt x="60420" y="1703463"/>
                </a:cubicBezTo>
                <a:cubicBezTo>
                  <a:pt x="60420" y="1703463"/>
                  <a:pt x="60420" y="1703463"/>
                  <a:pt x="10071" y="1683311"/>
                </a:cubicBezTo>
                <a:cubicBezTo>
                  <a:pt x="10071" y="1683311"/>
                  <a:pt x="10071" y="1683311"/>
                  <a:pt x="15105" y="1648043"/>
                </a:cubicBezTo>
                <a:cubicBezTo>
                  <a:pt x="15105" y="1648043"/>
                  <a:pt x="15105" y="1648043"/>
                  <a:pt x="25176" y="1643004"/>
                </a:cubicBezTo>
                <a:cubicBezTo>
                  <a:pt x="25176" y="1643004"/>
                  <a:pt x="25176" y="1643004"/>
                  <a:pt x="15105" y="1653081"/>
                </a:cubicBezTo>
                <a:cubicBezTo>
                  <a:pt x="15105" y="1653081"/>
                  <a:pt x="15105" y="1653081"/>
                  <a:pt x="30210" y="1668195"/>
                </a:cubicBezTo>
                <a:cubicBezTo>
                  <a:pt x="30210" y="1668195"/>
                  <a:pt x="30210" y="1668195"/>
                  <a:pt x="65454" y="1663158"/>
                </a:cubicBezTo>
                <a:cubicBezTo>
                  <a:pt x="65454" y="1663158"/>
                  <a:pt x="65454" y="1663158"/>
                  <a:pt x="75524" y="1648043"/>
                </a:cubicBezTo>
                <a:cubicBezTo>
                  <a:pt x="75524" y="1648043"/>
                  <a:pt x="75524" y="1648043"/>
                  <a:pt x="10071" y="1602699"/>
                </a:cubicBezTo>
                <a:cubicBezTo>
                  <a:pt x="10071" y="1602699"/>
                  <a:pt x="10071" y="1602699"/>
                  <a:pt x="10071" y="1547281"/>
                </a:cubicBezTo>
                <a:cubicBezTo>
                  <a:pt x="10071" y="1547281"/>
                  <a:pt x="10071" y="1547281"/>
                  <a:pt x="20141" y="1542242"/>
                </a:cubicBezTo>
                <a:cubicBezTo>
                  <a:pt x="20141" y="1542242"/>
                  <a:pt x="20141" y="1542242"/>
                  <a:pt x="25176" y="1557358"/>
                </a:cubicBezTo>
                <a:cubicBezTo>
                  <a:pt x="25176" y="1557358"/>
                  <a:pt x="25176" y="1557358"/>
                  <a:pt x="45315" y="1552319"/>
                </a:cubicBezTo>
                <a:cubicBezTo>
                  <a:pt x="45315" y="1552319"/>
                  <a:pt x="45315" y="1552319"/>
                  <a:pt x="45315" y="1542242"/>
                </a:cubicBezTo>
                <a:cubicBezTo>
                  <a:pt x="45315" y="1542242"/>
                  <a:pt x="45315" y="1542242"/>
                  <a:pt x="45315" y="1527128"/>
                </a:cubicBezTo>
                <a:cubicBezTo>
                  <a:pt x="45315" y="1527128"/>
                  <a:pt x="45315" y="1527128"/>
                  <a:pt x="65454" y="1537205"/>
                </a:cubicBezTo>
                <a:cubicBezTo>
                  <a:pt x="65454" y="1537205"/>
                  <a:pt x="65454" y="1537205"/>
                  <a:pt x="55385" y="1562395"/>
                </a:cubicBezTo>
                <a:cubicBezTo>
                  <a:pt x="55385" y="1562395"/>
                  <a:pt x="55385" y="1562395"/>
                  <a:pt x="75524" y="1602699"/>
                </a:cubicBezTo>
                <a:cubicBezTo>
                  <a:pt x="75524" y="1602699"/>
                  <a:pt x="75524" y="1602699"/>
                  <a:pt x="80560" y="1643004"/>
                </a:cubicBezTo>
                <a:cubicBezTo>
                  <a:pt x="80560" y="1643004"/>
                  <a:pt x="80560" y="1643004"/>
                  <a:pt x="85595" y="1648043"/>
                </a:cubicBezTo>
                <a:cubicBezTo>
                  <a:pt x="85595" y="1648043"/>
                  <a:pt x="85595" y="1648043"/>
                  <a:pt x="130909" y="1612776"/>
                </a:cubicBezTo>
                <a:cubicBezTo>
                  <a:pt x="130909" y="1602699"/>
                  <a:pt x="110770" y="1607738"/>
                  <a:pt x="125875" y="1597662"/>
                </a:cubicBezTo>
                <a:cubicBezTo>
                  <a:pt x="125875" y="1597662"/>
                  <a:pt x="125875" y="1597662"/>
                  <a:pt x="191327" y="1572471"/>
                </a:cubicBezTo>
                <a:cubicBezTo>
                  <a:pt x="191327" y="1572471"/>
                  <a:pt x="191327" y="1572471"/>
                  <a:pt x="206432" y="1562395"/>
                </a:cubicBezTo>
                <a:cubicBezTo>
                  <a:pt x="206432" y="1562395"/>
                  <a:pt x="206432" y="1562395"/>
                  <a:pt x="206432" y="1557358"/>
                </a:cubicBezTo>
                <a:cubicBezTo>
                  <a:pt x="206432" y="1557358"/>
                  <a:pt x="206432" y="1557358"/>
                  <a:pt x="236642" y="1532167"/>
                </a:cubicBezTo>
                <a:cubicBezTo>
                  <a:pt x="236642" y="1532167"/>
                  <a:pt x="236642" y="1532167"/>
                  <a:pt x="261817" y="1547281"/>
                </a:cubicBezTo>
                <a:cubicBezTo>
                  <a:pt x="261817" y="1547281"/>
                  <a:pt x="261817" y="1547281"/>
                  <a:pt x="266851" y="1547281"/>
                </a:cubicBezTo>
                <a:cubicBezTo>
                  <a:pt x="266851" y="1547281"/>
                  <a:pt x="266851" y="1547281"/>
                  <a:pt x="266851" y="1527128"/>
                </a:cubicBezTo>
                <a:cubicBezTo>
                  <a:pt x="266851" y="1527128"/>
                  <a:pt x="266851" y="1527128"/>
                  <a:pt x="312166" y="1512014"/>
                </a:cubicBezTo>
                <a:cubicBezTo>
                  <a:pt x="312166" y="1512014"/>
                  <a:pt x="312166" y="1512014"/>
                  <a:pt x="302095" y="1501937"/>
                </a:cubicBezTo>
                <a:cubicBezTo>
                  <a:pt x="337340" y="1506976"/>
                  <a:pt x="266851" y="1466671"/>
                  <a:pt x="342374" y="1501937"/>
                </a:cubicBezTo>
                <a:cubicBezTo>
                  <a:pt x="342374" y="1501937"/>
                  <a:pt x="342374" y="1501937"/>
                  <a:pt x="362515" y="1522090"/>
                </a:cubicBezTo>
                <a:cubicBezTo>
                  <a:pt x="362515" y="1522090"/>
                  <a:pt x="362515" y="1522090"/>
                  <a:pt x="367549" y="1522090"/>
                </a:cubicBezTo>
                <a:cubicBezTo>
                  <a:pt x="367549" y="1522090"/>
                  <a:pt x="367549" y="1522090"/>
                  <a:pt x="397759" y="1537205"/>
                </a:cubicBezTo>
                <a:cubicBezTo>
                  <a:pt x="397759" y="1537205"/>
                  <a:pt x="397759" y="1537205"/>
                  <a:pt x="402795" y="1522090"/>
                </a:cubicBezTo>
                <a:cubicBezTo>
                  <a:pt x="402795" y="1522090"/>
                  <a:pt x="402795" y="1522090"/>
                  <a:pt x="387690" y="1512014"/>
                </a:cubicBezTo>
                <a:cubicBezTo>
                  <a:pt x="387690" y="1512014"/>
                  <a:pt x="387690" y="1512014"/>
                  <a:pt x="407829" y="1491862"/>
                </a:cubicBezTo>
                <a:cubicBezTo>
                  <a:pt x="407829" y="1491862"/>
                  <a:pt x="407829" y="1491862"/>
                  <a:pt x="422934" y="1517053"/>
                </a:cubicBezTo>
                <a:cubicBezTo>
                  <a:pt x="422934" y="1517053"/>
                  <a:pt x="422934" y="1517053"/>
                  <a:pt x="433003" y="1512014"/>
                </a:cubicBezTo>
                <a:cubicBezTo>
                  <a:pt x="433003" y="1512014"/>
                  <a:pt x="433003" y="1512014"/>
                  <a:pt x="453142" y="1527128"/>
                </a:cubicBezTo>
                <a:cubicBezTo>
                  <a:pt x="463213" y="1517053"/>
                  <a:pt x="473283" y="1542242"/>
                  <a:pt x="478318" y="1512014"/>
                </a:cubicBezTo>
                <a:cubicBezTo>
                  <a:pt x="478318" y="1512014"/>
                  <a:pt x="478318" y="1512014"/>
                  <a:pt x="448108" y="1501937"/>
                </a:cubicBezTo>
                <a:cubicBezTo>
                  <a:pt x="448108" y="1501937"/>
                  <a:pt x="448108" y="1501937"/>
                  <a:pt x="407829" y="1471709"/>
                </a:cubicBezTo>
                <a:cubicBezTo>
                  <a:pt x="407829" y="1471709"/>
                  <a:pt x="412864" y="1466671"/>
                  <a:pt x="407829" y="1466671"/>
                </a:cubicBezTo>
                <a:cubicBezTo>
                  <a:pt x="402795" y="1471709"/>
                  <a:pt x="402795" y="1471709"/>
                  <a:pt x="397759" y="1471709"/>
                </a:cubicBezTo>
                <a:cubicBezTo>
                  <a:pt x="397759" y="1471709"/>
                  <a:pt x="397759" y="1471709"/>
                  <a:pt x="402795" y="1461632"/>
                </a:cubicBezTo>
                <a:cubicBezTo>
                  <a:pt x="402795" y="1461632"/>
                  <a:pt x="402795" y="1461632"/>
                  <a:pt x="443072" y="1466671"/>
                </a:cubicBezTo>
                <a:cubicBezTo>
                  <a:pt x="443072" y="1466671"/>
                  <a:pt x="443072" y="1466671"/>
                  <a:pt x="488388" y="1476748"/>
                </a:cubicBezTo>
                <a:cubicBezTo>
                  <a:pt x="488388" y="1476748"/>
                  <a:pt x="488388" y="1476748"/>
                  <a:pt x="493422" y="1476748"/>
                </a:cubicBezTo>
                <a:cubicBezTo>
                  <a:pt x="493422" y="1476748"/>
                  <a:pt x="493422" y="1476748"/>
                  <a:pt x="493422" y="1461632"/>
                </a:cubicBezTo>
                <a:cubicBezTo>
                  <a:pt x="493422" y="1461632"/>
                  <a:pt x="493422" y="1461632"/>
                  <a:pt x="503493" y="1466671"/>
                </a:cubicBezTo>
                <a:cubicBezTo>
                  <a:pt x="503493" y="1466671"/>
                  <a:pt x="503493" y="1466671"/>
                  <a:pt x="523632" y="1461632"/>
                </a:cubicBezTo>
                <a:cubicBezTo>
                  <a:pt x="523632" y="1461632"/>
                  <a:pt x="523632" y="1461632"/>
                  <a:pt x="518596" y="1436443"/>
                </a:cubicBezTo>
                <a:cubicBezTo>
                  <a:pt x="518596" y="1436443"/>
                  <a:pt x="518596" y="1436443"/>
                  <a:pt x="523632" y="1426366"/>
                </a:cubicBezTo>
                <a:cubicBezTo>
                  <a:pt x="523632" y="1426366"/>
                  <a:pt x="523632" y="1426366"/>
                  <a:pt x="498457" y="1411252"/>
                </a:cubicBezTo>
                <a:cubicBezTo>
                  <a:pt x="498457" y="1411252"/>
                  <a:pt x="498457" y="1411252"/>
                  <a:pt x="493422" y="1436443"/>
                </a:cubicBezTo>
                <a:cubicBezTo>
                  <a:pt x="493422" y="1436443"/>
                  <a:pt x="493422" y="1436443"/>
                  <a:pt x="458178" y="1426366"/>
                </a:cubicBezTo>
                <a:cubicBezTo>
                  <a:pt x="458178" y="1426366"/>
                  <a:pt x="458178" y="1426366"/>
                  <a:pt x="468247" y="1401175"/>
                </a:cubicBezTo>
                <a:cubicBezTo>
                  <a:pt x="493422" y="1406213"/>
                  <a:pt x="528666" y="1381023"/>
                  <a:pt x="543771" y="1401175"/>
                </a:cubicBezTo>
                <a:cubicBezTo>
                  <a:pt x="543771" y="1401175"/>
                  <a:pt x="543771" y="1401175"/>
                  <a:pt x="533701" y="1411252"/>
                </a:cubicBezTo>
                <a:cubicBezTo>
                  <a:pt x="533701" y="1411252"/>
                  <a:pt x="533701" y="1411252"/>
                  <a:pt x="543771" y="1416289"/>
                </a:cubicBezTo>
                <a:cubicBezTo>
                  <a:pt x="543771" y="1416289"/>
                  <a:pt x="543771" y="1416289"/>
                  <a:pt x="553842" y="1411252"/>
                </a:cubicBezTo>
                <a:cubicBezTo>
                  <a:pt x="553842" y="1411252"/>
                  <a:pt x="553842" y="1411252"/>
                  <a:pt x="533701" y="1426366"/>
                </a:cubicBezTo>
                <a:cubicBezTo>
                  <a:pt x="533701" y="1426366"/>
                  <a:pt x="533701" y="1426366"/>
                  <a:pt x="568945" y="1421327"/>
                </a:cubicBezTo>
                <a:cubicBezTo>
                  <a:pt x="568945" y="1421327"/>
                  <a:pt x="568945" y="1421327"/>
                  <a:pt x="579016" y="1406213"/>
                </a:cubicBezTo>
                <a:cubicBezTo>
                  <a:pt x="579016" y="1406213"/>
                  <a:pt x="579016" y="1406213"/>
                  <a:pt x="654540" y="1391099"/>
                </a:cubicBezTo>
                <a:cubicBezTo>
                  <a:pt x="654540" y="1391099"/>
                  <a:pt x="654540" y="1391099"/>
                  <a:pt x="684749" y="1375984"/>
                </a:cubicBezTo>
                <a:cubicBezTo>
                  <a:pt x="684749" y="1375984"/>
                  <a:pt x="684749" y="1375984"/>
                  <a:pt x="730064" y="1360870"/>
                </a:cubicBezTo>
                <a:cubicBezTo>
                  <a:pt x="730064" y="1360870"/>
                  <a:pt x="730064" y="1360870"/>
                  <a:pt x="750202" y="1360870"/>
                </a:cubicBezTo>
                <a:cubicBezTo>
                  <a:pt x="755238" y="1360870"/>
                  <a:pt x="760272" y="1360870"/>
                  <a:pt x="780413" y="1355832"/>
                </a:cubicBezTo>
                <a:cubicBezTo>
                  <a:pt x="780413" y="1355832"/>
                  <a:pt x="780413" y="1355832"/>
                  <a:pt x="770342" y="1370947"/>
                </a:cubicBezTo>
                <a:cubicBezTo>
                  <a:pt x="770342" y="1370947"/>
                  <a:pt x="770342" y="1370947"/>
                  <a:pt x="805587" y="1381023"/>
                </a:cubicBezTo>
                <a:cubicBezTo>
                  <a:pt x="805587" y="1381023"/>
                  <a:pt x="805587" y="1381023"/>
                  <a:pt x="810621" y="1381023"/>
                </a:cubicBezTo>
                <a:cubicBezTo>
                  <a:pt x="805587" y="1386061"/>
                  <a:pt x="805587" y="1386061"/>
                  <a:pt x="805587" y="1391099"/>
                </a:cubicBezTo>
                <a:cubicBezTo>
                  <a:pt x="805587" y="1391099"/>
                  <a:pt x="805587" y="1391099"/>
                  <a:pt x="850901" y="1381023"/>
                </a:cubicBezTo>
                <a:cubicBezTo>
                  <a:pt x="855936" y="1381023"/>
                  <a:pt x="881111" y="1375984"/>
                  <a:pt x="850901" y="1360870"/>
                </a:cubicBezTo>
                <a:cubicBezTo>
                  <a:pt x="850901" y="1360870"/>
                  <a:pt x="850901" y="1360870"/>
                  <a:pt x="805587" y="1360870"/>
                </a:cubicBezTo>
                <a:cubicBezTo>
                  <a:pt x="805587" y="1360870"/>
                  <a:pt x="805587" y="1360870"/>
                  <a:pt x="760272" y="1320565"/>
                </a:cubicBezTo>
                <a:cubicBezTo>
                  <a:pt x="760272" y="1320565"/>
                  <a:pt x="760272" y="1320565"/>
                  <a:pt x="750202" y="1320565"/>
                </a:cubicBezTo>
                <a:cubicBezTo>
                  <a:pt x="750202" y="1320565"/>
                  <a:pt x="750202" y="1320565"/>
                  <a:pt x="735097" y="1350795"/>
                </a:cubicBezTo>
                <a:cubicBezTo>
                  <a:pt x="735097" y="1350795"/>
                  <a:pt x="735097" y="1350795"/>
                  <a:pt x="699854" y="1330642"/>
                </a:cubicBezTo>
                <a:cubicBezTo>
                  <a:pt x="699854" y="1330642"/>
                  <a:pt x="699854" y="1330642"/>
                  <a:pt x="674679" y="1350795"/>
                </a:cubicBezTo>
                <a:cubicBezTo>
                  <a:pt x="674679" y="1350795"/>
                  <a:pt x="674679" y="1350795"/>
                  <a:pt x="669644" y="1345756"/>
                </a:cubicBezTo>
                <a:cubicBezTo>
                  <a:pt x="669644" y="1340718"/>
                  <a:pt x="664610" y="1335679"/>
                  <a:pt x="629365" y="1345756"/>
                </a:cubicBezTo>
                <a:cubicBezTo>
                  <a:pt x="629365" y="1345756"/>
                  <a:pt x="629365" y="1345756"/>
                  <a:pt x="629365" y="1365909"/>
                </a:cubicBezTo>
                <a:cubicBezTo>
                  <a:pt x="629365" y="1365909"/>
                  <a:pt x="629365" y="1365909"/>
                  <a:pt x="609225" y="1360870"/>
                </a:cubicBezTo>
                <a:cubicBezTo>
                  <a:pt x="609225" y="1360870"/>
                  <a:pt x="609225" y="1360870"/>
                  <a:pt x="599155" y="1365909"/>
                </a:cubicBezTo>
                <a:cubicBezTo>
                  <a:pt x="599155" y="1365909"/>
                  <a:pt x="599155" y="1365909"/>
                  <a:pt x="594120" y="1391099"/>
                </a:cubicBezTo>
                <a:cubicBezTo>
                  <a:pt x="594120" y="1391099"/>
                  <a:pt x="594120" y="1391099"/>
                  <a:pt x="568945" y="1391099"/>
                </a:cubicBezTo>
                <a:cubicBezTo>
                  <a:pt x="568945" y="1391099"/>
                  <a:pt x="568945" y="1391099"/>
                  <a:pt x="584050" y="1375984"/>
                </a:cubicBezTo>
                <a:cubicBezTo>
                  <a:pt x="581533" y="1374726"/>
                  <a:pt x="583422" y="1373151"/>
                  <a:pt x="586569" y="1371733"/>
                </a:cubicBezTo>
                <a:lnTo>
                  <a:pt x="594808" y="1369029"/>
                </a:lnTo>
                <a:lnTo>
                  <a:pt x="595378" y="1368899"/>
                </a:lnTo>
                <a:cubicBezTo>
                  <a:pt x="599785" y="1367797"/>
                  <a:pt x="599155" y="1367797"/>
                  <a:pt x="596638" y="1368427"/>
                </a:cubicBezTo>
                <a:lnTo>
                  <a:pt x="594808" y="1369029"/>
                </a:lnTo>
                <a:lnTo>
                  <a:pt x="563911" y="1375984"/>
                </a:lnTo>
                <a:cubicBezTo>
                  <a:pt x="563911" y="1375984"/>
                  <a:pt x="563911" y="1375984"/>
                  <a:pt x="589086" y="1350795"/>
                </a:cubicBezTo>
                <a:cubicBezTo>
                  <a:pt x="589086" y="1350795"/>
                  <a:pt x="589086" y="1350795"/>
                  <a:pt x="584050" y="1350795"/>
                </a:cubicBezTo>
                <a:cubicBezTo>
                  <a:pt x="584050" y="1350795"/>
                  <a:pt x="584050" y="1350795"/>
                  <a:pt x="624330" y="1325604"/>
                </a:cubicBezTo>
                <a:cubicBezTo>
                  <a:pt x="624330" y="1325604"/>
                  <a:pt x="624330" y="1325604"/>
                  <a:pt x="659574" y="1305451"/>
                </a:cubicBezTo>
                <a:cubicBezTo>
                  <a:pt x="659574" y="1305451"/>
                  <a:pt x="659574" y="1305451"/>
                  <a:pt x="664610" y="1305451"/>
                </a:cubicBezTo>
                <a:cubicBezTo>
                  <a:pt x="679713" y="1300413"/>
                  <a:pt x="699854" y="1290336"/>
                  <a:pt x="730064" y="1270183"/>
                </a:cubicBezTo>
                <a:cubicBezTo>
                  <a:pt x="730064" y="1270183"/>
                  <a:pt x="730064" y="1270183"/>
                  <a:pt x="755238" y="1270183"/>
                </a:cubicBezTo>
                <a:cubicBezTo>
                  <a:pt x="755238" y="1270183"/>
                  <a:pt x="760272" y="1270183"/>
                  <a:pt x="775377" y="1270183"/>
                </a:cubicBezTo>
                <a:cubicBezTo>
                  <a:pt x="775377" y="1270183"/>
                  <a:pt x="775377" y="1270183"/>
                  <a:pt x="775377" y="1250032"/>
                </a:cubicBezTo>
                <a:cubicBezTo>
                  <a:pt x="785447" y="1255069"/>
                  <a:pt x="775377" y="1204689"/>
                  <a:pt x="810621" y="1234917"/>
                </a:cubicBezTo>
                <a:cubicBezTo>
                  <a:pt x="810621" y="1234917"/>
                  <a:pt x="810621" y="1234917"/>
                  <a:pt x="840831" y="1224841"/>
                </a:cubicBezTo>
                <a:cubicBezTo>
                  <a:pt x="840831" y="1224841"/>
                  <a:pt x="840831" y="1224841"/>
                  <a:pt x="855936" y="1194612"/>
                </a:cubicBezTo>
                <a:cubicBezTo>
                  <a:pt x="855936" y="1194612"/>
                  <a:pt x="855936" y="1194612"/>
                  <a:pt x="871040" y="1204689"/>
                </a:cubicBezTo>
                <a:cubicBezTo>
                  <a:pt x="886145" y="1199651"/>
                  <a:pt x="926424" y="1174460"/>
                  <a:pt x="936494" y="1199651"/>
                </a:cubicBezTo>
                <a:cubicBezTo>
                  <a:pt x="941530" y="1199651"/>
                  <a:pt x="946564" y="1194612"/>
                  <a:pt x="956635" y="1189574"/>
                </a:cubicBezTo>
                <a:cubicBezTo>
                  <a:pt x="956635" y="1189574"/>
                  <a:pt x="956635" y="1189574"/>
                  <a:pt x="961669" y="1194612"/>
                </a:cubicBezTo>
                <a:cubicBezTo>
                  <a:pt x="961669" y="1194612"/>
                  <a:pt x="961669" y="1194612"/>
                  <a:pt x="996913" y="1179498"/>
                </a:cubicBezTo>
                <a:cubicBezTo>
                  <a:pt x="996913" y="1179498"/>
                  <a:pt x="996913" y="1179498"/>
                  <a:pt x="961669" y="1174460"/>
                </a:cubicBezTo>
                <a:cubicBezTo>
                  <a:pt x="961669" y="1174460"/>
                  <a:pt x="961669" y="1174460"/>
                  <a:pt x="921389" y="1184537"/>
                </a:cubicBezTo>
                <a:cubicBezTo>
                  <a:pt x="921389" y="1184537"/>
                  <a:pt x="921389" y="1184537"/>
                  <a:pt x="941530" y="1169421"/>
                </a:cubicBezTo>
                <a:cubicBezTo>
                  <a:pt x="941530" y="1169421"/>
                  <a:pt x="941530" y="1169421"/>
                  <a:pt x="936494" y="1164384"/>
                </a:cubicBezTo>
                <a:cubicBezTo>
                  <a:pt x="936494" y="1164384"/>
                  <a:pt x="936494" y="1164384"/>
                  <a:pt x="961669" y="1134155"/>
                </a:cubicBezTo>
                <a:cubicBezTo>
                  <a:pt x="961669" y="1134155"/>
                  <a:pt x="961669" y="1134155"/>
                  <a:pt x="961669" y="1139193"/>
                </a:cubicBezTo>
                <a:cubicBezTo>
                  <a:pt x="961669" y="1139193"/>
                  <a:pt x="961669" y="1139193"/>
                  <a:pt x="971738" y="1139193"/>
                </a:cubicBezTo>
                <a:cubicBezTo>
                  <a:pt x="961669" y="1139193"/>
                  <a:pt x="961669" y="1144230"/>
                  <a:pt x="1006984" y="1144230"/>
                </a:cubicBezTo>
                <a:cubicBezTo>
                  <a:pt x="1006984" y="1144230"/>
                  <a:pt x="1006984" y="1144230"/>
                  <a:pt x="1001948" y="1119041"/>
                </a:cubicBezTo>
                <a:cubicBezTo>
                  <a:pt x="1001948" y="1119041"/>
                  <a:pt x="1001948" y="1119041"/>
                  <a:pt x="1042228" y="1098888"/>
                </a:cubicBezTo>
                <a:cubicBezTo>
                  <a:pt x="1057333" y="1098888"/>
                  <a:pt x="991879" y="1134155"/>
                  <a:pt x="1072436" y="1088811"/>
                </a:cubicBezTo>
                <a:cubicBezTo>
                  <a:pt x="1072436" y="1088811"/>
                  <a:pt x="1072436" y="1088811"/>
                  <a:pt x="1087541" y="1088811"/>
                </a:cubicBezTo>
                <a:cubicBezTo>
                  <a:pt x="1087541" y="1088811"/>
                  <a:pt x="1087541" y="1088811"/>
                  <a:pt x="1112716" y="1048506"/>
                </a:cubicBezTo>
                <a:cubicBezTo>
                  <a:pt x="1112716" y="1048506"/>
                  <a:pt x="1112716" y="1048506"/>
                  <a:pt x="1112716" y="1043468"/>
                </a:cubicBezTo>
                <a:cubicBezTo>
                  <a:pt x="1112716" y="1043468"/>
                  <a:pt x="1112716" y="1043468"/>
                  <a:pt x="1102646" y="1043468"/>
                </a:cubicBezTo>
                <a:cubicBezTo>
                  <a:pt x="1102646" y="1043468"/>
                  <a:pt x="1107682" y="1038431"/>
                  <a:pt x="1112716" y="1033392"/>
                </a:cubicBezTo>
                <a:cubicBezTo>
                  <a:pt x="1112716" y="1033392"/>
                  <a:pt x="1112716" y="1033392"/>
                  <a:pt x="1072436" y="1043468"/>
                </a:cubicBezTo>
                <a:cubicBezTo>
                  <a:pt x="1072436" y="1043468"/>
                  <a:pt x="1072436" y="1043468"/>
                  <a:pt x="1057333" y="1058583"/>
                </a:cubicBezTo>
                <a:cubicBezTo>
                  <a:pt x="1057333" y="1058583"/>
                  <a:pt x="1057333" y="1058583"/>
                  <a:pt x="1042228" y="1058583"/>
                </a:cubicBezTo>
                <a:cubicBezTo>
                  <a:pt x="1042228" y="1058583"/>
                  <a:pt x="1042228" y="1058583"/>
                  <a:pt x="1037192" y="1053545"/>
                </a:cubicBezTo>
                <a:cubicBezTo>
                  <a:pt x="1037192" y="1053545"/>
                  <a:pt x="1037192" y="1053545"/>
                  <a:pt x="1077472" y="1028354"/>
                </a:cubicBezTo>
                <a:cubicBezTo>
                  <a:pt x="1077472" y="1028354"/>
                  <a:pt x="1077472" y="1028354"/>
                  <a:pt x="1122785" y="1023316"/>
                </a:cubicBezTo>
                <a:cubicBezTo>
                  <a:pt x="1122785" y="1023316"/>
                  <a:pt x="1122785" y="1023316"/>
                  <a:pt x="1147960" y="998126"/>
                </a:cubicBezTo>
                <a:cubicBezTo>
                  <a:pt x="1147960" y="998126"/>
                  <a:pt x="1147960" y="998126"/>
                  <a:pt x="1183204" y="993088"/>
                </a:cubicBezTo>
                <a:cubicBezTo>
                  <a:pt x="1183204" y="993088"/>
                  <a:pt x="1183204" y="993088"/>
                  <a:pt x="1188239" y="983011"/>
                </a:cubicBezTo>
                <a:cubicBezTo>
                  <a:pt x="1188239" y="983011"/>
                  <a:pt x="1188239" y="983011"/>
                  <a:pt x="1168100" y="983011"/>
                </a:cubicBezTo>
                <a:cubicBezTo>
                  <a:pt x="1168100" y="983011"/>
                  <a:pt x="1168100" y="983011"/>
                  <a:pt x="1218449" y="942706"/>
                </a:cubicBezTo>
                <a:cubicBezTo>
                  <a:pt x="1218449" y="942706"/>
                  <a:pt x="1218449" y="942706"/>
                  <a:pt x="1228519" y="947744"/>
                </a:cubicBezTo>
                <a:cubicBezTo>
                  <a:pt x="1223484" y="952783"/>
                  <a:pt x="1218449" y="957820"/>
                  <a:pt x="1243624" y="947744"/>
                </a:cubicBezTo>
                <a:cubicBezTo>
                  <a:pt x="1238589" y="947744"/>
                  <a:pt x="1238589" y="947744"/>
                  <a:pt x="1233555" y="942706"/>
                </a:cubicBezTo>
                <a:cubicBezTo>
                  <a:pt x="1223484" y="942706"/>
                  <a:pt x="1213414" y="932630"/>
                  <a:pt x="1203344" y="922553"/>
                </a:cubicBezTo>
                <a:cubicBezTo>
                  <a:pt x="1198309" y="927592"/>
                  <a:pt x="1168100" y="942706"/>
                  <a:pt x="1142926" y="952783"/>
                </a:cubicBezTo>
                <a:cubicBezTo>
                  <a:pt x="1137890" y="947744"/>
                  <a:pt x="1137890" y="947744"/>
                  <a:pt x="1137890" y="942706"/>
                </a:cubicBezTo>
                <a:cubicBezTo>
                  <a:pt x="1137890" y="942706"/>
                  <a:pt x="1137890" y="942706"/>
                  <a:pt x="1122785" y="957820"/>
                </a:cubicBezTo>
                <a:cubicBezTo>
                  <a:pt x="1122785" y="957820"/>
                  <a:pt x="1122785" y="957820"/>
                  <a:pt x="1077472" y="983011"/>
                </a:cubicBezTo>
                <a:cubicBezTo>
                  <a:pt x="1077472" y="983011"/>
                  <a:pt x="1077472" y="983011"/>
                  <a:pt x="1062367" y="993088"/>
                </a:cubicBezTo>
                <a:cubicBezTo>
                  <a:pt x="1062367" y="993088"/>
                  <a:pt x="1062367" y="993088"/>
                  <a:pt x="1062367" y="983011"/>
                </a:cubicBezTo>
                <a:cubicBezTo>
                  <a:pt x="1062367" y="983011"/>
                  <a:pt x="1062367" y="983011"/>
                  <a:pt x="1037192" y="967897"/>
                </a:cubicBezTo>
                <a:cubicBezTo>
                  <a:pt x="1037192" y="967897"/>
                  <a:pt x="1037192" y="967897"/>
                  <a:pt x="1037192" y="947744"/>
                </a:cubicBezTo>
                <a:cubicBezTo>
                  <a:pt x="1037192" y="947744"/>
                  <a:pt x="1037192" y="947744"/>
                  <a:pt x="981809" y="917515"/>
                </a:cubicBezTo>
                <a:cubicBezTo>
                  <a:pt x="981809" y="917515"/>
                  <a:pt x="981809" y="917515"/>
                  <a:pt x="966704" y="917515"/>
                </a:cubicBezTo>
                <a:cubicBezTo>
                  <a:pt x="966704" y="917515"/>
                  <a:pt x="966704" y="917515"/>
                  <a:pt x="976774" y="937667"/>
                </a:cubicBezTo>
                <a:cubicBezTo>
                  <a:pt x="976774" y="937667"/>
                  <a:pt x="976774" y="937667"/>
                  <a:pt x="941530" y="932630"/>
                </a:cubicBezTo>
                <a:cubicBezTo>
                  <a:pt x="941530" y="932630"/>
                  <a:pt x="941530" y="932630"/>
                  <a:pt x="956635" y="912478"/>
                </a:cubicBezTo>
                <a:cubicBezTo>
                  <a:pt x="951599" y="897364"/>
                  <a:pt x="906285" y="988049"/>
                  <a:pt x="961669" y="882248"/>
                </a:cubicBezTo>
                <a:cubicBezTo>
                  <a:pt x="961669" y="882248"/>
                  <a:pt x="961669" y="882248"/>
                  <a:pt x="926424" y="882248"/>
                </a:cubicBezTo>
                <a:cubicBezTo>
                  <a:pt x="926424" y="882248"/>
                  <a:pt x="926424" y="882248"/>
                  <a:pt x="936494" y="897364"/>
                </a:cubicBezTo>
                <a:cubicBezTo>
                  <a:pt x="936494" y="897364"/>
                  <a:pt x="936494" y="897364"/>
                  <a:pt x="921389" y="937667"/>
                </a:cubicBezTo>
                <a:cubicBezTo>
                  <a:pt x="921389" y="937667"/>
                  <a:pt x="921389" y="937667"/>
                  <a:pt x="876075" y="932630"/>
                </a:cubicBezTo>
                <a:cubicBezTo>
                  <a:pt x="876075" y="932630"/>
                  <a:pt x="876075" y="932630"/>
                  <a:pt x="886145" y="917515"/>
                </a:cubicBezTo>
                <a:cubicBezTo>
                  <a:pt x="886145" y="917515"/>
                  <a:pt x="886145" y="917515"/>
                  <a:pt x="916355" y="897364"/>
                </a:cubicBezTo>
                <a:cubicBezTo>
                  <a:pt x="916355" y="897364"/>
                  <a:pt x="916355" y="897364"/>
                  <a:pt x="926424" y="887287"/>
                </a:cubicBezTo>
                <a:cubicBezTo>
                  <a:pt x="926424" y="887287"/>
                  <a:pt x="926424" y="887287"/>
                  <a:pt x="916355" y="877210"/>
                </a:cubicBezTo>
                <a:cubicBezTo>
                  <a:pt x="906285" y="892325"/>
                  <a:pt x="886145" y="892325"/>
                  <a:pt x="876075" y="892325"/>
                </a:cubicBezTo>
                <a:cubicBezTo>
                  <a:pt x="876075" y="892325"/>
                  <a:pt x="876075" y="892325"/>
                  <a:pt x="911319" y="877210"/>
                </a:cubicBezTo>
                <a:cubicBezTo>
                  <a:pt x="911319" y="877210"/>
                  <a:pt x="911319" y="877210"/>
                  <a:pt x="891180" y="862096"/>
                </a:cubicBezTo>
                <a:cubicBezTo>
                  <a:pt x="891180" y="862096"/>
                  <a:pt x="891180" y="862096"/>
                  <a:pt x="926424" y="846982"/>
                </a:cubicBezTo>
                <a:cubicBezTo>
                  <a:pt x="926424" y="846982"/>
                  <a:pt x="926424" y="846982"/>
                  <a:pt x="936494" y="841944"/>
                </a:cubicBezTo>
                <a:cubicBezTo>
                  <a:pt x="936494" y="841944"/>
                  <a:pt x="936494" y="841944"/>
                  <a:pt x="896214" y="831868"/>
                </a:cubicBezTo>
                <a:cubicBezTo>
                  <a:pt x="896214" y="831868"/>
                  <a:pt x="896214" y="831868"/>
                  <a:pt x="936494" y="816753"/>
                </a:cubicBezTo>
                <a:cubicBezTo>
                  <a:pt x="936494" y="816753"/>
                  <a:pt x="936494" y="816753"/>
                  <a:pt x="976774" y="791562"/>
                </a:cubicBezTo>
                <a:cubicBezTo>
                  <a:pt x="976774" y="791562"/>
                  <a:pt x="976774" y="791562"/>
                  <a:pt x="991879" y="796600"/>
                </a:cubicBezTo>
                <a:cubicBezTo>
                  <a:pt x="991879" y="796600"/>
                  <a:pt x="991879" y="796600"/>
                  <a:pt x="996913" y="791562"/>
                </a:cubicBezTo>
                <a:cubicBezTo>
                  <a:pt x="1001948" y="791562"/>
                  <a:pt x="1001948" y="781486"/>
                  <a:pt x="1001948" y="766372"/>
                </a:cubicBezTo>
                <a:cubicBezTo>
                  <a:pt x="1001948" y="766372"/>
                  <a:pt x="1001948" y="766372"/>
                  <a:pt x="1062367" y="736143"/>
                </a:cubicBezTo>
                <a:cubicBezTo>
                  <a:pt x="1062367" y="736143"/>
                  <a:pt x="1062367" y="736143"/>
                  <a:pt x="1097611" y="756295"/>
                </a:cubicBezTo>
                <a:cubicBezTo>
                  <a:pt x="1097611" y="756295"/>
                  <a:pt x="1097611" y="756295"/>
                  <a:pt x="1137890" y="756295"/>
                </a:cubicBezTo>
                <a:cubicBezTo>
                  <a:pt x="1137890" y="756295"/>
                  <a:pt x="1137890" y="756295"/>
                  <a:pt x="1142926" y="736143"/>
                </a:cubicBezTo>
                <a:cubicBezTo>
                  <a:pt x="1142926" y="736143"/>
                  <a:pt x="1142926" y="736143"/>
                  <a:pt x="1168100" y="736143"/>
                </a:cubicBezTo>
                <a:cubicBezTo>
                  <a:pt x="1168100" y="736143"/>
                  <a:pt x="1168100" y="736143"/>
                  <a:pt x="1163065" y="721029"/>
                </a:cubicBezTo>
                <a:cubicBezTo>
                  <a:pt x="1163065" y="721029"/>
                  <a:pt x="1163065" y="721029"/>
                  <a:pt x="1152995" y="705915"/>
                </a:cubicBezTo>
                <a:cubicBezTo>
                  <a:pt x="1152995" y="705915"/>
                  <a:pt x="1152995" y="705915"/>
                  <a:pt x="1117751" y="700876"/>
                </a:cubicBezTo>
                <a:cubicBezTo>
                  <a:pt x="1117751" y="700876"/>
                  <a:pt x="1117751" y="700876"/>
                  <a:pt x="1117751" y="710952"/>
                </a:cubicBezTo>
                <a:cubicBezTo>
                  <a:pt x="1117751" y="710952"/>
                  <a:pt x="1117751" y="710952"/>
                  <a:pt x="1097611" y="710952"/>
                </a:cubicBezTo>
                <a:cubicBezTo>
                  <a:pt x="1097611" y="710952"/>
                  <a:pt x="1097611" y="710952"/>
                  <a:pt x="1097611" y="721029"/>
                </a:cubicBezTo>
                <a:cubicBezTo>
                  <a:pt x="1097611" y="721029"/>
                  <a:pt x="1097611" y="721029"/>
                  <a:pt x="1052297" y="731104"/>
                </a:cubicBezTo>
                <a:cubicBezTo>
                  <a:pt x="1052297" y="726067"/>
                  <a:pt x="1052297" y="726067"/>
                  <a:pt x="1052297" y="726067"/>
                </a:cubicBezTo>
                <a:cubicBezTo>
                  <a:pt x="1052297" y="726067"/>
                  <a:pt x="1047262" y="726067"/>
                  <a:pt x="1042228" y="726067"/>
                </a:cubicBezTo>
                <a:cubicBezTo>
                  <a:pt x="1042228" y="726067"/>
                  <a:pt x="1042228" y="726067"/>
                  <a:pt x="1087541" y="695838"/>
                </a:cubicBezTo>
                <a:cubicBezTo>
                  <a:pt x="1087541" y="695838"/>
                  <a:pt x="1087541" y="695838"/>
                  <a:pt x="1062367" y="690800"/>
                </a:cubicBezTo>
                <a:cubicBezTo>
                  <a:pt x="1067402" y="685763"/>
                  <a:pt x="1102646" y="665610"/>
                  <a:pt x="1042228" y="695838"/>
                </a:cubicBezTo>
                <a:cubicBezTo>
                  <a:pt x="1042228" y="695838"/>
                  <a:pt x="1042228" y="695838"/>
                  <a:pt x="1022087" y="680724"/>
                </a:cubicBezTo>
                <a:cubicBezTo>
                  <a:pt x="1022087" y="680724"/>
                  <a:pt x="1022087" y="680724"/>
                  <a:pt x="1006984" y="680724"/>
                </a:cubicBezTo>
                <a:cubicBezTo>
                  <a:pt x="1006984" y="680724"/>
                  <a:pt x="1006984" y="680724"/>
                  <a:pt x="1001948" y="700876"/>
                </a:cubicBezTo>
                <a:cubicBezTo>
                  <a:pt x="1001948" y="700876"/>
                  <a:pt x="1001948" y="700876"/>
                  <a:pt x="976774" y="705915"/>
                </a:cubicBezTo>
                <a:cubicBezTo>
                  <a:pt x="976774" y="705915"/>
                  <a:pt x="976774" y="705915"/>
                  <a:pt x="981809" y="721029"/>
                </a:cubicBezTo>
                <a:cubicBezTo>
                  <a:pt x="981809" y="721029"/>
                  <a:pt x="981809" y="721029"/>
                  <a:pt x="951599" y="705915"/>
                </a:cubicBezTo>
                <a:cubicBezTo>
                  <a:pt x="951599" y="705915"/>
                  <a:pt x="951599" y="705915"/>
                  <a:pt x="941530" y="710952"/>
                </a:cubicBezTo>
                <a:cubicBezTo>
                  <a:pt x="941530" y="710952"/>
                  <a:pt x="941530" y="710952"/>
                  <a:pt x="911319" y="690800"/>
                </a:cubicBezTo>
                <a:cubicBezTo>
                  <a:pt x="911319" y="690800"/>
                  <a:pt x="911319" y="690800"/>
                  <a:pt x="911319" y="705915"/>
                </a:cubicBezTo>
                <a:cubicBezTo>
                  <a:pt x="886145" y="690800"/>
                  <a:pt x="956635" y="665610"/>
                  <a:pt x="876075" y="695838"/>
                </a:cubicBezTo>
                <a:cubicBezTo>
                  <a:pt x="876075" y="695838"/>
                  <a:pt x="876075" y="695838"/>
                  <a:pt x="871040" y="670647"/>
                </a:cubicBezTo>
                <a:cubicBezTo>
                  <a:pt x="871040" y="670647"/>
                  <a:pt x="871040" y="670647"/>
                  <a:pt x="810621" y="660572"/>
                </a:cubicBezTo>
                <a:cubicBezTo>
                  <a:pt x="810621" y="660572"/>
                  <a:pt x="810621" y="660572"/>
                  <a:pt x="790482" y="665610"/>
                </a:cubicBezTo>
                <a:cubicBezTo>
                  <a:pt x="790482" y="665610"/>
                  <a:pt x="790482" y="665610"/>
                  <a:pt x="780413" y="665610"/>
                </a:cubicBezTo>
                <a:cubicBezTo>
                  <a:pt x="830762" y="655533"/>
                  <a:pt x="699854" y="645458"/>
                  <a:pt x="825726" y="645458"/>
                </a:cubicBezTo>
                <a:cubicBezTo>
                  <a:pt x="825726" y="645458"/>
                  <a:pt x="825726" y="645458"/>
                  <a:pt x="830762" y="630342"/>
                </a:cubicBezTo>
                <a:cubicBezTo>
                  <a:pt x="830762" y="630342"/>
                  <a:pt x="830762" y="630342"/>
                  <a:pt x="850901" y="610190"/>
                </a:cubicBezTo>
                <a:cubicBezTo>
                  <a:pt x="850901" y="610190"/>
                  <a:pt x="850901" y="610190"/>
                  <a:pt x="810621" y="600114"/>
                </a:cubicBezTo>
                <a:cubicBezTo>
                  <a:pt x="810621" y="600114"/>
                  <a:pt x="810621" y="600114"/>
                  <a:pt x="850901" y="600114"/>
                </a:cubicBezTo>
                <a:cubicBezTo>
                  <a:pt x="850901" y="600114"/>
                  <a:pt x="850901" y="600114"/>
                  <a:pt x="860970" y="620267"/>
                </a:cubicBezTo>
                <a:cubicBezTo>
                  <a:pt x="860970" y="620267"/>
                  <a:pt x="860970" y="620267"/>
                  <a:pt x="876075" y="605151"/>
                </a:cubicBezTo>
                <a:cubicBezTo>
                  <a:pt x="876075" y="605151"/>
                  <a:pt x="876075" y="605151"/>
                  <a:pt x="906285" y="620267"/>
                </a:cubicBezTo>
                <a:cubicBezTo>
                  <a:pt x="906285" y="620267"/>
                  <a:pt x="906285" y="620267"/>
                  <a:pt x="921389" y="600114"/>
                </a:cubicBezTo>
                <a:cubicBezTo>
                  <a:pt x="921389" y="600114"/>
                  <a:pt x="921389" y="600114"/>
                  <a:pt x="951599" y="595076"/>
                </a:cubicBezTo>
                <a:cubicBezTo>
                  <a:pt x="951599" y="595076"/>
                  <a:pt x="951599" y="595076"/>
                  <a:pt x="961669" y="605151"/>
                </a:cubicBezTo>
                <a:cubicBezTo>
                  <a:pt x="956635" y="584999"/>
                  <a:pt x="991879" y="600114"/>
                  <a:pt x="981809" y="590037"/>
                </a:cubicBezTo>
                <a:cubicBezTo>
                  <a:pt x="981809" y="590037"/>
                  <a:pt x="981809" y="590037"/>
                  <a:pt x="991879" y="564846"/>
                </a:cubicBezTo>
                <a:cubicBezTo>
                  <a:pt x="991879" y="564846"/>
                  <a:pt x="991879" y="564846"/>
                  <a:pt x="961669" y="559809"/>
                </a:cubicBezTo>
                <a:cubicBezTo>
                  <a:pt x="961669" y="559809"/>
                  <a:pt x="961669" y="559809"/>
                  <a:pt x="961669" y="549732"/>
                </a:cubicBezTo>
                <a:cubicBezTo>
                  <a:pt x="1001948" y="559809"/>
                  <a:pt x="981809" y="539657"/>
                  <a:pt x="1017053" y="509428"/>
                </a:cubicBezTo>
                <a:cubicBezTo>
                  <a:pt x="1017053" y="509428"/>
                  <a:pt x="1017053" y="509428"/>
                  <a:pt x="1037192" y="524541"/>
                </a:cubicBezTo>
                <a:cubicBezTo>
                  <a:pt x="1032158" y="499352"/>
                  <a:pt x="1077472" y="509428"/>
                  <a:pt x="1077472" y="484236"/>
                </a:cubicBezTo>
                <a:cubicBezTo>
                  <a:pt x="1077472" y="484236"/>
                  <a:pt x="1077472" y="484236"/>
                  <a:pt x="1067402" y="454009"/>
                </a:cubicBezTo>
                <a:cubicBezTo>
                  <a:pt x="1067402" y="454009"/>
                  <a:pt x="1067402" y="454009"/>
                  <a:pt x="1097611" y="443932"/>
                </a:cubicBezTo>
                <a:cubicBezTo>
                  <a:pt x="1097611" y="443932"/>
                  <a:pt x="1097611" y="443932"/>
                  <a:pt x="1097611" y="464084"/>
                </a:cubicBezTo>
                <a:cubicBezTo>
                  <a:pt x="1097611" y="464084"/>
                  <a:pt x="1097611" y="464084"/>
                  <a:pt x="1087541" y="464084"/>
                </a:cubicBezTo>
                <a:cubicBezTo>
                  <a:pt x="1087541" y="464084"/>
                  <a:pt x="1087541" y="464084"/>
                  <a:pt x="1087541" y="469123"/>
                </a:cubicBezTo>
                <a:cubicBezTo>
                  <a:pt x="1087541" y="469123"/>
                  <a:pt x="1087541" y="469123"/>
                  <a:pt x="1097611" y="474161"/>
                </a:cubicBezTo>
                <a:cubicBezTo>
                  <a:pt x="1112716" y="479199"/>
                  <a:pt x="1107682" y="459046"/>
                  <a:pt x="1122785" y="459046"/>
                </a:cubicBezTo>
                <a:cubicBezTo>
                  <a:pt x="1122785" y="459046"/>
                  <a:pt x="1122785" y="459046"/>
                  <a:pt x="1127821" y="464084"/>
                </a:cubicBezTo>
                <a:cubicBezTo>
                  <a:pt x="1127821" y="464084"/>
                  <a:pt x="1127821" y="464084"/>
                  <a:pt x="1097611" y="494314"/>
                </a:cubicBezTo>
                <a:cubicBezTo>
                  <a:pt x="1097611" y="494314"/>
                  <a:pt x="1097611" y="494314"/>
                  <a:pt x="1077472" y="494314"/>
                </a:cubicBezTo>
                <a:cubicBezTo>
                  <a:pt x="1077472" y="494314"/>
                  <a:pt x="1077472" y="494314"/>
                  <a:pt x="1072436" y="499352"/>
                </a:cubicBezTo>
                <a:cubicBezTo>
                  <a:pt x="1072436" y="504389"/>
                  <a:pt x="1077472" y="509428"/>
                  <a:pt x="1082507" y="529580"/>
                </a:cubicBezTo>
                <a:cubicBezTo>
                  <a:pt x="1082507" y="529580"/>
                  <a:pt x="1082507" y="529580"/>
                  <a:pt x="1067402" y="529580"/>
                </a:cubicBezTo>
                <a:cubicBezTo>
                  <a:pt x="1067402" y="529580"/>
                  <a:pt x="1067402" y="529580"/>
                  <a:pt x="1057333" y="554771"/>
                </a:cubicBezTo>
                <a:cubicBezTo>
                  <a:pt x="1057333" y="554771"/>
                  <a:pt x="1057333" y="554771"/>
                  <a:pt x="1077472" y="564846"/>
                </a:cubicBezTo>
                <a:cubicBezTo>
                  <a:pt x="1077472" y="564846"/>
                  <a:pt x="1077472" y="564846"/>
                  <a:pt x="1062367" y="574923"/>
                </a:cubicBezTo>
                <a:cubicBezTo>
                  <a:pt x="1062367" y="574923"/>
                  <a:pt x="1062367" y="574923"/>
                  <a:pt x="1077472" y="579962"/>
                </a:cubicBezTo>
                <a:cubicBezTo>
                  <a:pt x="1077472" y="579962"/>
                  <a:pt x="1077472" y="579962"/>
                  <a:pt x="1127821" y="544694"/>
                </a:cubicBezTo>
                <a:cubicBezTo>
                  <a:pt x="1127821" y="544694"/>
                  <a:pt x="1127821" y="544694"/>
                  <a:pt x="1152995" y="524541"/>
                </a:cubicBezTo>
                <a:cubicBezTo>
                  <a:pt x="1158031" y="524541"/>
                  <a:pt x="1158031" y="524541"/>
                  <a:pt x="1163065" y="529580"/>
                </a:cubicBezTo>
                <a:cubicBezTo>
                  <a:pt x="1163065" y="529580"/>
                  <a:pt x="1163065" y="529580"/>
                  <a:pt x="1137890" y="554771"/>
                </a:cubicBezTo>
                <a:cubicBezTo>
                  <a:pt x="1137890" y="554771"/>
                  <a:pt x="1137890" y="554771"/>
                  <a:pt x="1163065" y="569885"/>
                </a:cubicBezTo>
                <a:cubicBezTo>
                  <a:pt x="1163065" y="569885"/>
                  <a:pt x="1163065" y="569885"/>
                  <a:pt x="1188239" y="564846"/>
                </a:cubicBezTo>
                <a:cubicBezTo>
                  <a:pt x="1188239" y="564846"/>
                  <a:pt x="1188239" y="564846"/>
                  <a:pt x="1188239" y="574923"/>
                </a:cubicBezTo>
                <a:cubicBezTo>
                  <a:pt x="1193275" y="584999"/>
                  <a:pt x="1198309" y="605151"/>
                  <a:pt x="1228519" y="549732"/>
                </a:cubicBezTo>
                <a:cubicBezTo>
                  <a:pt x="1228519" y="549732"/>
                  <a:pt x="1228519" y="549732"/>
                  <a:pt x="1258728" y="529580"/>
                </a:cubicBezTo>
                <a:cubicBezTo>
                  <a:pt x="1258728" y="529580"/>
                  <a:pt x="1258728" y="529580"/>
                  <a:pt x="1278868" y="534618"/>
                </a:cubicBezTo>
                <a:cubicBezTo>
                  <a:pt x="1283902" y="514466"/>
                  <a:pt x="1288938" y="534618"/>
                  <a:pt x="1319148" y="514466"/>
                </a:cubicBezTo>
                <a:cubicBezTo>
                  <a:pt x="1319148" y="514466"/>
                  <a:pt x="1319148" y="514466"/>
                  <a:pt x="1309078" y="504389"/>
                </a:cubicBezTo>
                <a:cubicBezTo>
                  <a:pt x="1309078" y="504389"/>
                  <a:pt x="1309078" y="504389"/>
                  <a:pt x="1263763" y="519504"/>
                </a:cubicBezTo>
                <a:cubicBezTo>
                  <a:pt x="1258728" y="519504"/>
                  <a:pt x="1299007" y="504389"/>
                  <a:pt x="1283902" y="499352"/>
                </a:cubicBezTo>
                <a:cubicBezTo>
                  <a:pt x="1283902" y="499352"/>
                  <a:pt x="1283902" y="499352"/>
                  <a:pt x="1288938" y="494314"/>
                </a:cubicBezTo>
                <a:cubicBezTo>
                  <a:pt x="1288938" y="499352"/>
                  <a:pt x="1293973" y="479199"/>
                  <a:pt x="1293973" y="504389"/>
                </a:cubicBezTo>
                <a:cubicBezTo>
                  <a:pt x="1293973" y="504389"/>
                  <a:pt x="1293973" y="504389"/>
                  <a:pt x="1319148" y="494314"/>
                </a:cubicBezTo>
                <a:cubicBezTo>
                  <a:pt x="1319148" y="494314"/>
                  <a:pt x="1319148" y="494314"/>
                  <a:pt x="1389636" y="479199"/>
                </a:cubicBezTo>
                <a:cubicBezTo>
                  <a:pt x="1389636" y="479199"/>
                  <a:pt x="1389636" y="479199"/>
                  <a:pt x="1384600" y="464084"/>
                </a:cubicBezTo>
                <a:cubicBezTo>
                  <a:pt x="1384600" y="464084"/>
                  <a:pt x="1384600" y="464084"/>
                  <a:pt x="1404741" y="469123"/>
                </a:cubicBezTo>
                <a:cubicBezTo>
                  <a:pt x="1409776" y="469123"/>
                  <a:pt x="1429916" y="448970"/>
                  <a:pt x="1434950" y="443932"/>
                </a:cubicBezTo>
                <a:cubicBezTo>
                  <a:pt x="1434950" y="443932"/>
                  <a:pt x="1434950" y="443932"/>
                  <a:pt x="1394671" y="428818"/>
                </a:cubicBezTo>
                <a:cubicBezTo>
                  <a:pt x="1394671" y="428818"/>
                  <a:pt x="1394671" y="428818"/>
                  <a:pt x="1359426" y="433856"/>
                </a:cubicBezTo>
                <a:cubicBezTo>
                  <a:pt x="1359426" y="433856"/>
                  <a:pt x="1359426" y="433856"/>
                  <a:pt x="1354392" y="438893"/>
                </a:cubicBezTo>
                <a:cubicBezTo>
                  <a:pt x="1354392" y="438893"/>
                  <a:pt x="1354392" y="438893"/>
                  <a:pt x="1354392" y="443932"/>
                </a:cubicBezTo>
                <a:cubicBezTo>
                  <a:pt x="1354392" y="443932"/>
                  <a:pt x="1354392" y="443932"/>
                  <a:pt x="1349356" y="454009"/>
                </a:cubicBezTo>
                <a:cubicBezTo>
                  <a:pt x="1349356" y="454009"/>
                  <a:pt x="1344322" y="459046"/>
                  <a:pt x="1334251" y="459046"/>
                </a:cubicBezTo>
                <a:cubicBezTo>
                  <a:pt x="1334251" y="454009"/>
                  <a:pt x="1344322" y="448970"/>
                  <a:pt x="1344322" y="443932"/>
                </a:cubicBezTo>
                <a:cubicBezTo>
                  <a:pt x="1344322" y="443932"/>
                  <a:pt x="1344322" y="443932"/>
                  <a:pt x="1288938" y="438893"/>
                </a:cubicBezTo>
                <a:cubicBezTo>
                  <a:pt x="1288938" y="438893"/>
                  <a:pt x="1288938" y="438893"/>
                  <a:pt x="1273833" y="438893"/>
                </a:cubicBezTo>
                <a:cubicBezTo>
                  <a:pt x="1273833" y="438893"/>
                  <a:pt x="1273833" y="438893"/>
                  <a:pt x="1263763" y="454009"/>
                </a:cubicBezTo>
                <a:cubicBezTo>
                  <a:pt x="1263763" y="454009"/>
                  <a:pt x="1263763" y="454009"/>
                  <a:pt x="1152995" y="469123"/>
                </a:cubicBezTo>
                <a:cubicBezTo>
                  <a:pt x="1152995" y="469123"/>
                  <a:pt x="1152995" y="469123"/>
                  <a:pt x="1137890" y="443932"/>
                </a:cubicBezTo>
                <a:cubicBezTo>
                  <a:pt x="1137890" y="443932"/>
                  <a:pt x="1137890" y="443932"/>
                  <a:pt x="1122785" y="454009"/>
                </a:cubicBezTo>
                <a:cubicBezTo>
                  <a:pt x="1122785" y="454009"/>
                  <a:pt x="1122785" y="454009"/>
                  <a:pt x="1122785" y="438893"/>
                </a:cubicBezTo>
                <a:cubicBezTo>
                  <a:pt x="1122785" y="438893"/>
                  <a:pt x="1122785" y="438893"/>
                  <a:pt x="1087541" y="428818"/>
                </a:cubicBezTo>
                <a:cubicBezTo>
                  <a:pt x="1087541" y="428818"/>
                  <a:pt x="1087541" y="428818"/>
                  <a:pt x="1047262" y="428818"/>
                </a:cubicBezTo>
                <a:cubicBezTo>
                  <a:pt x="1047262" y="428818"/>
                  <a:pt x="1047262" y="428818"/>
                  <a:pt x="1057333" y="454009"/>
                </a:cubicBezTo>
                <a:cubicBezTo>
                  <a:pt x="1057333" y="454009"/>
                  <a:pt x="1057333" y="454009"/>
                  <a:pt x="1001948" y="438893"/>
                </a:cubicBezTo>
                <a:cubicBezTo>
                  <a:pt x="1001948" y="438893"/>
                  <a:pt x="1001948" y="438893"/>
                  <a:pt x="991879" y="428818"/>
                </a:cubicBezTo>
                <a:cubicBezTo>
                  <a:pt x="991879" y="428818"/>
                  <a:pt x="991879" y="428818"/>
                  <a:pt x="1017053" y="403627"/>
                </a:cubicBezTo>
                <a:cubicBezTo>
                  <a:pt x="1017053" y="403627"/>
                  <a:pt x="1017053" y="403627"/>
                  <a:pt x="1001948" y="393551"/>
                </a:cubicBezTo>
                <a:cubicBezTo>
                  <a:pt x="1001948" y="393551"/>
                  <a:pt x="1001948" y="393551"/>
                  <a:pt x="986843" y="398588"/>
                </a:cubicBezTo>
                <a:cubicBezTo>
                  <a:pt x="986843" y="398588"/>
                  <a:pt x="986843" y="398588"/>
                  <a:pt x="981809" y="428818"/>
                </a:cubicBezTo>
                <a:cubicBezTo>
                  <a:pt x="941530" y="469123"/>
                  <a:pt x="1017053" y="408665"/>
                  <a:pt x="1006984" y="479199"/>
                </a:cubicBezTo>
                <a:cubicBezTo>
                  <a:pt x="1006984" y="479199"/>
                  <a:pt x="1006984" y="479199"/>
                  <a:pt x="966704" y="454009"/>
                </a:cubicBezTo>
                <a:cubicBezTo>
                  <a:pt x="966704" y="454009"/>
                  <a:pt x="966704" y="454009"/>
                  <a:pt x="961669" y="464084"/>
                </a:cubicBezTo>
                <a:cubicBezTo>
                  <a:pt x="961669" y="464084"/>
                  <a:pt x="961669" y="464084"/>
                  <a:pt x="951599" y="454009"/>
                </a:cubicBezTo>
                <a:cubicBezTo>
                  <a:pt x="951599" y="454009"/>
                  <a:pt x="951599" y="454009"/>
                  <a:pt x="931460" y="464084"/>
                </a:cubicBezTo>
                <a:cubicBezTo>
                  <a:pt x="931460" y="464084"/>
                  <a:pt x="931460" y="464084"/>
                  <a:pt x="886145" y="454009"/>
                </a:cubicBezTo>
                <a:cubicBezTo>
                  <a:pt x="886145" y="454009"/>
                  <a:pt x="886145" y="454009"/>
                  <a:pt x="860970" y="469123"/>
                </a:cubicBezTo>
                <a:cubicBezTo>
                  <a:pt x="860970" y="469123"/>
                  <a:pt x="860970" y="469123"/>
                  <a:pt x="850901" y="464084"/>
                </a:cubicBezTo>
                <a:cubicBezTo>
                  <a:pt x="850901" y="464084"/>
                  <a:pt x="850901" y="464084"/>
                  <a:pt x="830762" y="479199"/>
                </a:cubicBezTo>
                <a:cubicBezTo>
                  <a:pt x="830762" y="474161"/>
                  <a:pt x="830762" y="464084"/>
                  <a:pt x="815657" y="454009"/>
                </a:cubicBezTo>
                <a:cubicBezTo>
                  <a:pt x="815657" y="454009"/>
                  <a:pt x="815657" y="454009"/>
                  <a:pt x="820691" y="438893"/>
                </a:cubicBezTo>
                <a:cubicBezTo>
                  <a:pt x="820691" y="438893"/>
                  <a:pt x="820691" y="438893"/>
                  <a:pt x="850901" y="438893"/>
                </a:cubicBezTo>
                <a:cubicBezTo>
                  <a:pt x="845865" y="443932"/>
                  <a:pt x="881111" y="454009"/>
                  <a:pt x="845865" y="433856"/>
                </a:cubicBezTo>
                <a:cubicBezTo>
                  <a:pt x="845865" y="433856"/>
                  <a:pt x="845865" y="433856"/>
                  <a:pt x="876075" y="403627"/>
                </a:cubicBezTo>
                <a:cubicBezTo>
                  <a:pt x="876075" y="403627"/>
                  <a:pt x="876075" y="403627"/>
                  <a:pt x="845865" y="378436"/>
                </a:cubicBezTo>
                <a:cubicBezTo>
                  <a:pt x="845865" y="378436"/>
                  <a:pt x="845865" y="378436"/>
                  <a:pt x="845865" y="363322"/>
                </a:cubicBezTo>
                <a:cubicBezTo>
                  <a:pt x="845865" y="363322"/>
                  <a:pt x="845865" y="363322"/>
                  <a:pt x="810621" y="353246"/>
                </a:cubicBezTo>
                <a:cubicBezTo>
                  <a:pt x="810621" y="353246"/>
                  <a:pt x="810621" y="353246"/>
                  <a:pt x="830762" y="333094"/>
                </a:cubicBezTo>
                <a:cubicBezTo>
                  <a:pt x="830762" y="333094"/>
                  <a:pt x="830762" y="333094"/>
                  <a:pt x="795516" y="333094"/>
                </a:cubicBezTo>
                <a:cubicBezTo>
                  <a:pt x="795516" y="333094"/>
                  <a:pt x="795516" y="333094"/>
                  <a:pt x="800552" y="328055"/>
                </a:cubicBezTo>
                <a:cubicBezTo>
                  <a:pt x="810621" y="323017"/>
                  <a:pt x="820691" y="312940"/>
                  <a:pt x="845865" y="302864"/>
                </a:cubicBezTo>
                <a:cubicBezTo>
                  <a:pt x="845865" y="302864"/>
                  <a:pt x="845865" y="302864"/>
                  <a:pt x="835796" y="287751"/>
                </a:cubicBezTo>
                <a:cubicBezTo>
                  <a:pt x="835796" y="287751"/>
                  <a:pt x="835796" y="287751"/>
                  <a:pt x="815657" y="292789"/>
                </a:cubicBezTo>
                <a:cubicBezTo>
                  <a:pt x="815657" y="292789"/>
                  <a:pt x="815657" y="292789"/>
                  <a:pt x="805587" y="282712"/>
                </a:cubicBezTo>
                <a:cubicBezTo>
                  <a:pt x="805587" y="282712"/>
                  <a:pt x="805587" y="282712"/>
                  <a:pt x="714959" y="287751"/>
                </a:cubicBezTo>
                <a:cubicBezTo>
                  <a:pt x="714959" y="287751"/>
                  <a:pt x="714959" y="287751"/>
                  <a:pt x="770342" y="267598"/>
                </a:cubicBezTo>
                <a:cubicBezTo>
                  <a:pt x="765308" y="272635"/>
                  <a:pt x="775377" y="302864"/>
                  <a:pt x="780413" y="252483"/>
                </a:cubicBezTo>
                <a:cubicBezTo>
                  <a:pt x="780413" y="252483"/>
                  <a:pt x="780413" y="252483"/>
                  <a:pt x="800552" y="272635"/>
                </a:cubicBezTo>
                <a:cubicBezTo>
                  <a:pt x="800552" y="272635"/>
                  <a:pt x="800552" y="272635"/>
                  <a:pt x="866006" y="267598"/>
                </a:cubicBezTo>
                <a:cubicBezTo>
                  <a:pt x="866006" y="267598"/>
                  <a:pt x="866006" y="267598"/>
                  <a:pt x="855936" y="242407"/>
                </a:cubicBezTo>
                <a:cubicBezTo>
                  <a:pt x="855936" y="242407"/>
                  <a:pt x="855936" y="242407"/>
                  <a:pt x="830762" y="237369"/>
                </a:cubicBezTo>
                <a:cubicBezTo>
                  <a:pt x="830762" y="237369"/>
                  <a:pt x="830762" y="237369"/>
                  <a:pt x="855936" y="227293"/>
                </a:cubicBezTo>
                <a:cubicBezTo>
                  <a:pt x="855936" y="227293"/>
                  <a:pt x="855936" y="227293"/>
                  <a:pt x="850901" y="202102"/>
                </a:cubicBezTo>
                <a:cubicBezTo>
                  <a:pt x="835796" y="197064"/>
                  <a:pt x="830762" y="207141"/>
                  <a:pt x="820691" y="202102"/>
                </a:cubicBezTo>
                <a:cubicBezTo>
                  <a:pt x="820691" y="202102"/>
                  <a:pt x="820691" y="202102"/>
                  <a:pt x="820691" y="181950"/>
                </a:cubicBezTo>
                <a:cubicBezTo>
                  <a:pt x="820691" y="181950"/>
                  <a:pt x="820691" y="181950"/>
                  <a:pt x="830762" y="156759"/>
                </a:cubicBezTo>
                <a:cubicBezTo>
                  <a:pt x="830762" y="156759"/>
                  <a:pt x="830762" y="156759"/>
                  <a:pt x="810621" y="156759"/>
                </a:cubicBezTo>
                <a:cubicBezTo>
                  <a:pt x="820691" y="151720"/>
                  <a:pt x="830762" y="141645"/>
                  <a:pt x="850901" y="126529"/>
                </a:cubicBezTo>
                <a:cubicBezTo>
                  <a:pt x="850901" y="126529"/>
                  <a:pt x="850901" y="126529"/>
                  <a:pt x="906285" y="126529"/>
                </a:cubicBezTo>
                <a:cubicBezTo>
                  <a:pt x="906285" y="126529"/>
                  <a:pt x="906285" y="126529"/>
                  <a:pt x="961669" y="126529"/>
                </a:cubicBezTo>
                <a:cubicBezTo>
                  <a:pt x="961669" y="126529"/>
                  <a:pt x="961669" y="126529"/>
                  <a:pt x="961669" y="116454"/>
                </a:cubicBezTo>
                <a:cubicBezTo>
                  <a:pt x="961669" y="116454"/>
                  <a:pt x="961669" y="116454"/>
                  <a:pt x="986843" y="116454"/>
                </a:cubicBezTo>
                <a:cubicBezTo>
                  <a:pt x="986843" y="116454"/>
                  <a:pt x="986843" y="116454"/>
                  <a:pt x="989360" y="113934"/>
                </a:cubicBezTo>
                <a:lnTo>
                  <a:pt x="990525" y="112771"/>
                </a:lnTo>
                <a:lnTo>
                  <a:pt x="993530" y="113306"/>
                </a:lnTo>
                <a:cubicBezTo>
                  <a:pt x="1000059" y="110471"/>
                  <a:pt x="1013276" y="103859"/>
                  <a:pt x="1037192" y="91263"/>
                </a:cubicBezTo>
                <a:cubicBezTo>
                  <a:pt x="1037192" y="91263"/>
                  <a:pt x="1037192" y="91263"/>
                  <a:pt x="1027123" y="76149"/>
                </a:cubicBezTo>
                <a:cubicBezTo>
                  <a:pt x="1027123" y="76149"/>
                  <a:pt x="1027123" y="76149"/>
                  <a:pt x="1082507" y="86225"/>
                </a:cubicBezTo>
                <a:cubicBezTo>
                  <a:pt x="1082507" y="86225"/>
                  <a:pt x="1082507" y="86225"/>
                  <a:pt x="1107682" y="71111"/>
                </a:cubicBezTo>
                <a:cubicBezTo>
                  <a:pt x="1107682" y="76149"/>
                  <a:pt x="1097611" y="86225"/>
                  <a:pt x="1127821" y="76149"/>
                </a:cubicBezTo>
                <a:cubicBezTo>
                  <a:pt x="1127821" y="76149"/>
                  <a:pt x="1127821" y="76149"/>
                  <a:pt x="1127821" y="61035"/>
                </a:cubicBezTo>
                <a:cubicBezTo>
                  <a:pt x="1127821" y="61035"/>
                  <a:pt x="1127821" y="61035"/>
                  <a:pt x="1067402" y="50958"/>
                </a:cubicBezTo>
                <a:cubicBezTo>
                  <a:pt x="1067402" y="50958"/>
                  <a:pt x="1067402" y="50958"/>
                  <a:pt x="1047262" y="61035"/>
                </a:cubicBezTo>
                <a:cubicBezTo>
                  <a:pt x="1047262" y="61035"/>
                  <a:pt x="1047262" y="61035"/>
                  <a:pt x="1027123" y="50958"/>
                </a:cubicBezTo>
                <a:cubicBezTo>
                  <a:pt x="1027123" y="50958"/>
                  <a:pt x="1027123" y="50958"/>
                  <a:pt x="991879" y="61035"/>
                </a:cubicBezTo>
                <a:cubicBezTo>
                  <a:pt x="991879" y="61035"/>
                  <a:pt x="991879" y="61035"/>
                  <a:pt x="946564" y="45920"/>
                </a:cubicBezTo>
                <a:cubicBezTo>
                  <a:pt x="946564" y="50958"/>
                  <a:pt x="946564" y="55997"/>
                  <a:pt x="946564" y="55997"/>
                </a:cubicBezTo>
                <a:cubicBezTo>
                  <a:pt x="941530" y="55997"/>
                  <a:pt x="931460" y="61035"/>
                  <a:pt x="921389" y="66072"/>
                </a:cubicBezTo>
                <a:cubicBezTo>
                  <a:pt x="921389" y="66072"/>
                  <a:pt x="921389" y="66072"/>
                  <a:pt x="871040" y="55997"/>
                </a:cubicBezTo>
                <a:cubicBezTo>
                  <a:pt x="871040" y="50958"/>
                  <a:pt x="866006" y="40883"/>
                  <a:pt x="866006" y="35844"/>
                </a:cubicBezTo>
                <a:cubicBezTo>
                  <a:pt x="866006" y="35844"/>
                  <a:pt x="866006" y="35844"/>
                  <a:pt x="810621" y="30806"/>
                </a:cubicBezTo>
                <a:cubicBezTo>
                  <a:pt x="810621" y="30806"/>
                  <a:pt x="810621" y="30806"/>
                  <a:pt x="790482" y="25767"/>
                </a:cubicBezTo>
                <a:cubicBezTo>
                  <a:pt x="790482" y="25767"/>
                  <a:pt x="790482" y="25767"/>
                  <a:pt x="765308" y="35844"/>
                </a:cubicBezTo>
                <a:cubicBezTo>
                  <a:pt x="765308" y="35844"/>
                  <a:pt x="765308" y="35844"/>
                  <a:pt x="790482" y="15692"/>
                </a:cubicBezTo>
                <a:cubicBezTo>
                  <a:pt x="790482" y="15692"/>
                  <a:pt x="790482" y="15692"/>
                  <a:pt x="941530" y="10653"/>
                </a:cubicBezTo>
                <a:cubicBezTo>
                  <a:pt x="941530" y="10653"/>
                  <a:pt x="941530" y="10653"/>
                  <a:pt x="1022087" y="15692"/>
                </a:cubicBezTo>
                <a:cubicBezTo>
                  <a:pt x="1032158" y="15692"/>
                  <a:pt x="1027123" y="-4461"/>
                  <a:pt x="1042228" y="106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3A7-4038-4DF2-B779-33525524AD75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410703" cy="6381268"/>
          </a:xfrm>
          <a:custGeom>
            <a:avLst/>
            <a:gdLst>
              <a:gd name="connsiteX0" fmla="*/ 5648586 w 6410703"/>
              <a:gd name="connsiteY0" fmla="*/ 1112109 h 6381268"/>
              <a:gd name="connsiteX1" fmla="*/ 5652617 w 6410703"/>
              <a:gd name="connsiteY1" fmla="*/ 1116555 h 6381268"/>
              <a:gd name="connsiteX2" fmla="*/ 5651903 w 6410703"/>
              <a:gd name="connsiteY2" fmla="*/ 1117982 h 6381268"/>
              <a:gd name="connsiteX3" fmla="*/ 5636888 w 6410703"/>
              <a:gd name="connsiteY3" fmla="*/ 1091396 h 6381268"/>
              <a:gd name="connsiteX4" fmla="*/ 5648586 w 6410703"/>
              <a:gd name="connsiteY4" fmla="*/ 1112109 h 6381268"/>
              <a:gd name="connsiteX5" fmla="*/ 5641214 w 6410703"/>
              <a:gd name="connsiteY5" fmla="*/ 1103975 h 6381268"/>
              <a:gd name="connsiteX6" fmla="*/ 5636888 w 6410703"/>
              <a:gd name="connsiteY6" fmla="*/ 1091396 h 6381268"/>
              <a:gd name="connsiteX7" fmla="*/ 5201568 w 6410703"/>
              <a:gd name="connsiteY7" fmla="*/ 395812 h 6381268"/>
              <a:gd name="connsiteX8" fmla="*/ 5209087 w 6410703"/>
              <a:gd name="connsiteY8" fmla="*/ 396353 h 6381268"/>
              <a:gd name="connsiteX9" fmla="*/ 5210439 w 6410703"/>
              <a:gd name="connsiteY9" fmla="*/ 397873 h 6381268"/>
              <a:gd name="connsiteX10" fmla="*/ 5207908 w 6410703"/>
              <a:gd name="connsiteY10" fmla="*/ 396746 h 6381268"/>
              <a:gd name="connsiteX11" fmla="*/ 5201568 w 6410703"/>
              <a:gd name="connsiteY11" fmla="*/ 395812 h 6381268"/>
              <a:gd name="connsiteX12" fmla="*/ 4882509 w 6410703"/>
              <a:gd name="connsiteY12" fmla="*/ 135845 h 6381268"/>
              <a:gd name="connsiteX13" fmla="*/ 4895265 w 6410703"/>
              <a:gd name="connsiteY13" fmla="*/ 140920 h 6381268"/>
              <a:gd name="connsiteX14" fmla="*/ 4910256 w 6410703"/>
              <a:gd name="connsiteY14" fmla="*/ 154189 h 6381268"/>
              <a:gd name="connsiteX15" fmla="*/ 4899640 w 6410703"/>
              <a:gd name="connsiteY15" fmla="*/ 151830 h 6381268"/>
              <a:gd name="connsiteX16" fmla="*/ 4881946 w 6410703"/>
              <a:gd name="connsiteY16" fmla="*/ 135319 h 6381268"/>
              <a:gd name="connsiteX17" fmla="*/ 4882509 w 6410703"/>
              <a:gd name="connsiteY17" fmla="*/ 135845 h 6381268"/>
              <a:gd name="connsiteX18" fmla="*/ 4881787 w 6410703"/>
              <a:gd name="connsiteY18" fmla="*/ 135556 h 6381268"/>
              <a:gd name="connsiteX19" fmla="*/ 5007367 w 6410703"/>
              <a:gd name="connsiteY19" fmla="*/ 0 h 6381268"/>
              <a:gd name="connsiteX20" fmla="*/ 5095103 w 6410703"/>
              <a:gd name="connsiteY20" fmla="*/ 0 h 6381268"/>
              <a:gd name="connsiteX21" fmla="*/ 5105284 w 6410703"/>
              <a:gd name="connsiteY21" fmla="*/ 9519 h 6381268"/>
              <a:gd name="connsiteX22" fmla="*/ 5099446 w 6410703"/>
              <a:gd name="connsiteY22" fmla="*/ 0 h 6381268"/>
              <a:gd name="connsiteX23" fmla="*/ 5141796 w 6410703"/>
              <a:gd name="connsiteY23" fmla="*/ 0 h 6381268"/>
              <a:gd name="connsiteX24" fmla="*/ 5181563 w 6410703"/>
              <a:gd name="connsiteY24" fmla="*/ 34286 h 6381268"/>
              <a:gd name="connsiteX25" fmla="*/ 5221670 w 6410703"/>
              <a:gd name="connsiteY25" fmla="*/ 59839 h 6381268"/>
              <a:gd name="connsiteX26" fmla="*/ 5205943 w 6410703"/>
              <a:gd name="connsiteY26" fmla="*/ 56694 h 6381268"/>
              <a:gd name="connsiteX27" fmla="*/ 5234253 w 6410703"/>
              <a:gd name="connsiteY27" fmla="*/ 72419 h 6381268"/>
              <a:gd name="connsiteX28" fmla="*/ 5312893 w 6410703"/>
              <a:gd name="connsiteY28" fmla="*/ 151044 h 6381268"/>
              <a:gd name="connsiteX29" fmla="*/ 5347494 w 6410703"/>
              <a:gd name="connsiteY29" fmla="*/ 226523 h 6381268"/>
              <a:gd name="connsiteX30" fmla="*/ 5382095 w 6410703"/>
              <a:gd name="connsiteY30" fmla="*/ 245393 h 6381268"/>
              <a:gd name="connsiteX31" fmla="*/ 5344348 w 6410703"/>
              <a:gd name="connsiteY31" fmla="*/ 198218 h 6381268"/>
              <a:gd name="connsiteX32" fmla="*/ 5309746 w 6410703"/>
              <a:gd name="connsiteY32" fmla="*/ 157334 h 6381268"/>
              <a:gd name="connsiteX33" fmla="*/ 5369513 w 6410703"/>
              <a:gd name="connsiteY33" fmla="*/ 207654 h 6381268"/>
              <a:gd name="connsiteX34" fmla="*/ 5265709 w 6410703"/>
              <a:gd name="connsiteY34" fmla="*/ 91288 h 6381268"/>
              <a:gd name="connsiteX35" fmla="*/ 5204762 w 6410703"/>
              <a:gd name="connsiteY35" fmla="*/ 29568 h 6381268"/>
              <a:gd name="connsiteX36" fmla="*/ 5178168 w 6410703"/>
              <a:gd name="connsiteY36" fmla="*/ 0 h 6381268"/>
              <a:gd name="connsiteX37" fmla="*/ 5362434 w 6410703"/>
              <a:gd name="connsiteY37" fmla="*/ 0 h 6381268"/>
              <a:gd name="connsiteX38" fmla="*/ 5373248 w 6410703"/>
              <a:gd name="connsiteY38" fmla="*/ 14040 h 6381268"/>
              <a:gd name="connsiteX39" fmla="*/ 5394678 w 6410703"/>
              <a:gd name="connsiteY39" fmla="*/ 34678 h 6381268"/>
              <a:gd name="connsiteX40" fmla="*/ 5375804 w 6410703"/>
              <a:gd name="connsiteY40" fmla="*/ 31533 h 6381268"/>
              <a:gd name="connsiteX41" fmla="*/ 5451298 w 6410703"/>
              <a:gd name="connsiteY41" fmla="*/ 110158 h 6381268"/>
              <a:gd name="connsiteX42" fmla="*/ 5441861 w 6410703"/>
              <a:gd name="connsiteY42" fmla="*/ 94433 h 6381268"/>
              <a:gd name="connsiteX43" fmla="*/ 5482754 w 6410703"/>
              <a:gd name="connsiteY43" fmla="*/ 125883 h 6381268"/>
              <a:gd name="connsiteX44" fmla="*/ 5473318 w 6410703"/>
              <a:gd name="connsiteY44" fmla="*/ 125883 h 6381268"/>
              <a:gd name="connsiteX45" fmla="*/ 5558248 w 6410703"/>
              <a:gd name="connsiteY45" fmla="*/ 239103 h 6381268"/>
              <a:gd name="connsiteX46" fmla="*/ 5665198 w 6410703"/>
              <a:gd name="connsiteY46" fmla="*/ 358612 h 6381268"/>
              <a:gd name="connsiteX47" fmla="*/ 5734402 w 6410703"/>
              <a:gd name="connsiteY47" fmla="*/ 474977 h 6381268"/>
              <a:gd name="connsiteX48" fmla="*/ 5800459 w 6410703"/>
              <a:gd name="connsiteY48" fmla="*/ 563037 h 6381268"/>
              <a:gd name="connsiteX49" fmla="*/ 5853934 w 6410703"/>
              <a:gd name="connsiteY49" fmla="*/ 644807 h 6381268"/>
              <a:gd name="connsiteX50" fmla="*/ 5746984 w 6410703"/>
              <a:gd name="connsiteY50" fmla="*/ 500137 h 6381268"/>
              <a:gd name="connsiteX51" fmla="*/ 5731255 w 6410703"/>
              <a:gd name="connsiteY51" fmla="*/ 490702 h 6381268"/>
              <a:gd name="connsiteX52" fmla="*/ 5803604 w 6410703"/>
              <a:gd name="connsiteY52" fmla="*/ 591341 h 6381268"/>
              <a:gd name="connsiteX53" fmla="*/ 5784730 w 6410703"/>
              <a:gd name="connsiteY53" fmla="*/ 588197 h 6381268"/>
              <a:gd name="connsiteX54" fmla="*/ 5831914 w 6410703"/>
              <a:gd name="connsiteY54" fmla="*/ 635372 h 6381268"/>
              <a:gd name="connsiteX55" fmla="*/ 5803604 w 6410703"/>
              <a:gd name="connsiteY55" fmla="*/ 616502 h 6381268"/>
              <a:gd name="connsiteX56" fmla="*/ 5894827 w 6410703"/>
              <a:gd name="connsiteY56" fmla="*/ 751736 h 6381268"/>
              <a:gd name="connsiteX57" fmla="*/ 5891680 w 6410703"/>
              <a:gd name="connsiteY57" fmla="*/ 720287 h 6381268"/>
              <a:gd name="connsiteX58" fmla="*/ 5907409 w 6410703"/>
              <a:gd name="connsiteY58" fmla="*/ 761172 h 6381268"/>
              <a:gd name="connsiteX59" fmla="*/ 5919992 w 6410703"/>
              <a:gd name="connsiteY59" fmla="*/ 764317 h 6381268"/>
              <a:gd name="connsiteX60" fmla="*/ 5967176 w 6410703"/>
              <a:gd name="connsiteY60" fmla="*/ 924711 h 6381268"/>
              <a:gd name="connsiteX61" fmla="*/ 6014359 w 6410703"/>
              <a:gd name="connsiteY61" fmla="*/ 1028496 h 6381268"/>
              <a:gd name="connsiteX62" fmla="*/ 6036378 w 6410703"/>
              <a:gd name="connsiteY62" fmla="*/ 1044220 h 6381268"/>
              <a:gd name="connsiteX63" fmla="*/ 6083562 w 6410703"/>
              <a:gd name="connsiteY63" fmla="*/ 1141715 h 6381268"/>
              <a:gd name="connsiteX64" fmla="*/ 6077271 w 6410703"/>
              <a:gd name="connsiteY64" fmla="*/ 1157441 h 6381268"/>
              <a:gd name="connsiteX65" fmla="*/ 6092999 w 6410703"/>
              <a:gd name="connsiteY65" fmla="*/ 1185745 h 6381268"/>
              <a:gd name="connsiteX66" fmla="*/ 6118163 w 6410703"/>
              <a:gd name="connsiteY66" fmla="*/ 1214050 h 6381268"/>
              <a:gd name="connsiteX67" fmla="*/ 6108727 w 6410703"/>
              <a:gd name="connsiteY67" fmla="*/ 1239210 h 6381268"/>
              <a:gd name="connsiteX68" fmla="*/ 6140183 w 6410703"/>
              <a:gd name="connsiteY68" fmla="*/ 1289529 h 6381268"/>
              <a:gd name="connsiteX69" fmla="*/ 6137037 w 6410703"/>
              <a:gd name="connsiteY69" fmla="*/ 1311545 h 6381268"/>
              <a:gd name="connsiteX70" fmla="*/ 6171638 w 6410703"/>
              <a:gd name="connsiteY70" fmla="*/ 1412185 h 6381268"/>
              <a:gd name="connsiteX71" fmla="*/ 6174784 w 6410703"/>
              <a:gd name="connsiteY71" fmla="*/ 1393315 h 6381268"/>
              <a:gd name="connsiteX72" fmla="*/ 6177929 w 6410703"/>
              <a:gd name="connsiteY72" fmla="*/ 1465650 h 6381268"/>
              <a:gd name="connsiteX73" fmla="*/ 6212532 w 6410703"/>
              <a:gd name="connsiteY73" fmla="*/ 1582014 h 6381268"/>
              <a:gd name="connsiteX74" fmla="*/ 6203094 w 6410703"/>
              <a:gd name="connsiteY74" fmla="*/ 1550564 h 6381268"/>
              <a:gd name="connsiteX75" fmla="*/ 6193658 w 6410703"/>
              <a:gd name="connsiteY75" fmla="*/ 1556854 h 6381268"/>
              <a:gd name="connsiteX76" fmla="*/ 6199949 w 6410703"/>
              <a:gd name="connsiteY76" fmla="*/ 1597738 h 6381268"/>
              <a:gd name="connsiteX77" fmla="*/ 6209386 w 6410703"/>
              <a:gd name="connsiteY77" fmla="*/ 1629189 h 6381268"/>
              <a:gd name="connsiteX78" fmla="*/ 6165347 w 6410703"/>
              <a:gd name="connsiteY78" fmla="*/ 1487664 h 6381268"/>
              <a:gd name="connsiteX79" fmla="*/ 6168493 w 6410703"/>
              <a:gd name="connsiteY79" fmla="*/ 1449924 h 6381268"/>
              <a:gd name="connsiteX80" fmla="*/ 6155911 w 6410703"/>
              <a:gd name="connsiteY80" fmla="*/ 1449924 h 6381268"/>
              <a:gd name="connsiteX81" fmla="*/ 6149619 w 6410703"/>
              <a:gd name="connsiteY81" fmla="*/ 1427909 h 6381268"/>
              <a:gd name="connsiteX82" fmla="*/ 6137037 w 6410703"/>
              <a:gd name="connsiteY82" fmla="*/ 1383880 h 6381268"/>
              <a:gd name="connsiteX83" fmla="*/ 6111872 w 6410703"/>
              <a:gd name="connsiteY83" fmla="*/ 1289529 h 6381268"/>
              <a:gd name="connsiteX84" fmla="*/ 6096144 w 6410703"/>
              <a:gd name="connsiteY84" fmla="*/ 1286384 h 6381268"/>
              <a:gd name="connsiteX85" fmla="*/ 6067834 w 6410703"/>
              <a:gd name="connsiteY85" fmla="*/ 1176310 h 6381268"/>
              <a:gd name="connsiteX86" fmla="*/ 6042669 w 6410703"/>
              <a:gd name="connsiteY86" fmla="*/ 1116555 h 6381268"/>
              <a:gd name="connsiteX87" fmla="*/ 6020651 w 6410703"/>
              <a:gd name="connsiteY87" fmla="*/ 1075671 h 6381268"/>
              <a:gd name="connsiteX88" fmla="*/ 5970320 w 6410703"/>
              <a:gd name="connsiteY88" fmla="*/ 953016 h 6381268"/>
              <a:gd name="connsiteX89" fmla="*/ 5901118 w 6410703"/>
              <a:gd name="connsiteY89" fmla="*/ 830361 h 6381268"/>
              <a:gd name="connsiteX90" fmla="*/ 5875953 w 6410703"/>
              <a:gd name="connsiteY90" fmla="*/ 770607 h 6381268"/>
              <a:gd name="connsiteX91" fmla="*/ 5882244 w 6410703"/>
              <a:gd name="connsiteY91" fmla="*/ 751736 h 6381268"/>
              <a:gd name="connsiteX92" fmla="*/ 5869662 w 6410703"/>
              <a:gd name="connsiteY92" fmla="*/ 732866 h 6381268"/>
              <a:gd name="connsiteX93" fmla="*/ 5863370 w 6410703"/>
              <a:gd name="connsiteY93" fmla="*/ 736011 h 6381268"/>
              <a:gd name="connsiteX94" fmla="*/ 5787877 w 6410703"/>
              <a:gd name="connsiteY94" fmla="*/ 616502 h 6381268"/>
              <a:gd name="connsiteX95" fmla="*/ 5690363 w 6410703"/>
              <a:gd name="connsiteY95" fmla="*/ 487557 h 6381268"/>
              <a:gd name="connsiteX96" fmla="*/ 5765858 w 6410703"/>
              <a:gd name="connsiteY96" fmla="*/ 641662 h 6381268"/>
              <a:gd name="connsiteX97" fmla="*/ 5787877 w 6410703"/>
              <a:gd name="connsiteY97" fmla="*/ 651097 h 6381268"/>
              <a:gd name="connsiteX98" fmla="*/ 5791022 w 6410703"/>
              <a:gd name="connsiteY98" fmla="*/ 682547 h 6381268"/>
              <a:gd name="connsiteX99" fmla="*/ 5825624 w 6410703"/>
              <a:gd name="connsiteY99" fmla="*/ 726576 h 6381268"/>
              <a:gd name="connsiteX100" fmla="*/ 5803604 w 6410703"/>
              <a:gd name="connsiteY100" fmla="*/ 704562 h 6381268"/>
              <a:gd name="connsiteX101" fmla="*/ 5835060 w 6410703"/>
              <a:gd name="connsiteY101" fmla="*/ 761172 h 6381268"/>
              <a:gd name="connsiteX102" fmla="*/ 5828769 w 6410703"/>
              <a:gd name="connsiteY102" fmla="*/ 776897 h 6381268"/>
              <a:gd name="connsiteX103" fmla="*/ 5800459 w 6410703"/>
              <a:gd name="connsiteY103" fmla="*/ 717142 h 6381268"/>
              <a:gd name="connsiteX104" fmla="*/ 5775294 w 6410703"/>
              <a:gd name="connsiteY104" fmla="*/ 676258 h 6381268"/>
              <a:gd name="connsiteX105" fmla="*/ 5728110 w 6410703"/>
              <a:gd name="connsiteY105" fmla="*/ 597633 h 6381268"/>
              <a:gd name="connsiteX106" fmla="*/ 5715528 w 6410703"/>
              <a:gd name="connsiteY106" fmla="*/ 597633 h 6381268"/>
              <a:gd name="connsiteX107" fmla="*/ 5769003 w 6410703"/>
              <a:gd name="connsiteY107" fmla="*/ 723432 h 6381268"/>
              <a:gd name="connsiteX108" fmla="*/ 5759567 w 6410703"/>
              <a:gd name="connsiteY108" fmla="*/ 710852 h 6381268"/>
              <a:gd name="connsiteX109" fmla="*/ 5728110 w 6410703"/>
              <a:gd name="connsiteY109" fmla="*/ 644807 h 6381268"/>
              <a:gd name="connsiteX110" fmla="*/ 5687218 w 6410703"/>
              <a:gd name="connsiteY110" fmla="*/ 594486 h 6381268"/>
              <a:gd name="connsiteX111" fmla="*/ 5636888 w 6410703"/>
              <a:gd name="connsiteY111" fmla="*/ 506427 h 6381268"/>
              <a:gd name="connsiteX112" fmla="*/ 5630596 w 6410703"/>
              <a:gd name="connsiteY112" fmla="*/ 512717 h 6381268"/>
              <a:gd name="connsiteX113" fmla="*/ 5611723 w 6410703"/>
              <a:gd name="connsiteY113" fmla="*/ 443528 h 6381268"/>
              <a:gd name="connsiteX114" fmla="*/ 5592850 w 6410703"/>
              <a:gd name="connsiteY114" fmla="*/ 437237 h 6381268"/>
              <a:gd name="connsiteX115" fmla="*/ 5577121 w 6410703"/>
              <a:gd name="connsiteY115" fmla="*/ 408932 h 6381268"/>
              <a:gd name="connsiteX116" fmla="*/ 5589704 w 6410703"/>
              <a:gd name="connsiteY116" fmla="*/ 415222 h 6381268"/>
              <a:gd name="connsiteX117" fmla="*/ 5542520 w 6410703"/>
              <a:gd name="connsiteY117" fmla="*/ 374338 h 6381268"/>
              <a:gd name="connsiteX118" fmla="*/ 5517355 w 6410703"/>
              <a:gd name="connsiteY118" fmla="*/ 317728 h 6381268"/>
              <a:gd name="connsiteX119" fmla="*/ 5514210 w 6410703"/>
              <a:gd name="connsiteY119" fmla="*/ 358612 h 6381268"/>
              <a:gd name="connsiteX120" fmla="*/ 5523646 w 6410703"/>
              <a:gd name="connsiteY120" fmla="*/ 383773 h 6381268"/>
              <a:gd name="connsiteX121" fmla="*/ 5539375 w 6410703"/>
              <a:gd name="connsiteY121" fmla="*/ 377483 h 6381268"/>
              <a:gd name="connsiteX122" fmla="*/ 5668344 w 6410703"/>
              <a:gd name="connsiteY122" fmla="*/ 569327 h 6381268"/>
              <a:gd name="connsiteX123" fmla="*/ 5602286 w 6410703"/>
              <a:gd name="connsiteY123" fmla="*/ 522153 h 6381268"/>
              <a:gd name="connsiteX124" fmla="*/ 5570830 w 6410703"/>
              <a:gd name="connsiteY124" fmla="*/ 474977 h 6381268"/>
              <a:gd name="connsiteX125" fmla="*/ 5564539 w 6410703"/>
              <a:gd name="connsiteY125" fmla="*/ 481267 h 6381268"/>
              <a:gd name="connsiteX126" fmla="*/ 5526793 w 6410703"/>
              <a:gd name="connsiteY126" fmla="*/ 415222 h 6381268"/>
              <a:gd name="connsiteX127" fmla="*/ 5479609 w 6410703"/>
              <a:gd name="connsiteY127" fmla="*/ 364903 h 6381268"/>
              <a:gd name="connsiteX128" fmla="*/ 5526793 w 6410703"/>
              <a:gd name="connsiteY128" fmla="*/ 408932 h 6381268"/>
              <a:gd name="connsiteX129" fmla="*/ 5555103 w 6410703"/>
              <a:gd name="connsiteY129" fmla="*/ 446673 h 6381268"/>
              <a:gd name="connsiteX130" fmla="*/ 5583413 w 6410703"/>
              <a:gd name="connsiteY130" fmla="*/ 484412 h 6381268"/>
              <a:gd name="connsiteX131" fmla="*/ 5498481 w 6410703"/>
              <a:gd name="connsiteY131" fmla="*/ 361757 h 6381268"/>
              <a:gd name="connsiteX132" fmla="*/ 5454444 w 6410703"/>
              <a:gd name="connsiteY132" fmla="*/ 308293 h 6381268"/>
              <a:gd name="connsiteX133" fmla="*/ 5407260 w 6410703"/>
              <a:gd name="connsiteY133" fmla="*/ 248538 h 6381268"/>
              <a:gd name="connsiteX134" fmla="*/ 5407260 w 6410703"/>
              <a:gd name="connsiteY134" fmla="*/ 276842 h 6381268"/>
              <a:gd name="connsiteX135" fmla="*/ 5438716 w 6410703"/>
              <a:gd name="connsiteY135" fmla="*/ 298858 h 6381268"/>
              <a:gd name="connsiteX136" fmla="*/ 5426134 w 6410703"/>
              <a:gd name="connsiteY136" fmla="*/ 292568 h 6381268"/>
              <a:gd name="connsiteX137" fmla="*/ 5482754 w 6410703"/>
              <a:gd name="connsiteY137" fmla="*/ 358612 h 6381268"/>
              <a:gd name="connsiteX138" fmla="*/ 5441861 w 6410703"/>
              <a:gd name="connsiteY138" fmla="*/ 333453 h 6381268"/>
              <a:gd name="connsiteX139" fmla="*/ 5520501 w 6410703"/>
              <a:gd name="connsiteY139" fmla="*/ 437237 h 6381268"/>
              <a:gd name="connsiteX140" fmla="*/ 5602286 w 6410703"/>
              <a:gd name="connsiteY140" fmla="*/ 534733 h 6381268"/>
              <a:gd name="connsiteX141" fmla="*/ 5551956 w 6410703"/>
              <a:gd name="connsiteY141" fmla="*/ 519008 h 6381268"/>
              <a:gd name="connsiteX142" fmla="*/ 5517355 w 6410703"/>
              <a:gd name="connsiteY142" fmla="*/ 449818 h 6381268"/>
              <a:gd name="connsiteX143" fmla="*/ 5473318 w 6410703"/>
              <a:gd name="connsiteY143" fmla="*/ 418367 h 6381268"/>
              <a:gd name="connsiteX144" fmla="*/ 5511064 w 6410703"/>
              <a:gd name="connsiteY144" fmla="*/ 471832 h 6381268"/>
              <a:gd name="connsiteX145" fmla="*/ 5492192 w 6410703"/>
              <a:gd name="connsiteY145" fmla="*/ 456108 h 6381268"/>
              <a:gd name="connsiteX146" fmla="*/ 5504773 w 6410703"/>
              <a:gd name="connsiteY146" fmla="*/ 481267 h 6381268"/>
              <a:gd name="connsiteX147" fmla="*/ 5514210 w 6410703"/>
              <a:gd name="connsiteY147" fmla="*/ 503282 h 6381268"/>
              <a:gd name="connsiteX148" fmla="*/ 5448153 w 6410703"/>
              <a:gd name="connsiteY148" fmla="*/ 415222 h 6381268"/>
              <a:gd name="connsiteX149" fmla="*/ 5448153 w 6410703"/>
              <a:gd name="connsiteY149" fmla="*/ 437237 h 6381268"/>
              <a:gd name="connsiteX150" fmla="*/ 5467026 w 6410703"/>
              <a:gd name="connsiteY150" fmla="*/ 474977 h 6381268"/>
              <a:gd name="connsiteX151" fmla="*/ 5489045 w 6410703"/>
              <a:gd name="connsiteY151" fmla="*/ 484412 h 6381268"/>
              <a:gd name="connsiteX152" fmla="*/ 5507919 w 6410703"/>
              <a:gd name="connsiteY152" fmla="*/ 519008 h 6381268"/>
              <a:gd name="connsiteX153" fmla="*/ 5426134 w 6410703"/>
              <a:gd name="connsiteY153" fmla="*/ 427802 h 6381268"/>
              <a:gd name="connsiteX154" fmla="*/ 5476463 w 6410703"/>
              <a:gd name="connsiteY154" fmla="*/ 509572 h 6381268"/>
              <a:gd name="connsiteX155" fmla="*/ 5514210 w 6410703"/>
              <a:gd name="connsiteY155" fmla="*/ 569327 h 6381268"/>
              <a:gd name="connsiteX156" fmla="*/ 5539375 w 6410703"/>
              <a:gd name="connsiteY156" fmla="*/ 600778 h 6381268"/>
              <a:gd name="connsiteX157" fmla="*/ 5586559 w 6410703"/>
              <a:gd name="connsiteY157" fmla="*/ 673111 h 6381268"/>
              <a:gd name="connsiteX158" fmla="*/ 5548811 w 6410703"/>
              <a:gd name="connsiteY158" fmla="*/ 644807 h 6381268"/>
              <a:gd name="connsiteX159" fmla="*/ 5564539 w 6410703"/>
              <a:gd name="connsiteY159" fmla="*/ 682547 h 6381268"/>
              <a:gd name="connsiteX160" fmla="*/ 5583413 w 6410703"/>
              <a:gd name="connsiteY160" fmla="*/ 685692 h 6381268"/>
              <a:gd name="connsiteX161" fmla="*/ 5677780 w 6410703"/>
              <a:gd name="connsiteY161" fmla="*/ 827216 h 6381268"/>
              <a:gd name="connsiteX162" fmla="*/ 5674635 w 6410703"/>
              <a:gd name="connsiteY162" fmla="*/ 839797 h 6381268"/>
              <a:gd name="connsiteX163" fmla="*/ 5630596 w 6410703"/>
              <a:gd name="connsiteY163" fmla="*/ 786332 h 6381268"/>
              <a:gd name="connsiteX164" fmla="*/ 5602286 w 6410703"/>
              <a:gd name="connsiteY164" fmla="*/ 783187 h 6381268"/>
              <a:gd name="connsiteX165" fmla="*/ 5624305 w 6410703"/>
              <a:gd name="connsiteY165" fmla="*/ 833507 h 6381268"/>
              <a:gd name="connsiteX166" fmla="*/ 5536229 w 6410703"/>
              <a:gd name="connsiteY166" fmla="*/ 701417 h 6381268"/>
              <a:gd name="connsiteX167" fmla="*/ 5492192 w 6410703"/>
              <a:gd name="connsiteY167" fmla="*/ 669966 h 6381268"/>
              <a:gd name="connsiteX168" fmla="*/ 5495336 w 6410703"/>
              <a:gd name="connsiteY168" fmla="*/ 698272 h 6381268"/>
              <a:gd name="connsiteX169" fmla="*/ 5445006 w 6410703"/>
              <a:gd name="connsiteY169" fmla="*/ 635372 h 6381268"/>
              <a:gd name="connsiteX170" fmla="*/ 5451298 w 6410703"/>
              <a:gd name="connsiteY170" fmla="*/ 625937 h 6381268"/>
              <a:gd name="connsiteX171" fmla="*/ 5407260 w 6410703"/>
              <a:gd name="connsiteY171" fmla="*/ 553602 h 6381268"/>
              <a:gd name="connsiteX172" fmla="*/ 5350639 w 6410703"/>
              <a:gd name="connsiteY172" fmla="*/ 481267 h 6381268"/>
              <a:gd name="connsiteX173" fmla="*/ 5347494 w 6410703"/>
              <a:gd name="connsiteY173" fmla="*/ 496992 h 6381268"/>
              <a:gd name="connsiteX174" fmla="*/ 5294019 w 6410703"/>
              <a:gd name="connsiteY174" fmla="*/ 465543 h 6381268"/>
              <a:gd name="connsiteX175" fmla="*/ 5287728 w 6410703"/>
              <a:gd name="connsiteY175" fmla="*/ 440383 h 6381268"/>
              <a:gd name="connsiteX176" fmla="*/ 5232876 w 6410703"/>
              <a:gd name="connsiteY176" fmla="*/ 423134 h 6381268"/>
              <a:gd name="connsiteX177" fmla="*/ 5210439 w 6410703"/>
              <a:gd name="connsiteY177" fmla="*/ 397873 h 6381268"/>
              <a:gd name="connsiteX178" fmla="*/ 5221915 w 6410703"/>
              <a:gd name="connsiteY178" fmla="*/ 402987 h 6381268"/>
              <a:gd name="connsiteX179" fmla="*/ 5237397 w 6410703"/>
              <a:gd name="connsiteY179" fmla="*/ 418367 h 6381268"/>
              <a:gd name="connsiteX180" fmla="*/ 5243689 w 6410703"/>
              <a:gd name="connsiteY180" fmla="*/ 412077 h 6381268"/>
              <a:gd name="connsiteX181" fmla="*/ 5174486 w 6410703"/>
              <a:gd name="connsiteY181" fmla="*/ 342888 h 6381268"/>
              <a:gd name="connsiteX182" fmla="*/ 5165049 w 6410703"/>
              <a:gd name="connsiteY182" fmla="*/ 317728 h 6381268"/>
              <a:gd name="connsiteX183" fmla="*/ 5187069 w 6410703"/>
              <a:gd name="connsiteY183" fmla="*/ 336598 h 6381268"/>
              <a:gd name="connsiteX184" fmla="*/ 5152468 w 6410703"/>
              <a:gd name="connsiteY184" fmla="*/ 295714 h 6381268"/>
              <a:gd name="connsiteX185" fmla="*/ 5139885 w 6410703"/>
              <a:gd name="connsiteY185" fmla="*/ 302003 h 6381268"/>
              <a:gd name="connsiteX186" fmla="*/ 5161904 w 6410703"/>
              <a:gd name="connsiteY186" fmla="*/ 324018 h 6381268"/>
              <a:gd name="connsiteX187" fmla="*/ 5143030 w 6410703"/>
              <a:gd name="connsiteY187" fmla="*/ 286279 h 6381268"/>
              <a:gd name="connsiteX188" fmla="*/ 5051807 w 6410703"/>
              <a:gd name="connsiteY188" fmla="*/ 207654 h 6381268"/>
              <a:gd name="connsiteX189" fmla="*/ 5080119 w 6410703"/>
              <a:gd name="connsiteY189" fmla="*/ 204508 h 6381268"/>
              <a:gd name="connsiteX190" fmla="*/ 5149321 w 6410703"/>
              <a:gd name="connsiteY190" fmla="*/ 276842 h 6381268"/>
              <a:gd name="connsiteX191" fmla="*/ 5149321 w 6410703"/>
              <a:gd name="connsiteY191" fmla="*/ 264263 h 6381268"/>
              <a:gd name="connsiteX192" fmla="*/ 5158759 w 6410703"/>
              <a:gd name="connsiteY192" fmla="*/ 289424 h 6381268"/>
              <a:gd name="connsiteX193" fmla="*/ 5187069 w 6410703"/>
              <a:gd name="connsiteY193" fmla="*/ 314583 h 6381268"/>
              <a:gd name="connsiteX194" fmla="*/ 5240544 w 6410703"/>
              <a:gd name="connsiteY194" fmla="*/ 330308 h 6381268"/>
              <a:gd name="connsiteX195" fmla="*/ 5231106 w 6410703"/>
              <a:gd name="connsiteY195" fmla="*/ 292568 h 6381268"/>
              <a:gd name="connsiteX196" fmla="*/ 5127302 w 6410703"/>
              <a:gd name="connsiteY196" fmla="*/ 176203 h 6381268"/>
              <a:gd name="connsiteX197" fmla="*/ 5010915 w 6410703"/>
              <a:gd name="connsiteY197" fmla="*/ 62984 h 6381268"/>
              <a:gd name="connsiteX198" fmla="*/ 5061245 w 6410703"/>
              <a:gd name="connsiteY198" fmla="*/ 94433 h 6381268"/>
              <a:gd name="connsiteX199" fmla="*/ 5020352 w 6410703"/>
              <a:gd name="connsiteY199" fmla="*/ 47258 h 6381268"/>
              <a:gd name="connsiteX200" fmla="*/ 4995187 w 6410703"/>
              <a:gd name="connsiteY200" fmla="*/ 12664 h 6381268"/>
              <a:gd name="connsiteX201" fmla="*/ 5020352 w 6410703"/>
              <a:gd name="connsiteY201" fmla="*/ 18954 h 6381268"/>
              <a:gd name="connsiteX202" fmla="*/ 4803306 w 6410703"/>
              <a:gd name="connsiteY202" fmla="*/ 0 h 6381268"/>
              <a:gd name="connsiteX203" fmla="*/ 4909806 w 6410703"/>
              <a:gd name="connsiteY203" fmla="*/ 0 h 6381268"/>
              <a:gd name="connsiteX204" fmla="*/ 4909863 w 6410703"/>
              <a:gd name="connsiteY204" fmla="*/ 83 h 6381268"/>
              <a:gd name="connsiteX205" fmla="*/ 4929130 w 6410703"/>
              <a:gd name="connsiteY205" fmla="*/ 37823 h 6381268"/>
              <a:gd name="connsiteX206" fmla="*/ 4998332 w 6410703"/>
              <a:gd name="connsiteY206" fmla="*/ 94433 h 6381268"/>
              <a:gd name="connsiteX207" fmla="*/ 5070681 w 6410703"/>
              <a:gd name="connsiteY207" fmla="*/ 151044 h 6381268"/>
              <a:gd name="connsiteX208" fmla="*/ 5136739 w 6410703"/>
              <a:gd name="connsiteY208" fmla="*/ 213944 h 6381268"/>
              <a:gd name="connsiteX209" fmla="*/ 5139885 w 6410703"/>
              <a:gd name="connsiteY209" fmla="*/ 235958 h 6381268"/>
              <a:gd name="connsiteX210" fmla="*/ 5048662 w 6410703"/>
              <a:gd name="connsiteY210" fmla="*/ 147899 h 6381268"/>
              <a:gd name="connsiteX211" fmla="*/ 4995187 w 6410703"/>
              <a:gd name="connsiteY211" fmla="*/ 100723 h 6381268"/>
              <a:gd name="connsiteX212" fmla="*/ 4941712 w 6410703"/>
              <a:gd name="connsiteY212" fmla="*/ 56694 h 6381268"/>
              <a:gd name="connsiteX213" fmla="*/ 4932276 w 6410703"/>
              <a:gd name="connsiteY213" fmla="*/ 62984 h 6381268"/>
              <a:gd name="connsiteX214" fmla="*/ 4885091 w 6410703"/>
              <a:gd name="connsiteY214" fmla="*/ 22099 h 6381268"/>
              <a:gd name="connsiteX215" fmla="*/ 4973169 w 6410703"/>
              <a:gd name="connsiteY215" fmla="*/ 110158 h 6381268"/>
              <a:gd name="connsiteX216" fmla="*/ 4976314 w 6410703"/>
              <a:gd name="connsiteY216" fmla="*/ 147899 h 6381268"/>
              <a:gd name="connsiteX217" fmla="*/ 4954295 w 6410703"/>
              <a:gd name="connsiteY217" fmla="*/ 113303 h 6381268"/>
              <a:gd name="connsiteX218" fmla="*/ 4834860 w 6410703"/>
              <a:gd name="connsiteY218" fmla="*/ 15563 h 6381268"/>
              <a:gd name="connsiteX219" fmla="*/ 4637032 w 6410703"/>
              <a:gd name="connsiteY219" fmla="*/ 0 h 6381268"/>
              <a:gd name="connsiteX220" fmla="*/ 4743441 w 6410703"/>
              <a:gd name="connsiteY220" fmla="*/ 0 h 6381268"/>
              <a:gd name="connsiteX221" fmla="*/ 4744720 w 6410703"/>
              <a:gd name="connsiteY221" fmla="*/ 477 h 6381268"/>
              <a:gd name="connsiteX222" fmla="*/ 4768705 w 6410703"/>
              <a:gd name="connsiteY222" fmla="*/ 22099 h 6381268"/>
              <a:gd name="connsiteX223" fmla="*/ 4784432 w 6410703"/>
              <a:gd name="connsiteY223" fmla="*/ 9519 h 6381268"/>
              <a:gd name="connsiteX224" fmla="*/ 4806452 w 6410703"/>
              <a:gd name="connsiteY224" fmla="*/ 12664 h 6381268"/>
              <a:gd name="connsiteX225" fmla="*/ 4825326 w 6410703"/>
              <a:gd name="connsiteY225" fmla="*/ 40968 h 6381268"/>
              <a:gd name="connsiteX226" fmla="*/ 4850490 w 6410703"/>
              <a:gd name="connsiteY226" fmla="*/ 100723 h 6381268"/>
              <a:gd name="connsiteX227" fmla="*/ 4828471 w 6410703"/>
              <a:gd name="connsiteY227" fmla="*/ 97578 h 6381268"/>
              <a:gd name="connsiteX228" fmla="*/ 4875261 w 6410703"/>
              <a:gd name="connsiteY228" fmla="*/ 132959 h 6381268"/>
              <a:gd name="connsiteX229" fmla="*/ 4881787 w 6410703"/>
              <a:gd name="connsiteY229" fmla="*/ 135556 h 6381268"/>
              <a:gd name="connsiteX230" fmla="*/ 4881159 w 6410703"/>
              <a:gd name="connsiteY230" fmla="*/ 136497 h 6381268"/>
              <a:gd name="connsiteX231" fmla="*/ 4875655 w 6410703"/>
              <a:gd name="connsiteY231" fmla="*/ 144754 h 6381268"/>
              <a:gd name="connsiteX232" fmla="*/ 4790723 w 6410703"/>
              <a:gd name="connsiteY232" fmla="*/ 88144 h 6381268"/>
              <a:gd name="connsiteX233" fmla="*/ 4850490 w 6410703"/>
              <a:gd name="connsiteY233" fmla="*/ 129029 h 6381268"/>
              <a:gd name="connsiteX234" fmla="*/ 4888237 w 6410703"/>
              <a:gd name="connsiteY234" fmla="*/ 182493 h 6381268"/>
              <a:gd name="connsiteX235" fmla="*/ 4866219 w 6410703"/>
              <a:gd name="connsiteY235" fmla="*/ 185638 h 6381268"/>
              <a:gd name="connsiteX236" fmla="*/ 4853636 w 6410703"/>
              <a:gd name="connsiteY236" fmla="*/ 154189 h 6381268"/>
              <a:gd name="connsiteX237" fmla="*/ 4815888 w 6410703"/>
              <a:gd name="connsiteY237" fmla="*/ 132174 h 6381268"/>
              <a:gd name="connsiteX238" fmla="*/ 4812744 w 6410703"/>
              <a:gd name="connsiteY238" fmla="*/ 119593 h 6381268"/>
              <a:gd name="connsiteX239" fmla="*/ 4762413 w 6410703"/>
              <a:gd name="connsiteY239" fmla="*/ 81854 h 6381268"/>
              <a:gd name="connsiteX240" fmla="*/ 4756122 w 6410703"/>
              <a:gd name="connsiteY240" fmla="*/ 91288 h 6381268"/>
              <a:gd name="connsiteX241" fmla="*/ 4671191 w 6410703"/>
              <a:gd name="connsiteY241" fmla="*/ 25244 h 6381268"/>
              <a:gd name="connsiteX242" fmla="*/ 0 w 6410703"/>
              <a:gd name="connsiteY242" fmla="*/ 0 h 6381268"/>
              <a:gd name="connsiteX243" fmla="*/ 4561025 w 6410703"/>
              <a:gd name="connsiteY243" fmla="*/ 0 h 6381268"/>
              <a:gd name="connsiteX244" fmla="*/ 4664114 w 6410703"/>
              <a:gd name="connsiteY244" fmla="*/ 68684 h 6381268"/>
              <a:gd name="connsiteX245" fmla="*/ 5265709 w 6410703"/>
              <a:gd name="connsiteY245" fmla="*/ 654242 h 6381268"/>
              <a:gd name="connsiteX246" fmla="*/ 5294019 w 6410703"/>
              <a:gd name="connsiteY246" fmla="*/ 682547 h 6381268"/>
              <a:gd name="connsiteX247" fmla="*/ 5287728 w 6410703"/>
              <a:gd name="connsiteY247" fmla="*/ 685692 h 6381268"/>
              <a:gd name="connsiteX248" fmla="*/ 5303455 w 6410703"/>
              <a:gd name="connsiteY248" fmla="*/ 704562 h 6381268"/>
              <a:gd name="connsiteX249" fmla="*/ 5297164 w 6410703"/>
              <a:gd name="connsiteY249" fmla="*/ 657386 h 6381268"/>
              <a:gd name="connsiteX250" fmla="*/ 5199651 w 6410703"/>
              <a:gd name="connsiteY250" fmla="*/ 534733 h 6381268"/>
              <a:gd name="connsiteX251" fmla="*/ 5187069 w 6410703"/>
              <a:gd name="connsiteY251" fmla="*/ 493847 h 6381268"/>
              <a:gd name="connsiteX252" fmla="*/ 5152468 w 6410703"/>
              <a:gd name="connsiteY252" fmla="*/ 452963 h 6381268"/>
              <a:gd name="connsiteX253" fmla="*/ 5111574 w 6410703"/>
              <a:gd name="connsiteY253" fmla="*/ 408932 h 6381268"/>
              <a:gd name="connsiteX254" fmla="*/ 5076972 w 6410703"/>
              <a:gd name="connsiteY254" fmla="*/ 390063 h 6381268"/>
              <a:gd name="connsiteX255" fmla="*/ 5051807 w 6410703"/>
              <a:gd name="connsiteY255" fmla="*/ 361757 h 6381268"/>
              <a:gd name="connsiteX256" fmla="*/ 5004624 w 6410703"/>
              <a:gd name="connsiteY256" fmla="*/ 292568 h 6381268"/>
              <a:gd name="connsiteX257" fmla="*/ 5089555 w 6410703"/>
              <a:gd name="connsiteY257" fmla="*/ 358612 h 6381268"/>
              <a:gd name="connsiteX258" fmla="*/ 5076972 w 6410703"/>
              <a:gd name="connsiteY258" fmla="*/ 364903 h 6381268"/>
              <a:gd name="connsiteX259" fmla="*/ 5171340 w 6410703"/>
              <a:gd name="connsiteY259" fmla="*/ 456108 h 6381268"/>
              <a:gd name="connsiteX260" fmla="*/ 5127302 w 6410703"/>
              <a:gd name="connsiteY260" fmla="*/ 396353 h 6381268"/>
              <a:gd name="connsiteX261" fmla="*/ 5080119 w 6410703"/>
              <a:gd name="connsiteY261" fmla="*/ 336598 h 6381268"/>
              <a:gd name="connsiteX262" fmla="*/ 5111574 w 6410703"/>
              <a:gd name="connsiteY262" fmla="*/ 352322 h 6381268"/>
              <a:gd name="connsiteX263" fmla="*/ 5171340 w 6410703"/>
              <a:gd name="connsiteY263" fmla="*/ 430947 h 6381268"/>
              <a:gd name="connsiteX264" fmla="*/ 5193360 w 6410703"/>
              <a:gd name="connsiteY264" fmla="*/ 449818 h 6381268"/>
              <a:gd name="connsiteX265" fmla="*/ 5192573 w 6410703"/>
              <a:gd name="connsiteY265" fmla="*/ 443528 h 6381268"/>
              <a:gd name="connsiteX266" fmla="*/ 5209087 w 6410703"/>
              <a:gd name="connsiteY266" fmla="*/ 462398 h 6381268"/>
              <a:gd name="connsiteX267" fmla="*/ 5231106 w 6410703"/>
              <a:gd name="connsiteY267" fmla="*/ 496992 h 6381268"/>
              <a:gd name="connsiteX268" fmla="*/ 5309746 w 6410703"/>
              <a:gd name="connsiteY268" fmla="*/ 563037 h 6381268"/>
              <a:gd name="connsiteX269" fmla="*/ 5284581 w 6410703"/>
              <a:gd name="connsiteY269" fmla="*/ 544167 h 6381268"/>
              <a:gd name="connsiteX270" fmla="*/ 5306601 w 6410703"/>
              <a:gd name="connsiteY270" fmla="*/ 585052 h 6381268"/>
              <a:gd name="connsiteX271" fmla="*/ 5338056 w 6410703"/>
              <a:gd name="connsiteY271" fmla="*/ 610212 h 6381268"/>
              <a:gd name="connsiteX272" fmla="*/ 5382095 w 6410703"/>
              <a:gd name="connsiteY272" fmla="*/ 629082 h 6381268"/>
              <a:gd name="connsiteX273" fmla="*/ 5378950 w 6410703"/>
              <a:gd name="connsiteY273" fmla="*/ 654242 h 6381268"/>
              <a:gd name="connsiteX274" fmla="*/ 5400969 w 6410703"/>
              <a:gd name="connsiteY274" fmla="*/ 676258 h 6381268"/>
              <a:gd name="connsiteX275" fmla="*/ 5413551 w 6410703"/>
              <a:gd name="connsiteY275" fmla="*/ 707707 h 6381268"/>
              <a:gd name="connsiteX276" fmla="*/ 5445006 w 6410703"/>
              <a:gd name="connsiteY276" fmla="*/ 736011 h 6381268"/>
              <a:gd name="connsiteX277" fmla="*/ 5416696 w 6410703"/>
              <a:gd name="connsiteY277" fmla="*/ 713997 h 6381268"/>
              <a:gd name="connsiteX278" fmla="*/ 5457589 w 6410703"/>
              <a:gd name="connsiteY278" fmla="*/ 786332 h 6381268"/>
              <a:gd name="connsiteX279" fmla="*/ 5476463 w 6410703"/>
              <a:gd name="connsiteY279" fmla="*/ 786332 h 6381268"/>
              <a:gd name="connsiteX280" fmla="*/ 5489045 w 6410703"/>
              <a:gd name="connsiteY280" fmla="*/ 827216 h 6381268"/>
              <a:gd name="connsiteX281" fmla="*/ 5514210 w 6410703"/>
              <a:gd name="connsiteY281" fmla="*/ 871246 h 6381268"/>
              <a:gd name="connsiteX282" fmla="*/ 5533084 w 6410703"/>
              <a:gd name="connsiteY282" fmla="*/ 883826 h 6381268"/>
              <a:gd name="connsiteX283" fmla="*/ 5495336 w 6410703"/>
              <a:gd name="connsiteY283" fmla="*/ 830361 h 6381268"/>
              <a:gd name="connsiteX284" fmla="*/ 5548811 w 6410703"/>
              <a:gd name="connsiteY284" fmla="*/ 908985 h 6381268"/>
              <a:gd name="connsiteX285" fmla="*/ 5523646 w 6410703"/>
              <a:gd name="connsiteY285" fmla="*/ 883826 h 6381268"/>
              <a:gd name="connsiteX286" fmla="*/ 5573977 w 6410703"/>
              <a:gd name="connsiteY286" fmla="*/ 965596 h 6381268"/>
              <a:gd name="connsiteX287" fmla="*/ 5621160 w 6410703"/>
              <a:gd name="connsiteY287" fmla="*/ 1050510 h 6381268"/>
              <a:gd name="connsiteX288" fmla="*/ 5611723 w 6410703"/>
              <a:gd name="connsiteY288" fmla="*/ 1056800 h 6381268"/>
              <a:gd name="connsiteX289" fmla="*/ 5577121 w 6410703"/>
              <a:gd name="connsiteY289" fmla="*/ 987610 h 6381268"/>
              <a:gd name="connsiteX290" fmla="*/ 5533084 w 6410703"/>
              <a:gd name="connsiteY290" fmla="*/ 940436 h 6381268"/>
              <a:gd name="connsiteX291" fmla="*/ 5555103 w 6410703"/>
              <a:gd name="connsiteY291" fmla="*/ 978175 h 6381268"/>
              <a:gd name="connsiteX292" fmla="*/ 5564539 w 6410703"/>
              <a:gd name="connsiteY292" fmla="*/ 981320 h 6381268"/>
              <a:gd name="connsiteX293" fmla="*/ 5577121 w 6410703"/>
              <a:gd name="connsiteY293" fmla="*/ 1022206 h 6381268"/>
              <a:gd name="connsiteX294" fmla="*/ 5586559 w 6410703"/>
              <a:gd name="connsiteY294" fmla="*/ 1050510 h 6381268"/>
              <a:gd name="connsiteX295" fmla="*/ 5646325 w 6410703"/>
              <a:gd name="connsiteY295" fmla="*/ 1129135 h 6381268"/>
              <a:gd name="connsiteX296" fmla="*/ 5651903 w 6410703"/>
              <a:gd name="connsiteY296" fmla="*/ 1117982 h 6381268"/>
              <a:gd name="connsiteX297" fmla="*/ 5669524 w 6410703"/>
              <a:gd name="connsiteY297" fmla="*/ 1149184 h 6381268"/>
              <a:gd name="connsiteX298" fmla="*/ 5690363 w 6410703"/>
              <a:gd name="connsiteY298" fmla="*/ 1204615 h 6381268"/>
              <a:gd name="connsiteX299" fmla="*/ 5715528 w 6410703"/>
              <a:gd name="connsiteY299" fmla="*/ 1232921 h 6381268"/>
              <a:gd name="connsiteX300" fmla="*/ 5706092 w 6410703"/>
              <a:gd name="connsiteY300" fmla="*/ 1245500 h 6381268"/>
              <a:gd name="connsiteX301" fmla="*/ 5662053 w 6410703"/>
              <a:gd name="connsiteY301" fmla="*/ 1154296 h 6381268"/>
              <a:gd name="connsiteX302" fmla="*/ 5690363 w 6410703"/>
              <a:gd name="connsiteY302" fmla="*/ 1232921 h 6381268"/>
              <a:gd name="connsiteX303" fmla="*/ 5684072 w 6410703"/>
              <a:gd name="connsiteY303" fmla="*/ 1245500 h 6381268"/>
              <a:gd name="connsiteX304" fmla="*/ 5712383 w 6410703"/>
              <a:gd name="connsiteY304" fmla="*/ 1314690 h 6381268"/>
              <a:gd name="connsiteX305" fmla="*/ 5702945 w 6410703"/>
              <a:gd name="connsiteY305" fmla="*/ 1320980 h 6381268"/>
              <a:gd name="connsiteX306" fmla="*/ 5746984 w 6410703"/>
              <a:gd name="connsiteY306" fmla="*/ 1365009 h 6381268"/>
              <a:gd name="connsiteX307" fmla="*/ 5765858 w 6410703"/>
              <a:gd name="connsiteY307" fmla="*/ 1396460 h 6381268"/>
              <a:gd name="connsiteX308" fmla="*/ 5746984 w 6410703"/>
              <a:gd name="connsiteY308" fmla="*/ 1346140 h 6381268"/>
              <a:gd name="connsiteX309" fmla="*/ 5762712 w 6410703"/>
              <a:gd name="connsiteY309" fmla="*/ 1349284 h 6381268"/>
              <a:gd name="connsiteX310" fmla="*/ 5778439 w 6410703"/>
              <a:gd name="connsiteY310" fmla="*/ 1409040 h 6381268"/>
              <a:gd name="connsiteX311" fmla="*/ 5794168 w 6410703"/>
              <a:gd name="connsiteY311" fmla="*/ 1383880 h 6381268"/>
              <a:gd name="connsiteX312" fmla="*/ 5806750 w 6410703"/>
              <a:gd name="connsiteY312" fmla="*/ 1412185 h 6381268"/>
              <a:gd name="connsiteX313" fmla="*/ 5825624 w 6410703"/>
              <a:gd name="connsiteY313" fmla="*/ 1412185 h 6381268"/>
              <a:gd name="connsiteX314" fmla="*/ 5819333 w 6410703"/>
              <a:gd name="connsiteY314" fmla="*/ 1361864 h 6381268"/>
              <a:gd name="connsiteX315" fmla="*/ 5866517 w 6410703"/>
              <a:gd name="connsiteY315" fmla="*/ 1336705 h 6381268"/>
              <a:gd name="connsiteX316" fmla="*/ 5885389 w 6410703"/>
              <a:gd name="connsiteY316" fmla="*/ 1371299 h 6381268"/>
              <a:gd name="connsiteX317" fmla="*/ 5879099 w 6410703"/>
              <a:gd name="connsiteY317" fmla="*/ 1339850 h 6381268"/>
              <a:gd name="connsiteX318" fmla="*/ 5897972 w 6410703"/>
              <a:gd name="connsiteY318" fmla="*/ 1355574 h 6381268"/>
              <a:gd name="connsiteX319" fmla="*/ 5916845 w 6410703"/>
              <a:gd name="connsiteY319" fmla="*/ 1399605 h 6381268"/>
              <a:gd name="connsiteX320" fmla="*/ 5919992 w 6410703"/>
              <a:gd name="connsiteY320" fmla="*/ 1368154 h 6381268"/>
              <a:gd name="connsiteX321" fmla="*/ 5948302 w 6410703"/>
              <a:gd name="connsiteY321" fmla="*/ 1402750 h 6381268"/>
              <a:gd name="connsiteX322" fmla="*/ 5960884 w 6410703"/>
              <a:gd name="connsiteY322" fmla="*/ 1421619 h 6381268"/>
              <a:gd name="connsiteX323" fmla="*/ 5989194 w 6410703"/>
              <a:gd name="connsiteY323" fmla="*/ 1456215 h 6381268"/>
              <a:gd name="connsiteX324" fmla="*/ 5998630 w 6410703"/>
              <a:gd name="connsiteY324" fmla="*/ 1415329 h 6381268"/>
              <a:gd name="connsiteX325" fmla="*/ 6008068 w 6410703"/>
              <a:gd name="connsiteY325" fmla="*/ 1437344 h 6381268"/>
              <a:gd name="connsiteX326" fmla="*/ 6004922 w 6410703"/>
              <a:gd name="connsiteY326" fmla="*/ 1409040 h 6381268"/>
              <a:gd name="connsiteX327" fmla="*/ 6026942 w 6410703"/>
              <a:gd name="connsiteY327" fmla="*/ 1427909 h 6381268"/>
              <a:gd name="connsiteX328" fmla="*/ 6008068 w 6410703"/>
              <a:gd name="connsiteY328" fmla="*/ 1380734 h 6381268"/>
              <a:gd name="connsiteX329" fmla="*/ 6077271 w 6410703"/>
              <a:gd name="connsiteY329" fmla="*/ 1412185 h 6381268"/>
              <a:gd name="connsiteX330" fmla="*/ 6096144 w 6410703"/>
              <a:gd name="connsiteY330" fmla="*/ 1459360 h 6381268"/>
              <a:gd name="connsiteX331" fmla="*/ 6099291 w 6410703"/>
              <a:gd name="connsiteY331" fmla="*/ 1456215 h 6381268"/>
              <a:gd name="connsiteX332" fmla="*/ 6055252 w 6410703"/>
              <a:gd name="connsiteY332" fmla="*/ 1320980 h 6381268"/>
              <a:gd name="connsiteX333" fmla="*/ 6067834 w 6410703"/>
              <a:gd name="connsiteY333" fmla="*/ 1267515 h 6381268"/>
              <a:gd name="connsiteX334" fmla="*/ 6074126 w 6410703"/>
              <a:gd name="connsiteY334" fmla="*/ 1302109 h 6381268"/>
              <a:gd name="connsiteX335" fmla="*/ 6064688 w 6410703"/>
              <a:gd name="connsiteY335" fmla="*/ 1305255 h 6381268"/>
              <a:gd name="connsiteX336" fmla="*/ 6074126 w 6410703"/>
              <a:gd name="connsiteY336" fmla="*/ 1336705 h 6381268"/>
              <a:gd name="connsiteX337" fmla="*/ 6080417 w 6410703"/>
              <a:gd name="connsiteY337" fmla="*/ 1317835 h 6381268"/>
              <a:gd name="connsiteX338" fmla="*/ 6121309 w 6410703"/>
              <a:gd name="connsiteY338" fmla="*/ 1393315 h 6381268"/>
              <a:gd name="connsiteX339" fmla="*/ 6092999 w 6410703"/>
              <a:gd name="connsiteY339" fmla="*/ 1393315 h 6381268"/>
              <a:gd name="connsiteX340" fmla="*/ 6102436 w 6410703"/>
              <a:gd name="connsiteY340" fmla="*/ 1434199 h 6381268"/>
              <a:gd name="connsiteX341" fmla="*/ 6102436 w 6410703"/>
              <a:gd name="connsiteY341" fmla="*/ 1427909 h 6381268"/>
              <a:gd name="connsiteX342" fmla="*/ 6099291 w 6410703"/>
              <a:gd name="connsiteY342" fmla="*/ 1415329 h 6381268"/>
              <a:gd name="connsiteX343" fmla="*/ 6111872 w 6410703"/>
              <a:gd name="connsiteY343" fmla="*/ 1434199 h 6381268"/>
              <a:gd name="connsiteX344" fmla="*/ 6143328 w 6410703"/>
              <a:gd name="connsiteY344" fmla="*/ 1453069 h 6381268"/>
              <a:gd name="connsiteX345" fmla="*/ 6127601 w 6410703"/>
              <a:gd name="connsiteY345" fmla="*/ 1462505 h 6381268"/>
              <a:gd name="connsiteX346" fmla="*/ 6146474 w 6410703"/>
              <a:gd name="connsiteY346" fmla="*/ 1500244 h 6381268"/>
              <a:gd name="connsiteX347" fmla="*/ 6137037 w 6410703"/>
              <a:gd name="connsiteY347" fmla="*/ 1503389 h 6381268"/>
              <a:gd name="connsiteX348" fmla="*/ 6174784 w 6410703"/>
              <a:gd name="connsiteY348" fmla="*/ 1600883 h 6381268"/>
              <a:gd name="connsiteX349" fmla="*/ 6165347 w 6410703"/>
              <a:gd name="connsiteY349" fmla="*/ 1607173 h 6381268"/>
              <a:gd name="connsiteX350" fmla="*/ 6143328 w 6410703"/>
              <a:gd name="connsiteY350" fmla="*/ 1563144 h 6381268"/>
              <a:gd name="connsiteX351" fmla="*/ 6143328 w 6410703"/>
              <a:gd name="connsiteY351" fmla="*/ 1591449 h 6381268"/>
              <a:gd name="connsiteX352" fmla="*/ 6187367 w 6410703"/>
              <a:gd name="connsiteY352" fmla="*/ 1720394 h 6381268"/>
              <a:gd name="connsiteX353" fmla="*/ 6174784 w 6410703"/>
              <a:gd name="connsiteY353" fmla="*/ 1710959 h 6381268"/>
              <a:gd name="connsiteX354" fmla="*/ 6184221 w 6410703"/>
              <a:gd name="connsiteY354" fmla="*/ 1739263 h 6381268"/>
              <a:gd name="connsiteX355" fmla="*/ 6193658 w 6410703"/>
              <a:gd name="connsiteY355" fmla="*/ 1717249 h 6381268"/>
              <a:gd name="connsiteX356" fmla="*/ 6206241 w 6410703"/>
              <a:gd name="connsiteY356" fmla="*/ 1748698 h 6381268"/>
              <a:gd name="connsiteX357" fmla="*/ 6228259 w 6410703"/>
              <a:gd name="connsiteY357" fmla="*/ 1748698 h 6381268"/>
              <a:gd name="connsiteX358" fmla="*/ 6221968 w 6410703"/>
              <a:gd name="connsiteY358" fmla="*/ 1695233 h 6381268"/>
              <a:gd name="connsiteX359" fmla="*/ 6253424 w 6410703"/>
              <a:gd name="connsiteY359" fmla="*/ 1758133 h 6381268"/>
              <a:gd name="connsiteX360" fmla="*/ 6212532 w 6410703"/>
              <a:gd name="connsiteY360" fmla="*/ 1827323 h 6381268"/>
              <a:gd name="connsiteX361" fmla="*/ 6218822 w 6410703"/>
              <a:gd name="connsiteY361" fmla="*/ 1789584 h 6381268"/>
              <a:gd name="connsiteX362" fmla="*/ 6209386 w 6410703"/>
              <a:gd name="connsiteY362" fmla="*/ 1811598 h 6381268"/>
              <a:gd name="connsiteX363" fmla="*/ 6209386 w 6410703"/>
              <a:gd name="connsiteY363" fmla="*/ 1773858 h 6381268"/>
              <a:gd name="connsiteX364" fmla="*/ 6171638 w 6410703"/>
              <a:gd name="connsiteY364" fmla="*/ 1751843 h 6381268"/>
              <a:gd name="connsiteX365" fmla="*/ 6171638 w 6410703"/>
              <a:gd name="connsiteY365" fmla="*/ 1710959 h 6381268"/>
              <a:gd name="connsiteX366" fmla="*/ 6165347 w 6410703"/>
              <a:gd name="connsiteY366" fmla="*/ 1720394 h 6381268"/>
              <a:gd name="connsiteX367" fmla="*/ 6155911 w 6410703"/>
              <a:gd name="connsiteY367" fmla="*/ 1673218 h 6381268"/>
              <a:gd name="connsiteX368" fmla="*/ 6171638 w 6410703"/>
              <a:gd name="connsiteY368" fmla="*/ 1707814 h 6381268"/>
              <a:gd name="connsiteX369" fmla="*/ 6174784 w 6410703"/>
              <a:gd name="connsiteY369" fmla="*/ 1707814 h 6381268"/>
              <a:gd name="connsiteX370" fmla="*/ 6177929 w 6410703"/>
              <a:gd name="connsiteY370" fmla="*/ 1688943 h 6381268"/>
              <a:gd name="connsiteX371" fmla="*/ 6162202 w 6410703"/>
              <a:gd name="connsiteY371" fmla="*/ 1670073 h 6381268"/>
              <a:gd name="connsiteX372" fmla="*/ 6152766 w 6410703"/>
              <a:gd name="connsiteY372" fmla="*/ 1613465 h 6381268"/>
              <a:gd name="connsiteX373" fmla="*/ 6140183 w 6410703"/>
              <a:gd name="connsiteY373" fmla="*/ 1600883 h 6381268"/>
              <a:gd name="connsiteX374" fmla="*/ 6108727 w 6410703"/>
              <a:gd name="connsiteY374" fmla="*/ 1487664 h 6381268"/>
              <a:gd name="connsiteX375" fmla="*/ 6080417 w 6410703"/>
              <a:gd name="connsiteY375" fmla="*/ 1515969 h 6381268"/>
              <a:gd name="connsiteX376" fmla="*/ 6080417 w 6410703"/>
              <a:gd name="connsiteY376" fmla="*/ 1534840 h 6381268"/>
              <a:gd name="connsiteX377" fmla="*/ 6077271 w 6410703"/>
              <a:gd name="connsiteY377" fmla="*/ 1534840 h 6381268"/>
              <a:gd name="connsiteX378" fmla="*/ 6074126 w 6410703"/>
              <a:gd name="connsiteY378" fmla="*/ 1522259 h 6381268"/>
              <a:gd name="connsiteX379" fmla="*/ 6074126 w 6410703"/>
              <a:gd name="connsiteY379" fmla="*/ 1537985 h 6381268"/>
              <a:gd name="connsiteX380" fmla="*/ 6077271 w 6410703"/>
              <a:gd name="connsiteY380" fmla="*/ 1534840 h 6381268"/>
              <a:gd name="connsiteX381" fmla="*/ 6074126 w 6410703"/>
              <a:gd name="connsiteY381" fmla="*/ 1541130 h 6381268"/>
              <a:gd name="connsiteX382" fmla="*/ 6083562 w 6410703"/>
              <a:gd name="connsiteY382" fmla="*/ 1597738 h 6381268"/>
              <a:gd name="connsiteX383" fmla="*/ 6083562 w 6410703"/>
              <a:gd name="connsiteY383" fmla="*/ 1582014 h 6381268"/>
              <a:gd name="connsiteX384" fmla="*/ 6115018 w 6410703"/>
              <a:gd name="connsiteY384" fmla="*/ 1604028 h 6381268"/>
              <a:gd name="connsiteX385" fmla="*/ 6118163 w 6410703"/>
              <a:gd name="connsiteY385" fmla="*/ 1629189 h 6381268"/>
              <a:gd name="connsiteX386" fmla="*/ 6137037 w 6410703"/>
              <a:gd name="connsiteY386" fmla="*/ 1622899 h 6381268"/>
              <a:gd name="connsiteX387" fmla="*/ 6143328 w 6410703"/>
              <a:gd name="connsiteY387" fmla="*/ 1654349 h 6381268"/>
              <a:gd name="connsiteX388" fmla="*/ 6168493 w 6410703"/>
              <a:gd name="connsiteY388" fmla="*/ 1805308 h 6381268"/>
              <a:gd name="connsiteX389" fmla="*/ 6159057 w 6410703"/>
              <a:gd name="connsiteY389" fmla="*/ 1846192 h 6381268"/>
              <a:gd name="connsiteX390" fmla="*/ 6143328 w 6410703"/>
              <a:gd name="connsiteY390" fmla="*/ 1849337 h 6381268"/>
              <a:gd name="connsiteX391" fmla="*/ 6127601 w 6410703"/>
              <a:gd name="connsiteY391" fmla="*/ 1786439 h 6381268"/>
              <a:gd name="connsiteX392" fmla="*/ 6127601 w 6410703"/>
              <a:gd name="connsiteY392" fmla="*/ 1839903 h 6381268"/>
              <a:gd name="connsiteX393" fmla="*/ 6146474 w 6410703"/>
              <a:gd name="connsiteY393" fmla="*/ 1909092 h 6381268"/>
              <a:gd name="connsiteX394" fmla="*/ 6162202 w 6410703"/>
              <a:gd name="connsiteY394" fmla="*/ 1871353 h 6381268"/>
              <a:gd name="connsiteX395" fmla="*/ 6171638 w 6410703"/>
              <a:gd name="connsiteY395" fmla="*/ 1946833 h 6381268"/>
              <a:gd name="connsiteX396" fmla="*/ 6168493 w 6410703"/>
              <a:gd name="connsiteY396" fmla="*/ 1902803 h 6381268"/>
              <a:gd name="connsiteX397" fmla="*/ 6184221 w 6410703"/>
              <a:gd name="connsiteY397" fmla="*/ 1880788 h 6381268"/>
              <a:gd name="connsiteX398" fmla="*/ 6177929 w 6410703"/>
              <a:gd name="connsiteY398" fmla="*/ 1918527 h 6381268"/>
              <a:gd name="connsiteX399" fmla="*/ 6190512 w 6410703"/>
              <a:gd name="connsiteY399" fmla="*/ 1931107 h 6381268"/>
              <a:gd name="connsiteX400" fmla="*/ 6199949 w 6410703"/>
              <a:gd name="connsiteY400" fmla="*/ 1874498 h 6381268"/>
              <a:gd name="connsiteX401" fmla="*/ 6215677 w 6410703"/>
              <a:gd name="connsiteY401" fmla="*/ 1921672 h 6381268"/>
              <a:gd name="connsiteX402" fmla="*/ 6231404 w 6410703"/>
              <a:gd name="connsiteY402" fmla="*/ 1927962 h 6381268"/>
              <a:gd name="connsiteX403" fmla="*/ 6225113 w 6410703"/>
              <a:gd name="connsiteY403" fmla="*/ 1883933 h 6381268"/>
              <a:gd name="connsiteX404" fmla="*/ 6234551 w 6410703"/>
              <a:gd name="connsiteY404" fmla="*/ 1978282 h 6381268"/>
              <a:gd name="connsiteX405" fmla="*/ 6240842 w 6410703"/>
              <a:gd name="connsiteY405" fmla="*/ 1943688 h 6381268"/>
              <a:gd name="connsiteX406" fmla="*/ 6256569 w 6410703"/>
              <a:gd name="connsiteY406" fmla="*/ 1946833 h 6381268"/>
              <a:gd name="connsiteX407" fmla="*/ 6247133 w 6410703"/>
              <a:gd name="connsiteY407" fmla="*/ 1965703 h 6381268"/>
              <a:gd name="connsiteX408" fmla="*/ 6259716 w 6410703"/>
              <a:gd name="connsiteY408" fmla="*/ 2006587 h 6381268"/>
              <a:gd name="connsiteX409" fmla="*/ 6247133 w 6410703"/>
              <a:gd name="connsiteY409" fmla="*/ 2019168 h 6381268"/>
              <a:gd name="connsiteX410" fmla="*/ 6240842 w 6410703"/>
              <a:gd name="connsiteY410" fmla="*/ 2126097 h 6381268"/>
              <a:gd name="connsiteX411" fmla="*/ 6266007 w 6410703"/>
              <a:gd name="connsiteY411" fmla="*/ 2066342 h 6381268"/>
              <a:gd name="connsiteX412" fmla="*/ 6253424 w 6410703"/>
              <a:gd name="connsiteY412" fmla="*/ 2063197 h 6381268"/>
              <a:gd name="connsiteX413" fmla="*/ 6256569 w 6410703"/>
              <a:gd name="connsiteY413" fmla="*/ 2025458 h 6381268"/>
              <a:gd name="connsiteX414" fmla="*/ 6269152 w 6410703"/>
              <a:gd name="connsiteY414" fmla="*/ 2056907 h 6381268"/>
              <a:gd name="connsiteX415" fmla="*/ 6281734 w 6410703"/>
              <a:gd name="connsiteY415" fmla="*/ 2009732 h 6381268"/>
              <a:gd name="connsiteX416" fmla="*/ 6310044 w 6410703"/>
              <a:gd name="connsiteY416" fmla="*/ 2009732 h 6381268"/>
              <a:gd name="connsiteX417" fmla="*/ 6300608 w 6410703"/>
              <a:gd name="connsiteY417" fmla="*/ 2066342 h 6381268"/>
              <a:gd name="connsiteX418" fmla="*/ 6288026 w 6410703"/>
              <a:gd name="connsiteY418" fmla="*/ 2034893 h 6381268"/>
              <a:gd name="connsiteX419" fmla="*/ 6275443 w 6410703"/>
              <a:gd name="connsiteY419" fmla="*/ 2047472 h 6381268"/>
              <a:gd name="connsiteX420" fmla="*/ 6266007 w 6410703"/>
              <a:gd name="connsiteY420" fmla="*/ 2085212 h 6381268"/>
              <a:gd name="connsiteX421" fmla="*/ 6269152 w 6410703"/>
              <a:gd name="connsiteY421" fmla="*/ 2154402 h 6381268"/>
              <a:gd name="connsiteX422" fmla="*/ 6225113 w 6410703"/>
              <a:gd name="connsiteY422" fmla="*/ 2198432 h 6381268"/>
              <a:gd name="connsiteX423" fmla="*/ 6203094 w 6410703"/>
              <a:gd name="connsiteY423" fmla="*/ 2135532 h 6381268"/>
              <a:gd name="connsiteX424" fmla="*/ 6203094 w 6410703"/>
              <a:gd name="connsiteY424" fmla="*/ 2160692 h 6381268"/>
              <a:gd name="connsiteX425" fmla="*/ 6187367 w 6410703"/>
              <a:gd name="connsiteY425" fmla="*/ 2157546 h 6381268"/>
              <a:gd name="connsiteX426" fmla="*/ 6184221 w 6410703"/>
              <a:gd name="connsiteY426" fmla="*/ 2088357 h 6381268"/>
              <a:gd name="connsiteX427" fmla="*/ 6199949 w 6410703"/>
              <a:gd name="connsiteY427" fmla="*/ 2100938 h 6381268"/>
              <a:gd name="connsiteX428" fmla="*/ 6177929 w 6410703"/>
              <a:gd name="connsiteY428" fmla="*/ 1987717 h 6381268"/>
              <a:gd name="connsiteX429" fmla="*/ 6171638 w 6410703"/>
              <a:gd name="connsiteY429" fmla="*/ 2082067 h 6381268"/>
              <a:gd name="connsiteX430" fmla="*/ 6168493 w 6410703"/>
              <a:gd name="connsiteY430" fmla="*/ 2050617 h 6381268"/>
              <a:gd name="connsiteX431" fmla="*/ 6155911 w 6410703"/>
              <a:gd name="connsiteY431" fmla="*/ 2088357 h 6381268"/>
              <a:gd name="connsiteX432" fmla="*/ 6168493 w 6410703"/>
              <a:gd name="connsiteY432" fmla="*/ 2100938 h 6381268"/>
              <a:gd name="connsiteX433" fmla="*/ 6137037 w 6410703"/>
              <a:gd name="connsiteY433" fmla="*/ 2176418 h 6381268"/>
              <a:gd name="connsiteX434" fmla="*/ 6140183 w 6410703"/>
              <a:gd name="connsiteY434" fmla="*/ 2242461 h 6381268"/>
              <a:gd name="connsiteX435" fmla="*/ 6108727 w 6410703"/>
              <a:gd name="connsiteY435" fmla="*/ 2248751 h 6381268"/>
              <a:gd name="connsiteX436" fmla="*/ 6121309 w 6410703"/>
              <a:gd name="connsiteY436" fmla="*/ 2295927 h 6381268"/>
              <a:gd name="connsiteX437" fmla="*/ 6146474 w 6410703"/>
              <a:gd name="connsiteY437" fmla="*/ 2283347 h 6381268"/>
              <a:gd name="connsiteX438" fmla="*/ 6155911 w 6410703"/>
              <a:gd name="connsiteY438" fmla="*/ 2314796 h 6381268"/>
              <a:gd name="connsiteX439" fmla="*/ 6130746 w 6410703"/>
              <a:gd name="connsiteY439" fmla="*/ 2336812 h 6381268"/>
              <a:gd name="connsiteX440" fmla="*/ 6133892 w 6410703"/>
              <a:gd name="connsiteY440" fmla="*/ 2428016 h 6381268"/>
              <a:gd name="connsiteX441" fmla="*/ 6143328 w 6410703"/>
              <a:gd name="connsiteY441" fmla="*/ 2383986 h 6381268"/>
              <a:gd name="connsiteX442" fmla="*/ 6155911 w 6410703"/>
              <a:gd name="connsiteY442" fmla="*/ 2390276 h 6381268"/>
              <a:gd name="connsiteX443" fmla="*/ 6149619 w 6410703"/>
              <a:gd name="connsiteY443" fmla="*/ 2481482 h 6381268"/>
              <a:gd name="connsiteX444" fmla="*/ 6168493 w 6410703"/>
              <a:gd name="connsiteY444" fmla="*/ 2472045 h 6381268"/>
              <a:gd name="connsiteX445" fmla="*/ 6177929 w 6410703"/>
              <a:gd name="connsiteY445" fmla="*/ 2544380 h 6381268"/>
              <a:gd name="connsiteX446" fmla="*/ 6190512 w 6410703"/>
              <a:gd name="connsiteY446" fmla="*/ 2525511 h 6381268"/>
              <a:gd name="connsiteX447" fmla="*/ 6184221 w 6410703"/>
              <a:gd name="connsiteY447" fmla="*/ 2594701 h 6381268"/>
              <a:gd name="connsiteX448" fmla="*/ 6215677 w 6410703"/>
              <a:gd name="connsiteY448" fmla="*/ 2566396 h 6381268"/>
              <a:gd name="connsiteX449" fmla="*/ 6212532 w 6410703"/>
              <a:gd name="connsiteY449" fmla="*/ 2516076 h 6381268"/>
              <a:gd name="connsiteX450" fmla="*/ 6221968 w 6410703"/>
              <a:gd name="connsiteY450" fmla="*/ 2519221 h 6381268"/>
              <a:gd name="connsiteX451" fmla="*/ 6228259 w 6410703"/>
              <a:gd name="connsiteY451" fmla="*/ 2522366 h 6381268"/>
              <a:gd name="connsiteX452" fmla="*/ 6234551 w 6410703"/>
              <a:gd name="connsiteY452" fmla="*/ 2563250 h 6381268"/>
              <a:gd name="connsiteX453" fmla="*/ 6247133 w 6410703"/>
              <a:gd name="connsiteY453" fmla="*/ 2519221 h 6381268"/>
              <a:gd name="connsiteX454" fmla="*/ 6262861 w 6410703"/>
              <a:gd name="connsiteY454" fmla="*/ 2544380 h 6381268"/>
              <a:gd name="connsiteX455" fmla="*/ 6253424 w 6410703"/>
              <a:gd name="connsiteY455" fmla="*/ 2475192 h 6381268"/>
              <a:gd name="connsiteX456" fmla="*/ 6275443 w 6410703"/>
              <a:gd name="connsiteY456" fmla="*/ 2481482 h 6381268"/>
              <a:gd name="connsiteX457" fmla="*/ 6272297 w 6410703"/>
              <a:gd name="connsiteY457" fmla="*/ 2371406 h 6381268"/>
              <a:gd name="connsiteX458" fmla="*/ 6294317 w 6410703"/>
              <a:gd name="connsiteY458" fmla="*/ 2324231 h 6381268"/>
              <a:gd name="connsiteX459" fmla="*/ 6294317 w 6410703"/>
              <a:gd name="connsiteY459" fmla="*/ 2383986 h 6381268"/>
              <a:gd name="connsiteX460" fmla="*/ 6284879 w 6410703"/>
              <a:gd name="connsiteY460" fmla="*/ 2383986 h 6381268"/>
              <a:gd name="connsiteX461" fmla="*/ 6284879 w 6410703"/>
              <a:gd name="connsiteY461" fmla="*/ 2462611 h 6381268"/>
              <a:gd name="connsiteX462" fmla="*/ 6297462 w 6410703"/>
              <a:gd name="connsiteY462" fmla="*/ 2339957 h 6381268"/>
              <a:gd name="connsiteX463" fmla="*/ 6303753 w 6410703"/>
              <a:gd name="connsiteY463" fmla="*/ 2330522 h 6381268"/>
              <a:gd name="connsiteX464" fmla="*/ 6310044 w 6410703"/>
              <a:gd name="connsiteY464" fmla="*/ 2327376 h 6381268"/>
              <a:gd name="connsiteX465" fmla="*/ 6306900 w 6410703"/>
              <a:gd name="connsiteY465" fmla="*/ 2355681 h 6381268"/>
              <a:gd name="connsiteX466" fmla="*/ 6319482 w 6410703"/>
              <a:gd name="connsiteY466" fmla="*/ 2327376 h 6381268"/>
              <a:gd name="connsiteX467" fmla="*/ 6328918 w 6410703"/>
              <a:gd name="connsiteY467" fmla="*/ 2352537 h 6381268"/>
              <a:gd name="connsiteX468" fmla="*/ 6316336 w 6410703"/>
              <a:gd name="connsiteY468" fmla="*/ 2431162 h 6381268"/>
              <a:gd name="connsiteX469" fmla="*/ 6310044 w 6410703"/>
              <a:gd name="connsiteY469" fmla="*/ 2390276 h 6381268"/>
              <a:gd name="connsiteX470" fmla="*/ 6310044 w 6410703"/>
              <a:gd name="connsiteY470" fmla="*/ 2484627 h 6381268"/>
              <a:gd name="connsiteX471" fmla="*/ 6325773 w 6410703"/>
              <a:gd name="connsiteY471" fmla="*/ 2481482 h 6381268"/>
              <a:gd name="connsiteX472" fmla="*/ 6338354 w 6410703"/>
              <a:gd name="connsiteY472" fmla="*/ 2472045 h 6381268"/>
              <a:gd name="connsiteX473" fmla="*/ 6338354 w 6410703"/>
              <a:gd name="connsiteY473" fmla="*/ 2428016 h 6381268"/>
              <a:gd name="connsiteX474" fmla="*/ 6354083 w 6410703"/>
              <a:gd name="connsiteY474" fmla="*/ 2434306 h 6381268"/>
              <a:gd name="connsiteX475" fmla="*/ 6332063 w 6410703"/>
              <a:gd name="connsiteY475" fmla="*/ 2358827 h 6381268"/>
              <a:gd name="connsiteX476" fmla="*/ 6341501 w 6410703"/>
              <a:gd name="connsiteY476" fmla="*/ 2311651 h 6381268"/>
              <a:gd name="connsiteX477" fmla="*/ 6347792 w 6410703"/>
              <a:gd name="connsiteY477" fmla="*/ 2355681 h 6381268"/>
              <a:gd name="connsiteX478" fmla="*/ 6363519 w 6410703"/>
              <a:gd name="connsiteY478" fmla="*/ 2327376 h 6381268"/>
              <a:gd name="connsiteX479" fmla="*/ 6410703 w 6410703"/>
              <a:gd name="connsiteY479" fmla="*/ 2327376 h 6381268"/>
              <a:gd name="connsiteX480" fmla="*/ 6394976 w 6410703"/>
              <a:gd name="connsiteY480" fmla="*/ 2374551 h 6381268"/>
              <a:gd name="connsiteX481" fmla="*/ 6410703 w 6410703"/>
              <a:gd name="connsiteY481" fmla="*/ 2380841 h 6381268"/>
              <a:gd name="connsiteX482" fmla="*/ 6401267 w 6410703"/>
              <a:gd name="connsiteY482" fmla="*/ 2443741 h 6381268"/>
              <a:gd name="connsiteX483" fmla="*/ 6391829 w 6410703"/>
              <a:gd name="connsiteY483" fmla="*/ 2399711 h 6381268"/>
              <a:gd name="connsiteX484" fmla="*/ 6382393 w 6410703"/>
              <a:gd name="connsiteY484" fmla="*/ 2421727 h 6381268"/>
              <a:gd name="connsiteX485" fmla="*/ 6401267 w 6410703"/>
              <a:gd name="connsiteY485" fmla="*/ 2462611 h 6381268"/>
              <a:gd name="connsiteX486" fmla="*/ 6376102 w 6410703"/>
              <a:gd name="connsiteY486" fmla="*/ 2465756 h 6381268"/>
              <a:gd name="connsiteX487" fmla="*/ 6382393 w 6410703"/>
              <a:gd name="connsiteY487" fmla="*/ 2509786 h 6381268"/>
              <a:gd name="connsiteX488" fmla="*/ 6360375 w 6410703"/>
              <a:gd name="connsiteY488" fmla="*/ 2531801 h 6381268"/>
              <a:gd name="connsiteX489" fmla="*/ 6344646 w 6410703"/>
              <a:gd name="connsiteY489" fmla="*/ 2591556 h 6381268"/>
              <a:gd name="connsiteX490" fmla="*/ 6335209 w 6410703"/>
              <a:gd name="connsiteY490" fmla="*/ 2569541 h 6381268"/>
              <a:gd name="connsiteX491" fmla="*/ 6310044 w 6410703"/>
              <a:gd name="connsiteY491" fmla="*/ 2632440 h 6381268"/>
              <a:gd name="connsiteX492" fmla="*/ 6306900 w 6410703"/>
              <a:gd name="connsiteY492" fmla="*/ 2588411 h 6381268"/>
              <a:gd name="connsiteX493" fmla="*/ 6319482 w 6410703"/>
              <a:gd name="connsiteY493" fmla="*/ 2534946 h 6381268"/>
              <a:gd name="connsiteX494" fmla="*/ 6272297 w 6410703"/>
              <a:gd name="connsiteY494" fmla="*/ 2654456 h 6381268"/>
              <a:gd name="connsiteX495" fmla="*/ 6262861 w 6410703"/>
              <a:gd name="connsiteY495" fmla="*/ 2560105 h 6381268"/>
              <a:gd name="connsiteX496" fmla="*/ 6256569 w 6410703"/>
              <a:gd name="connsiteY496" fmla="*/ 2544380 h 6381268"/>
              <a:gd name="connsiteX497" fmla="*/ 6256569 w 6410703"/>
              <a:gd name="connsiteY497" fmla="*/ 2585266 h 6381268"/>
              <a:gd name="connsiteX498" fmla="*/ 6237696 w 6410703"/>
              <a:gd name="connsiteY498" fmla="*/ 2648166 h 6381268"/>
              <a:gd name="connsiteX499" fmla="*/ 6234551 w 6410703"/>
              <a:gd name="connsiteY499" fmla="*/ 2623005 h 6381268"/>
              <a:gd name="connsiteX500" fmla="*/ 6225113 w 6410703"/>
              <a:gd name="connsiteY500" fmla="*/ 2648166 h 6381268"/>
              <a:gd name="connsiteX501" fmla="*/ 6237696 w 6410703"/>
              <a:gd name="connsiteY501" fmla="*/ 2657601 h 6381268"/>
              <a:gd name="connsiteX502" fmla="*/ 6225113 w 6410703"/>
              <a:gd name="connsiteY502" fmla="*/ 2792834 h 6381268"/>
              <a:gd name="connsiteX503" fmla="*/ 6203094 w 6410703"/>
              <a:gd name="connsiteY503" fmla="*/ 2811706 h 6381268"/>
              <a:gd name="connsiteX504" fmla="*/ 6190512 w 6410703"/>
              <a:gd name="connsiteY504" fmla="*/ 2912345 h 6381268"/>
              <a:gd name="connsiteX505" fmla="*/ 6184221 w 6410703"/>
              <a:gd name="connsiteY505" fmla="*/ 2786545 h 6381268"/>
              <a:gd name="connsiteX506" fmla="*/ 6184221 w 6410703"/>
              <a:gd name="connsiteY506" fmla="*/ 2711065 h 6381268"/>
              <a:gd name="connsiteX507" fmla="*/ 6168493 w 6410703"/>
              <a:gd name="connsiteY507" fmla="*/ 2736225 h 6381268"/>
              <a:gd name="connsiteX508" fmla="*/ 6168493 w 6410703"/>
              <a:gd name="connsiteY508" fmla="*/ 2811706 h 6381268"/>
              <a:gd name="connsiteX509" fmla="*/ 6146474 w 6410703"/>
              <a:gd name="connsiteY509" fmla="*/ 2846300 h 6381268"/>
              <a:gd name="connsiteX510" fmla="*/ 6143328 w 6410703"/>
              <a:gd name="connsiteY510" fmla="*/ 2821140 h 6381268"/>
              <a:gd name="connsiteX511" fmla="*/ 6121309 w 6410703"/>
              <a:gd name="connsiteY511" fmla="*/ 2865169 h 6381268"/>
              <a:gd name="connsiteX512" fmla="*/ 6140183 w 6410703"/>
              <a:gd name="connsiteY512" fmla="*/ 2946939 h 6381268"/>
              <a:gd name="connsiteX513" fmla="*/ 6127601 w 6410703"/>
              <a:gd name="connsiteY513" fmla="*/ 2962665 h 6381268"/>
              <a:gd name="connsiteX514" fmla="*/ 6127601 w 6410703"/>
              <a:gd name="connsiteY514" fmla="*/ 3079029 h 6381268"/>
              <a:gd name="connsiteX515" fmla="*/ 6137037 w 6410703"/>
              <a:gd name="connsiteY515" fmla="*/ 3053869 h 6381268"/>
              <a:gd name="connsiteX516" fmla="*/ 6168493 w 6410703"/>
              <a:gd name="connsiteY516" fmla="*/ 3097898 h 6381268"/>
              <a:gd name="connsiteX517" fmla="*/ 6133892 w 6410703"/>
              <a:gd name="connsiteY517" fmla="*/ 3145074 h 6381268"/>
              <a:gd name="connsiteX518" fmla="*/ 6137037 w 6410703"/>
              <a:gd name="connsiteY518" fmla="*/ 3113623 h 6381268"/>
              <a:gd name="connsiteX519" fmla="*/ 6111872 w 6410703"/>
              <a:gd name="connsiteY519" fmla="*/ 3135639 h 6381268"/>
              <a:gd name="connsiteX520" fmla="*/ 6118163 w 6410703"/>
              <a:gd name="connsiteY520" fmla="*/ 3104188 h 6381268"/>
              <a:gd name="connsiteX521" fmla="*/ 6089853 w 6410703"/>
              <a:gd name="connsiteY521" fmla="*/ 3110478 h 6381268"/>
              <a:gd name="connsiteX522" fmla="*/ 6061543 w 6410703"/>
              <a:gd name="connsiteY522" fmla="*/ 3151364 h 6381268"/>
              <a:gd name="connsiteX523" fmla="*/ 6023795 w 6410703"/>
              <a:gd name="connsiteY523" fmla="*/ 3270873 h 6381268"/>
              <a:gd name="connsiteX524" fmla="*/ 6042669 w 6410703"/>
              <a:gd name="connsiteY524" fmla="*/ 3264583 h 6381268"/>
              <a:gd name="connsiteX525" fmla="*/ 6004922 w 6410703"/>
              <a:gd name="connsiteY525" fmla="*/ 3302323 h 6381268"/>
              <a:gd name="connsiteX526" fmla="*/ 6011213 w 6410703"/>
              <a:gd name="connsiteY526" fmla="*/ 3318048 h 6381268"/>
              <a:gd name="connsiteX527" fmla="*/ 5992341 w 6410703"/>
              <a:gd name="connsiteY527" fmla="*/ 3333773 h 6381268"/>
              <a:gd name="connsiteX528" fmla="*/ 6001777 w 6410703"/>
              <a:gd name="connsiteY528" fmla="*/ 3352644 h 6381268"/>
              <a:gd name="connsiteX529" fmla="*/ 5986049 w 6410703"/>
              <a:gd name="connsiteY529" fmla="*/ 3399818 h 6381268"/>
              <a:gd name="connsiteX530" fmla="*/ 6017504 w 6410703"/>
              <a:gd name="connsiteY530" fmla="*/ 3494167 h 6381268"/>
              <a:gd name="connsiteX531" fmla="*/ 6014359 w 6410703"/>
              <a:gd name="connsiteY531" fmla="*/ 3528763 h 6381268"/>
              <a:gd name="connsiteX532" fmla="*/ 5992341 w 6410703"/>
              <a:gd name="connsiteY532" fmla="*/ 3566502 h 6381268"/>
              <a:gd name="connsiteX533" fmla="*/ 5998630 w 6410703"/>
              <a:gd name="connsiteY533" fmla="*/ 3585373 h 6381268"/>
              <a:gd name="connsiteX534" fmla="*/ 5970320 w 6410703"/>
              <a:gd name="connsiteY534" fmla="*/ 3623112 h 6381268"/>
              <a:gd name="connsiteX535" fmla="*/ 5979758 w 6410703"/>
              <a:gd name="connsiteY535" fmla="*/ 3616822 h 6381268"/>
              <a:gd name="connsiteX536" fmla="*/ 5957738 w 6410703"/>
              <a:gd name="connsiteY536" fmla="*/ 3679723 h 6381268"/>
              <a:gd name="connsiteX537" fmla="*/ 5951447 w 6410703"/>
              <a:gd name="connsiteY537" fmla="*/ 3695447 h 6381268"/>
              <a:gd name="connsiteX538" fmla="*/ 5942010 w 6410703"/>
              <a:gd name="connsiteY538" fmla="*/ 3736331 h 6381268"/>
              <a:gd name="connsiteX539" fmla="*/ 5970320 w 6410703"/>
              <a:gd name="connsiteY539" fmla="*/ 3673433 h 6381268"/>
              <a:gd name="connsiteX540" fmla="*/ 5989194 w 6410703"/>
              <a:gd name="connsiteY540" fmla="*/ 3651417 h 6381268"/>
              <a:gd name="connsiteX541" fmla="*/ 5989194 w 6410703"/>
              <a:gd name="connsiteY541" fmla="*/ 3676578 h 6381268"/>
              <a:gd name="connsiteX542" fmla="*/ 5967176 w 6410703"/>
              <a:gd name="connsiteY542" fmla="*/ 3714317 h 6381268"/>
              <a:gd name="connsiteX543" fmla="*/ 5970320 w 6410703"/>
              <a:gd name="connsiteY543" fmla="*/ 3748912 h 6381268"/>
              <a:gd name="connsiteX544" fmla="*/ 5979758 w 6410703"/>
              <a:gd name="connsiteY544" fmla="*/ 3742623 h 6381268"/>
              <a:gd name="connsiteX545" fmla="*/ 6014359 w 6410703"/>
              <a:gd name="connsiteY545" fmla="*/ 3619967 h 6381268"/>
              <a:gd name="connsiteX546" fmla="*/ 6017504 w 6410703"/>
              <a:gd name="connsiteY546" fmla="*/ 3629402 h 6381268"/>
              <a:gd name="connsiteX547" fmla="*/ 6045816 w 6410703"/>
              <a:gd name="connsiteY547" fmla="*/ 3516183 h 6381268"/>
              <a:gd name="connsiteX548" fmla="*/ 6074126 w 6410703"/>
              <a:gd name="connsiteY548" fmla="*/ 3469008 h 6381268"/>
              <a:gd name="connsiteX549" fmla="*/ 6080417 w 6410703"/>
              <a:gd name="connsiteY549" fmla="*/ 3487877 h 6381268"/>
              <a:gd name="connsiteX550" fmla="*/ 6067834 w 6410703"/>
              <a:gd name="connsiteY550" fmla="*/ 3528763 h 6381268"/>
              <a:gd name="connsiteX551" fmla="*/ 6086708 w 6410703"/>
              <a:gd name="connsiteY551" fmla="*/ 3469008 h 6381268"/>
              <a:gd name="connsiteX552" fmla="*/ 6096144 w 6410703"/>
              <a:gd name="connsiteY552" fmla="*/ 3462718 h 6381268"/>
              <a:gd name="connsiteX553" fmla="*/ 6121309 w 6410703"/>
              <a:gd name="connsiteY553" fmla="*/ 3519328 h 6381268"/>
              <a:gd name="connsiteX554" fmla="*/ 6130746 w 6410703"/>
              <a:gd name="connsiteY554" fmla="*/ 3544488 h 6381268"/>
              <a:gd name="connsiteX555" fmla="*/ 6105581 w 6410703"/>
              <a:gd name="connsiteY555" fmla="*/ 3610533 h 6381268"/>
              <a:gd name="connsiteX556" fmla="*/ 6111872 w 6410703"/>
              <a:gd name="connsiteY556" fmla="*/ 3682867 h 6381268"/>
              <a:gd name="connsiteX557" fmla="*/ 6096144 w 6410703"/>
              <a:gd name="connsiteY557" fmla="*/ 3733186 h 6381268"/>
              <a:gd name="connsiteX558" fmla="*/ 6102436 w 6410703"/>
              <a:gd name="connsiteY558" fmla="*/ 3708027 h 6381268"/>
              <a:gd name="connsiteX559" fmla="*/ 6083562 w 6410703"/>
              <a:gd name="connsiteY559" fmla="*/ 3730041 h 6381268"/>
              <a:gd name="connsiteX560" fmla="*/ 6083562 w 6410703"/>
              <a:gd name="connsiteY560" fmla="*/ 3686012 h 6381268"/>
              <a:gd name="connsiteX561" fmla="*/ 6039524 w 6410703"/>
              <a:gd name="connsiteY561" fmla="*/ 3783507 h 6381268"/>
              <a:gd name="connsiteX562" fmla="*/ 6011213 w 6410703"/>
              <a:gd name="connsiteY562" fmla="*/ 3827537 h 6381268"/>
              <a:gd name="connsiteX563" fmla="*/ 5995486 w 6410703"/>
              <a:gd name="connsiteY563" fmla="*/ 3843262 h 6381268"/>
              <a:gd name="connsiteX564" fmla="*/ 6014359 w 6410703"/>
              <a:gd name="connsiteY564" fmla="*/ 3811811 h 6381268"/>
              <a:gd name="connsiteX565" fmla="*/ 5976612 w 6410703"/>
              <a:gd name="connsiteY565" fmla="*/ 3855842 h 6381268"/>
              <a:gd name="connsiteX566" fmla="*/ 5970320 w 6410703"/>
              <a:gd name="connsiteY566" fmla="*/ 3846407 h 6381268"/>
              <a:gd name="connsiteX567" fmla="*/ 5897972 w 6410703"/>
              <a:gd name="connsiteY567" fmla="*/ 3965916 h 6381268"/>
              <a:gd name="connsiteX568" fmla="*/ 5897972 w 6410703"/>
              <a:gd name="connsiteY568" fmla="*/ 3984787 h 6381268"/>
              <a:gd name="connsiteX569" fmla="*/ 5860225 w 6410703"/>
              <a:gd name="connsiteY569" fmla="*/ 4035106 h 6381268"/>
              <a:gd name="connsiteX570" fmla="*/ 5831914 w 6410703"/>
              <a:gd name="connsiteY570" fmla="*/ 4044540 h 6381268"/>
              <a:gd name="connsiteX571" fmla="*/ 5828769 w 6410703"/>
              <a:gd name="connsiteY571" fmla="*/ 4079136 h 6381268"/>
              <a:gd name="connsiteX572" fmla="*/ 5794168 w 6410703"/>
              <a:gd name="connsiteY572" fmla="*/ 4120020 h 6381268"/>
              <a:gd name="connsiteX573" fmla="*/ 5822478 w 6410703"/>
              <a:gd name="connsiteY573" fmla="*/ 4085426 h 6381268"/>
              <a:gd name="connsiteX574" fmla="*/ 5784730 w 6410703"/>
              <a:gd name="connsiteY574" fmla="*/ 4135746 h 6381268"/>
              <a:gd name="connsiteX575" fmla="*/ 5787877 w 6410703"/>
              <a:gd name="connsiteY575" fmla="*/ 4110585 h 6381268"/>
              <a:gd name="connsiteX576" fmla="*/ 5684072 w 6410703"/>
              <a:gd name="connsiteY576" fmla="*/ 4233241 h 6381268"/>
              <a:gd name="connsiteX577" fmla="*/ 5665198 w 6410703"/>
              <a:gd name="connsiteY577" fmla="*/ 4277270 h 6381268"/>
              <a:gd name="connsiteX578" fmla="*/ 5677780 w 6410703"/>
              <a:gd name="connsiteY578" fmla="*/ 4264690 h 6381268"/>
              <a:gd name="connsiteX579" fmla="*/ 5624305 w 6410703"/>
              <a:gd name="connsiteY579" fmla="*/ 4359039 h 6381268"/>
              <a:gd name="connsiteX580" fmla="*/ 5633743 w 6410703"/>
              <a:gd name="connsiteY580" fmla="*/ 4365329 h 6381268"/>
              <a:gd name="connsiteX581" fmla="*/ 5633743 w 6410703"/>
              <a:gd name="connsiteY581" fmla="*/ 4346460 h 6381268"/>
              <a:gd name="connsiteX582" fmla="*/ 5668344 w 6410703"/>
              <a:gd name="connsiteY582" fmla="*/ 4305576 h 6381268"/>
              <a:gd name="connsiteX583" fmla="*/ 5690363 w 6410703"/>
              <a:gd name="connsiteY583" fmla="*/ 4315010 h 6381268"/>
              <a:gd name="connsiteX584" fmla="*/ 5762712 w 6410703"/>
              <a:gd name="connsiteY584" fmla="*/ 4179775 h 6381268"/>
              <a:gd name="connsiteX585" fmla="*/ 5687218 w 6410703"/>
              <a:gd name="connsiteY585" fmla="*/ 4340170 h 6381268"/>
              <a:gd name="connsiteX586" fmla="*/ 5702945 w 6410703"/>
              <a:gd name="connsiteY586" fmla="*/ 4340170 h 6381268"/>
              <a:gd name="connsiteX587" fmla="*/ 5702945 w 6410703"/>
              <a:gd name="connsiteY587" fmla="*/ 4355894 h 6381268"/>
              <a:gd name="connsiteX588" fmla="*/ 5680927 w 6410703"/>
              <a:gd name="connsiteY588" fmla="*/ 4393635 h 6381268"/>
              <a:gd name="connsiteX589" fmla="*/ 5740693 w 6410703"/>
              <a:gd name="connsiteY589" fmla="*/ 4343315 h 6381268"/>
              <a:gd name="connsiteX590" fmla="*/ 5781585 w 6410703"/>
              <a:gd name="connsiteY590" fmla="*/ 4286705 h 6381268"/>
              <a:gd name="connsiteX591" fmla="*/ 5712383 w 6410703"/>
              <a:gd name="connsiteY591" fmla="*/ 4343315 h 6381268"/>
              <a:gd name="connsiteX592" fmla="*/ 5743838 w 6410703"/>
              <a:gd name="connsiteY592" fmla="*/ 4308720 h 6381268"/>
              <a:gd name="connsiteX593" fmla="*/ 5715528 w 6410703"/>
              <a:gd name="connsiteY593" fmla="*/ 4315010 h 6381268"/>
              <a:gd name="connsiteX594" fmla="*/ 5778439 w 6410703"/>
              <a:gd name="connsiteY594" fmla="*/ 4267835 h 6381268"/>
              <a:gd name="connsiteX595" fmla="*/ 5797313 w 6410703"/>
              <a:gd name="connsiteY595" fmla="*/ 4230096 h 6381268"/>
              <a:gd name="connsiteX596" fmla="*/ 5819333 w 6410703"/>
              <a:gd name="connsiteY596" fmla="*/ 4217516 h 6381268"/>
              <a:gd name="connsiteX597" fmla="*/ 5825624 w 6410703"/>
              <a:gd name="connsiteY597" fmla="*/ 4239531 h 6381268"/>
              <a:gd name="connsiteX598" fmla="*/ 5866517 w 6410703"/>
              <a:gd name="connsiteY598" fmla="*/ 4217516 h 6381268"/>
              <a:gd name="connsiteX599" fmla="*/ 5919992 w 6410703"/>
              <a:gd name="connsiteY599" fmla="*/ 4116875 h 6381268"/>
              <a:gd name="connsiteX600" fmla="*/ 5901118 w 6410703"/>
              <a:gd name="connsiteY600" fmla="*/ 4120020 h 6381268"/>
              <a:gd name="connsiteX601" fmla="*/ 5935719 w 6410703"/>
              <a:gd name="connsiteY601" fmla="*/ 4094861 h 6381268"/>
              <a:gd name="connsiteX602" fmla="*/ 5894827 w 6410703"/>
              <a:gd name="connsiteY602" fmla="*/ 4198645 h 6381268"/>
              <a:gd name="connsiteX603" fmla="*/ 5923137 w 6410703"/>
              <a:gd name="connsiteY603" fmla="*/ 4160906 h 6381268"/>
              <a:gd name="connsiteX604" fmla="*/ 5879099 w 6410703"/>
              <a:gd name="connsiteY604" fmla="*/ 4211225 h 6381268"/>
              <a:gd name="connsiteX605" fmla="*/ 5838205 w 6410703"/>
              <a:gd name="connsiteY605" fmla="*/ 4299286 h 6381268"/>
              <a:gd name="connsiteX606" fmla="*/ 5860225 w 6410703"/>
              <a:gd name="connsiteY606" fmla="*/ 4267835 h 6381268"/>
              <a:gd name="connsiteX607" fmla="*/ 5857079 w 6410703"/>
              <a:gd name="connsiteY607" fmla="*/ 4296141 h 6381268"/>
              <a:gd name="connsiteX608" fmla="*/ 5835060 w 6410703"/>
              <a:gd name="connsiteY608" fmla="*/ 4299286 h 6381268"/>
              <a:gd name="connsiteX609" fmla="*/ 5825624 w 6410703"/>
              <a:gd name="connsiteY609" fmla="*/ 4311865 h 6381268"/>
              <a:gd name="connsiteX610" fmla="*/ 5828769 w 6410703"/>
              <a:gd name="connsiteY610" fmla="*/ 4324445 h 6381268"/>
              <a:gd name="connsiteX611" fmla="*/ 5809895 w 6410703"/>
              <a:gd name="connsiteY611" fmla="*/ 4333880 h 6381268"/>
              <a:gd name="connsiteX612" fmla="*/ 5769003 w 6410703"/>
              <a:gd name="connsiteY612" fmla="*/ 4399925 h 6381268"/>
              <a:gd name="connsiteX613" fmla="*/ 5800459 w 6410703"/>
              <a:gd name="connsiteY613" fmla="*/ 4340170 h 6381268"/>
              <a:gd name="connsiteX614" fmla="*/ 5709237 w 6410703"/>
              <a:gd name="connsiteY614" fmla="*/ 4453390 h 6381268"/>
              <a:gd name="connsiteX615" fmla="*/ 5746984 w 6410703"/>
              <a:gd name="connsiteY615" fmla="*/ 4421940 h 6381268"/>
              <a:gd name="connsiteX616" fmla="*/ 5674635 w 6410703"/>
              <a:gd name="connsiteY616" fmla="*/ 4560319 h 6381268"/>
              <a:gd name="connsiteX617" fmla="*/ 5690363 w 6410703"/>
              <a:gd name="connsiteY617" fmla="*/ 4557174 h 6381268"/>
              <a:gd name="connsiteX618" fmla="*/ 5643179 w 6410703"/>
              <a:gd name="connsiteY618" fmla="*/ 4623219 h 6381268"/>
              <a:gd name="connsiteX619" fmla="*/ 5684072 w 6410703"/>
              <a:gd name="connsiteY619" fmla="*/ 4591769 h 6381268"/>
              <a:gd name="connsiteX620" fmla="*/ 5627452 w 6410703"/>
              <a:gd name="connsiteY620" fmla="*/ 4664104 h 6381268"/>
              <a:gd name="connsiteX621" fmla="*/ 5649470 w 6410703"/>
              <a:gd name="connsiteY621" fmla="*/ 4635799 h 6381268"/>
              <a:gd name="connsiteX622" fmla="*/ 5618014 w 6410703"/>
              <a:gd name="connsiteY622" fmla="*/ 4695554 h 6381268"/>
              <a:gd name="connsiteX623" fmla="*/ 5599142 w 6410703"/>
              <a:gd name="connsiteY623" fmla="*/ 4686120 h 6381268"/>
              <a:gd name="connsiteX624" fmla="*/ 5577121 w 6410703"/>
              <a:gd name="connsiteY624" fmla="*/ 4723859 h 6381268"/>
              <a:gd name="connsiteX625" fmla="*/ 5504773 w 6410703"/>
              <a:gd name="connsiteY625" fmla="*/ 4783614 h 6381268"/>
              <a:gd name="connsiteX626" fmla="*/ 5586559 w 6410703"/>
              <a:gd name="connsiteY626" fmla="*/ 4695554 h 6381268"/>
              <a:gd name="connsiteX627" fmla="*/ 5652617 w 6410703"/>
              <a:gd name="connsiteY627" fmla="*/ 4588624 h 6381268"/>
              <a:gd name="connsiteX628" fmla="*/ 5624305 w 6410703"/>
              <a:gd name="connsiteY628" fmla="*/ 4629509 h 6381268"/>
              <a:gd name="connsiteX629" fmla="*/ 5583413 w 6410703"/>
              <a:gd name="connsiteY629" fmla="*/ 4689264 h 6381268"/>
              <a:gd name="connsiteX630" fmla="*/ 5555103 w 6410703"/>
              <a:gd name="connsiteY630" fmla="*/ 4704989 h 6381268"/>
              <a:gd name="connsiteX631" fmla="*/ 5489045 w 6410703"/>
              <a:gd name="connsiteY631" fmla="*/ 4786759 h 6381268"/>
              <a:gd name="connsiteX632" fmla="*/ 5445006 w 6410703"/>
              <a:gd name="connsiteY632" fmla="*/ 4849659 h 6381268"/>
              <a:gd name="connsiteX633" fmla="*/ 5432425 w 6410703"/>
              <a:gd name="connsiteY633" fmla="*/ 4852804 h 6381268"/>
              <a:gd name="connsiteX634" fmla="*/ 5369513 w 6410703"/>
              <a:gd name="connsiteY634" fmla="*/ 4937718 h 6381268"/>
              <a:gd name="connsiteX635" fmla="*/ 5397823 w 6410703"/>
              <a:gd name="connsiteY635" fmla="*/ 4925139 h 6381268"/>
              <a:gd name="connsiteX636" fmla="*/ 5360076 w 6410703"/>
              <a:gd name="connsiteY636" fmla="*/ 4962878 h 6381268"/>
              <a:gd name="connsiteX637" fmla="*/ 5372659 w 6410703"/>
              <a:gd name="connsiteY637" fmla="*/ 4969168 h 6381268"/>
              <a:gd name="connsiteX638" fmla="*/ 5316038 w 6410703"/>
              <a:gd name="connsiteY638" fmla="*/ 5016343 h 6381268"/>
              <a:gd name="connsiteX639" fmla="*/ 5287728 w 6410703"/>
              <a:gd name="connsiteY639" fmla="*/ 5101258 h 6381268"/>
              <a:gd name="connsiteX640" fmla="*/ 5309746 w 6410703"/>
              <a:gd name="connsiteY640" fmla="*/ 5054082 h 6381268"/>
              <a:gd name="connsiteX641" fmla="*/ 5281436 w 6410703"/>
              <a:gd name="connsiteY641" fmla="*/ 5085533 h 6381268"/>
              <a:gd name="connsiteX642" fmla="*/ 5303455 w 6410703"/>
              <a:gd name="connsiteY642" fmla="*/ 5047793 h 6381268"/>
              <a:gd name="connsiteX643" fmla="*/ 5334911 w 6410703"/>
              <a:gd name="connsiteY643" fmla="*/ 5028923 h 6381268"/>
              <a:gd name="connsiteX644" fmla="*/ 5312893 w 6410703"/>
              <a:gd name="connsiteY644" fmla="*/ 5054082 h 6381268"/>
              <a:gd name="connsiteX645" fmla="*/ 5312893 w 6410703"/>
              <a:gd name="connsiteY645" fmla="*/ 5066664 h 6381268"/>
              <a:gd name="connsiteX646" fmla="*/ 5353785 w 6410703"/>
              <a:gd name="connsiteY646" fmla="*/ 5019488 h 6381268"/>
              <a:gd name="connsiteX647" fmla="*/ 5391531 w 6410703"/>
              <a:gd name="connsiteY647" fmla="*/ 4972313 h 6381268"/>
              <a:gd name="connsiteX648" fmla="*/ 5460735 w 6410703"/>
              <a:gd name="connsiteY648" fmla="*/ 4909413 h 6381268"/>
              <a:gd name="connsiteX649" fmla="*/ 5432425 w 6410703"/>
              <a:gd name="connsiteY649" fmla="*/ 4925139 h 6381268"/>
              <a:gd name="connsiteX650" fmla="*/ 5520501 w 6410703"/>
              <a:gd name="connsiteY650" fmla="*/ 4830788 h 6381268"/>
              <a:gd name="connsiteX651" fmla="*/ 5555103 w 6410703"/>
              <a:gd name="connsiteY651" fmla="*/ 4824498 h 6381268"/>
              <a:gd name="connsiteX652" fmla="*/ 5614869 w 6410703"/>
              <a:gd name="connsiteY652" fmla="*/ 4761598 h 6381268"/>
              <a:gd name="connsiteX653" fmla="*/ 5680927 w 6410703"/>
              <a:gd name="connsiteY653" fmla="*/ 4682973 h 6381268"/>
              <a:gd name="connsiteX654" fmla="*/ 5734402 w 6410703"/>
              <a:gd name="connsiteY654" fmla="*/ 4613785 h 6381268"/>
              <a:gd name="connsiteX655" fmla="*/ 5721819 w 6410703"/>
              <a:gd name="connsiteY655" fmla="*/ 4657814 h 6381268"/>
              <a:gd name="connsiteX656" fmla="*/ 5778439 w 6410703"/>
              <a:gd name="connsiteY656" fmla="*/ 4557174 h 6381268"/>
              <a:gd name="connsiteX657" fmla="*/ 5787877 w 6410703"/>
              <a:gd name="connsiteY657" fmla="*/ 4563464 h 6381268"/>
              <a:gd name="connsiteX658" fmla="*/ 5746984 w 6410703"/>
              <a:gd name="connsiteY658" fmla="*/ 4638944 h 6381268"/>
              <a:gd name="connsiteX659" fmla="*/ 5775294 w 6410703"/>
              <a:gd name="connsiteY659" fmla="*/ 4623219 h 6381268"/>
              <a:gd name="connsiteX660" fmla="*/ 5772149 w 6410703"/>
              <a:gd name="connsiteY660" fmla="*/ 4594914 h 6381268"/>
              <a:gd name="connsiteX661" fmla="*/ 5813042 w 6410703"/>
              <a:gd name="connsiteY661" fmla="*/ 4532015 h 6381268"/>
              <a:gd name="connsiteX662" fmla="*/ 5850788 w 6410703"/>
              <a:gd name="connsiteY662" fmla="*/ 4522579 h 6381268"/>
              <a:gd name="connsiteX663" fmla="*/ 5831914 w 6410703"/>
              <a:gd name="connsiteY663" fmla="*/ 4579189 h 6381268"/>
              <a:gd name="connsiteX664" fmla="*/ 5847643 w 6410703"/>
              <a:gd name="connsiteY664" fmla="*/ 4588624 h 6381268"/>
              <a:gd name="connsiteX665" fmla="*/ 5819333 w 6410703"/>
              <a:gd name="connsiteY665" fmla="*/ 4623219 h 6381268"/>
              <a:gd name="connsiteX666" fmla="*/ 5819333 w 6410703"/>
              <a:gd name="connsiteY666" fmla="*/ 4673538 h 6381268"/>
              <a:gd name="connsiteX667" fmla="*/ 5816187 w 6410703"/>
              <a:gd name="connsiteY667" fmla="*/ 4651524 h 6381268"/>
              <a:gd name="connsiteX668" fmla="*/ 5671489 w 6410703"/>
              <a:gd name="connsiteY668" fmla="*/ 4840224 h 6381268"/>
              <a:gd name="connsiteX669" fmla="*/ 5529938 w 6410703"/>
              <a:gd name="connsiteY669" fmla="*/ 4978603 h 6381268"/>
              <a:gd name="connsiteX670" fmla="*/ 5482754 w 6410703"/>
              <a:gd name="connsiteY670" fmla="*/ 5047793 h 6381268"/>
              <a:gd name="connsiteX671" fmla="*/ 5463880 w 6410703"/>
              <a:gd name="connsiteY671" fmla="*/ 5054082 h 6381268"/>
              <a:gd name="connsiteX672" fmla="*/ 5479609 w 6410703"/>
              <a:gd name="connsiteY672" fmla="*/ 5032068 h 6381268"/>
              <a:gd name="connsiteX673" fmla="*/ 5347494 w 6410703"/>
              <a:gd name="connsiteY673" fmla="*/ 5151578 h 6381268"/>
              <a:gd name="connsiteX674" fmla="*/ 5378950 w 6410703"/>
              <a:gd name="connsiteY674" fmla="*/ 5138997 h 6381268"/>
              <a:gd name="connsiteX675" fmla="*/ 5344348 w 6410703"/>
              <a:gd name="connsiteY675" fmla="*/ 5170448 h 6381268"/>
              <a:gd name="connsiteX676" fmla="*/ 5344348 w 6410703"/>
              <a:gd name="connsiteY676" fmla="*/ 5161013 h 6381268"/>
              <a:gd name="connsiteX677" fmla="*/ 5268854 w 6410703"/>
              <a:gd name="connsiteY677" fmla="*/ 5230203 h 6381268"/>
              <a:gd name="connsiteX678" fmla="*/ 5259418 w 6410703"/>
              <a:gd name="connsiteY678" fmla="*/ 5220767 h 6381268"/>
              <a:gd name="connsiteX679" fmla="*/ 5303455 w 6410703"/>
              <a:gd name="connsiteY679" fmla="*/ 5176738 h 6381268"/>
              <a:gd name="connsiteX680" fmla="*/ 5237397 w 6410703"/>
              <a:gd name="connsiteY680" fmla="*/ 5227058 h 6381268"/>
              <a:gd name="connsiteX681" fmla="*/ 5221670 w 6410703"/>
              <a:gd name="connsiteY681" fmla="*/ 5217622 h 6381268"/>
              <a:gd name="connsiteX682" fmla="*/ 5152468 w 6410703"/>
              <a:gd name="connsiteY682" fmla="*/ 5277377 h 6381268"/>
              <a:gd name="connsiteX683" fmla="*/ 5133594 w 6410703"/>
              <a:gd name="connsiteY683" fmla="*/ 5305683 h 6381268"/>
              <a:gd name="connsiteX684" fmla="*/ 5168195 w 6410703"/>
              <a:gd name="connsiteY684" fmla="*/ 5283667 h 6381268"/>
              <a:gd name="connsiteX685" fmla="*/ 5032935 w 6410703"/>
              <a:gd name="connsiteY685" fmla="*/ 5374871 h 6381268"/>
              <a:gd name="connsiteX686" fmla="*/ 5174486 w 6410703"/>
              <a:gd name="connsiteY686" fmla="*/ 5236493 h 6381268"/>
              <a:gd name="connsiteX687" fmla="*/ 5243689 w 6410703"/>
              <a:gd name="connsiteY687" fmla="*/ 5167303 h 6381268"/>
              <a:gd name="connsiteX688" fmla="*/ 5215379 w 6410703"/>
              <a:gd name="connsiteY688" fmla="*/ 5211332 h 6381268"/>
              <a:gd name="connsiteX689" fmla="*/ 5309746 w 6410703"/>
              <a:gd name="connsiteY689" fmla="*/ 5126417 h 6381268"/>
              <a:gd name="connsiteX690" fmla="*/ 5205943 w 6410703"/>
              <a:gd name="connsiteY690" fmla="*/ 5186172 h 6381268"/>
              <a:gd name="connsiteX691" fmla="*/ 5180778 w 6410703"/>
              <a:gd name="connsiteY691" fmla="*/ 5220767 h 6381268"/>
              <a:gd name="connsiteX692" fmla="*/ 5171340 w 6410703"/>
              <a:gd name="connsiteY692" fmla="*/ 5214477 h 6381268"/>
              <a:gd name="connsiteX693" fmla="*/ 5124156 w 6410703"/>
              <a:gd name="connsiteY693" fmla="*/ 5267942 h 6381268"/>
              <a:gd name="connsiteX694" fmla="*/ 5108429 w 6410703"/>
              <a:gd name="connsiteY694" fmla="*/ 5255362 h 6381268"/>
              <a:gd name="connsiteX695" fmla="*/ 5092701 w 6410703"/>
              <a:gd name="connsiteY695" fmla="*/ 5286812 h 6381268"/>
              <a:gd name="connsiteX696" fmla="*/ 4960586 w 6410703"/>
              <a:gd name="connsiteY696" fmla="*/ 5393742 h 6381268"/>
              <a:gd name="connsiteX697" fmla="*/ 4960586 w 6410703"/>
              <a:gd name="connsiteY697" fmla="*/ 5406322 h 6381268"/>
              <a:gd name="connsiteX698" fmla="*/ 4995187 w 6410703"/>
              <a:gd name="connsiteY698" fmla="*/ 5374871 h 6381268"/>
              <a:gd name="connsiteX699" fmla="*/ 5029789 w 6410703"/>
              <a:gd name="connsiteY699" fmla="*/ 5349712 h 6381268"/>
              <a:gd name="connsiteX700" fmla="*/ 4995187 w 6410703"/>
              <a:gd name="connsiteY700" fmla="*/ 5384307 h 6381268"/>
              <a:gd name="connsiteX701" fmla="*/ 5001479 w 6410703"/>
              <a:gd name="connsiteY701" fmla="*/ 5393742 h 6381268"/>
              <a:gd name="connsiteX702" fmla="*/ 4957440 w 6410703"/>
              <a:gd name="connsiteY702" fmla="*/ 5450351 h 6381268"/>
              <a:gd name="connsiteX703" fmla="*/ 4954295 w 6410703"/>
              <a:gd name="connsiteY703" fmla="*/ 5437771 h 6381268"/>
              <a:gd name="connsiteX704" fmla="*/ 4935421 w 6410703"/>
              <a:gd name="connsiteY704" fmla="*/ 5456641 h 6381268"/>
              <a:gd name="connsiteX705" fmla="*/ 4979460 w 6410703"/>
              <a:gd name="connsiteY705" fmla="*/ 5456641 h 6381268"/>
              <a:gd name="connsiteX706" fmla="*/ 4941712 w 6410703"/>
              <a:gd name="connsiteY706" fmla="*/ 5481802 h 6381268"/>
              <a:gd name="connsiteX707" fmla="*/ 4885091 w 6410703"/>
              <a:gd name="connsiteY707" fmla="*/ 5569861 h 6381268"/>
              <a:gd name="connsiteX708" fmla="*/ 4771851 w 6410703"/>
              <a:gd name="connsiteY708" fmla="*/ 5667356 h 6381268"/>
              <a:gd name="connsiteX709" fmla="*/ 4642881 w 6410703"/>
              <a:gd name="connsiteY709" fmla="*/ 5808880 h 6381268"/>
              <a:gd name="connsiteX710" fmla="*/ 4586261 w 6410703"/>
              <a:gd name="connsiteY710" fmla="*/ 5856056 h 6381268"/>
              <a:gd name="connsiteX711" fmla="*/ 4551658 w 6410703"/>
              <a:gd name="connsiteY711" fmla="*/ 5868636 h 6381268"/>
              <a:gd name="connsiteX712" fmla="*/ 4557950 w 6410703"/>
              <a:gd name="connsiteY712" fmla="*/ 5878070 h 6381268"/>
              <a:gd name="connsiteX713" fmla="*/ 4539076 w 6410703"/>
              <a:gd name="connsiteY713" fmla="*/ 5884360 h 6381268"/>
              <a:gd name="connsiteX714" fmla="*/ 4520203 w 6410703"/>
              <a:gd name="connsiteY714" fmla="*/ 5915810 h 6381268"/>
              <a:gd name="connsiteX715" fmla="*/ 4406962 w 6410703"/>
              <a:gd name="connsiteY715" fmla="*/ 5985000 h 6381268"/>
              <a:gd name="connsiteX716" fmla="*/ 4296866 w 6410703"/>
              <a:gd name="connsiteY716" fmla="*/ 6051045 h 6381268"/>
              <a:gd name="connsiteX717" fmla="*/ 4265409 w 6410703"/>
              <a:gd name="connsiteY717" fmla="*/ 6057334 h 6381268"/>
              <a:gd name="connsiteX718" fmla="*/ 4054655 w 6410703"/>
              <a:gd name="connsiteY718" fmla="*/ 6157974 h 6381268"/>
              <a:gd name="connsiteX719" fmla="*/ 3950850 w 6410703"/>
              <a:gd name="connsiteY719" fmla="*/ 6195714 h 6381268"/>
              <a:gd name="connsiteX720" fmla="*/ 3897375 w 6410703"/>
              <a:gd name="connsiteY720" fmla="*/ 6214584 h 6381268"/>
              <a:gd name="connsiteX721" fmla="*/ 3840755 w 6410703"/>
              <a:gd name="connsiteY721" fmla="*/ 6236598 h 6381268"/>
              <a:gd name="connsiteX722" fmla="*/ 3740097 w 6410703"/>
              <a:gd name="connsiteY722" fmla="*/ 6264904 h 6381268"/>
              <a:gd name="connsiteX723" fmla="*/ 3724368 w 6410703"/>
              <a:gd name="connsiteY723" fmla="*/ 6255469 h 6381268"/>
              <a:gd name="connsiteX724" fmla="*/ 3595399 w 6410703"/>
              <a:gd name="connsiteY724" fmla="*/ 6293209 h 6381268"/>
              <a:gd name="connsiteX725" fmla="*/ 3460139 w 6410703"/>
              <a:gd name="connsiteY725" fmla="*/ 6324659 h 6381268"/>
              <a:gd name="connsiteX726" fmla="*/ 3456993 w 6410703"/>
              <a:gd name="connsiteY726" fmla="*/ 6315223 h 6381268"/>
              <a:gd name="connsiteX727" fmla="*/ 3350042 w 6410703"/>
              <a:gd name="connsiteY727" fmla="*/ 6346674 h 6381268"/>
              <a:gd name="connsiteX728" fmla="*/ 3274549 w 6410703"/>
              <a:gd name="connsiteY728" fmla="*/ 6359254 h 6381268"/>
              <a:gd name="connsiteX729" fmla="*/ 3258821 w 6410703"/>
              <a:gd name="connsiteY729" fmla="*/ 6346674 h 6381268"/>
              <a:gd name="connsiteX730" fmla="*/ 3214782 w 6410703"/>
              <a:gd name="connsiteY730" fmla="*/ 6362399 h 6381268"/>
              <a:gd name="connsiteX731" fmla="*/ 3082667 w 6410703"/>
              <a:gd name="connsiteY731" fmla="*/ 6362399 h 6381268"/>
              <a:gd name="connsiteX732" fmla="*/ 2931679 w 6410703"/>
              <a:gd name="connsiteY732" fmla="*/ 6381268 h 6381268"/>
              <a:gd name="connsiteX733" fmla="*/ 2790127 w 6410703"/>
              <a:gd name="connsiteY733" fmla="*/ 6365544 h 6381268"/>
              <a:gd name="connsiteX734" fmla="*/ 2802710 w 6410703"/>
              <a:gd name="connsiteY734" fmla="*/ 6343529 h 6381268"/>
              <a:gd name="connsiteX735" fmla="*/ 2736652 w 6410703"/>
              <a:gd name="connsiteY735" fmla="*/ 6343529 h 6381268"/>
              <a:gd name="connsiteX736" fmla="*/ 2658012 w 6410703"/>
              <a:gd name="connsiteY736" fmla="*/ 6346674 h 6381268"/>
              <a:gd name="connsiteX737" fmla="*/ 2522752 w 6410703"/>
              <a:gd name="connsiteY737" fmla="*/ 6346674 h 6381268"/>
              <a:gd name="connsiteX738" fmla="*/ 2746090 w 6410703"/>
              <a:gd name="connsiteY738" fmla="*/ 6334094 h 6381268"/>
              <a:gd name="connsiteX739" fmla="*/ 2950552 w 6410703"/>
              <a:gd name="connsiteY739" fmla="*/ 6308933 h 6381268"/>
              <a:gd name="connsiteX740" fmla="*/ 3545069 w 6410703"/>
              <a:gd name="connsiteY740" fmla="*/ 6157974 h 6381268"/>
              <a:gd name="connsiteX741" fmla="*/ 4064092 w 6410703"/>
              <a:gd name="connsiteY741" fmla="*/ 5953550 h 6381268"/>
              <a:gd name="connsiteX742" fmla="*/ 4007472 w 6410703"/>
              <a:gd name="connsiteY742" fmla="*/ 5950405 h 6381268"/>
              <a:gd name="connsiteX743" fmla="*/ 4268556 w 6410703"/>
              <a:gd name="connsiteY743" fmla="*/ 5815170 h 6381268"/>
              <a:gd name="connsiteX744" fmla="*/ 4240246 w 6410703"/>
              <a:gd name="connsiteY744" fmla="*/ 5821460 h 6381268"/>
              <a:gd name="connsiteX745" fmla="*/ 4145878 w 6410703"/>
              <a:gd name="connsiteY745" fmla="*/ 5871781 h 6381268"/>
              <a:gd name="connsiteX746" fmla="*/ 4013763 w 6410703"/>
              <a:gd name="connsiteY746" fmla="*/ 5925244 h 6381268"/>
              <a:gd name="connsiteX747" fmla="*/ 3872210 w 6410703"/>
              <a:gd name="connsiteY747" fmla="*/ 5966130 h 6381268"/>
              <a:gd name="connsiteX748" fmla="*/ 3865920 w 6410703"/>
              <a:gd name="connsiteY748" fmla="*/ 5988145 h 6381268"/>
              <a:gd name="connsiteX749" fmla="*/ 3821882 w 6410703"/>
              <a:gd name="connsiteY749" fmla="*/ 5991289 h 6381268"/>
              <a:gd name="connsiteX750" fmla="*/ 3765260 w 6410703"/>
              <a:gd name="connsiteY750" fmla="*/ 6022740 h 6381268"/>
              <a:gd name="connsiteX751" fmla="*/ 3636291 w 6410703"/>
              <a:gd name="connsiteY751" fmla="*/ 6047900 h 6381268"/>
              <a:gd name="connsiteX752" fmla="*/ 3648874 w 6410703"/>
              <a:gd name="connsiteY752" fmla="*/ 6035320 h 6381268"/>
              <a:gd name="connsiteX753" fmla="*/ 3585963 w 6410703"/>
              <a:gd name="connsiteY753" fmla="*/ 6063624 h 6381268"/>
              <a:gd name="connsiteX754" fmla="*/ 3570234 w 6410703"/>
              <a:gd name="connsiteY754" fmla="*/ 6054190 h 6381268"/>
              <a:gd name="connsiteX755" fmla="*/ 3460139 w 6410703"/>
              <a:gd name="connsiteY755" fmla="*/ 6079349 h 6381268"/>
              <a:gd name="connsiteX756" fmla="*/ 3343751 w 6410703"/>
              <a:gd name="connsiteY756" fmla="*/ 6107655 h 6381268"/>
              <a:gd name="connsiteX757" fmla="*/ 3328024 w 6410703"/>
              <a:gd name="connsiteY757" fmla="*/ 6095075 h 6381268"/>
              <a:gd name="connsiteX758" fmla="*/ 3274549 w 6410703"/>
              <a:gd name="connsiteY758" fmla="*/ 6101365 h 6381268"/>
              <a:gd name="connsiteX759" fmla="*/ 3271402 w 6410703"/>
              <a:gd name="connsiteY759" fmla="*/ 6110800 h 6381268"/>
              <a:gd name="connsiteX760" fmla="*/ 3227365 w 6410703"/>
              <a:gd name="connsiteY760" fmla="*/ 6120235 h 6381268"/>
              <a:gd name="connsiteX761" fmla="*/ 3211636 w 6410703"/>
              <a:gd name="connsiteY761" fmla="*/ 6110800 h 6381268"/>
              <a:gd name="connsiteX762" fmla="*/ 3114124 w 6410703"/>
              <a:gd name="connsiteY762" fmla="*/ 6142249 h 6381268"/>
              <a:gd name="connsiteX763" fmla="*/ 3019756 w 6410703"/>
              <a:gd name="connsiteY763" fmla="*/ 6135959 h 6381268"/>
              <a:gd name="connsiteX764" fmla="*/ 3088959 w 6410703"/>
              <a:gd name="connsiteY764" fmla="*/ 6123379 h 6381268"/>
              <a:gd name="connsiteX765" fmla="*/ 3038630 w 6410703"/>
              <a:gd name="connsiteY765" fmla="*/ 6113945 h 6381268"/>
              <a:gd name="connsiteX766" fmla="*/ 3079522 w 6410703"/>
              <a:gd name="connsiteY766" fmla="*/ 6104510 h 6381268"/>
              <a:gd name="connsiteX767" fmla="*/ 3132997 w 6410703"/>
              <a:gd name="connsiteY767" fmla="*/ 6095075 h 6381268"/>
              <a:gd name="connsiteX768" fmla="*/ 3066940 w 6410703"/>
              <a:gd name="connsiteY768" fmla="*/ 6091930 h 6381268"/>
              <a:gd name="connsiteX769" fmla="*/ 3010318 w 6410703"/>
              <a:gd name="connsiteY769" fmla="*/ 6107655 h 6381268"/>
              <a:gd name="connsiteX770" fmla="*/ 3022901 w 6410703"/>
              <a:gd name="connsiteY770" fmla="*/ 6117090 h 6381268"/>
              <a:gd name="connsiteX771" fmla="*/ 2944261 w 6410703"/>
              <a:gd name="connsiteY771" fmla="*/ 6107655 h 6381268"/>
              <a:gd name="connsiteX772" fmla="*/ 2975717 w 6410703"/>
              <a:gd name="connsiteY772" fmla="*/ 6095075 h 6381268"/>
              <a:gd name="connsiteX773" fmla="*/ 2966281 w 6410703"/>
              <a:gd name="connsiteY773" fmla="*/ 6088785 h 6381268"/>
              <a:gd name="connsiteX774" fmla="*/ 2890786 w 6410703"/>
              <a:gd name="connsiteY774" fmla="*/ 6104510 h 6381268"/>
              <a:gd name="connsiteX775" fmla="*/ 2859331 w 6410703"/>
              <a:gd name="connsiteY775" fmla="*/ 6091930 h 6381268"/>
              <a:gd name="connsiteX776" fmla="*/ 2919097 w 6410703"/>
              <a:gd name="connsiteY776" fmla="*/ 6082494 h 6381268"/>
              <a:gd name="connsiteX777" fmla="*/ 2777545 w 6410703"/>
              <a:gd name="connsiteY777" fmla="*/ 6091930 h 6381268"/>
              <a:gd name="connsiteX778" fmla="*/ 2790127 w 6410703"/>
              <a:gd name="connsiteY778" fmla="*/ 6076204 h 6381268"/>
              <a:gd name="connsiteX779" fmla="*/ 2692615 w 6410703"/>
              <a:gd name="connsiteY779" fmla="*/ 6104510 h 6381268"/>
              <a:gd name="connsiteX780" fmla="*/ 2617121 w 6410703"/>
              <a:gd name="connsiteY780" fmla="*/ 6107655 h 6381268"/>
              <a:gd name="connsiteX781" fmla="*/ 2645431 w 6410703"/>
              <a:gd name="connsiteY781" fmla="*/ 6113945 h 6381268"/>
              <a:gd name="connsiteX782" fmla="*/ 2569936 w 6410703"/>
              <a:gd name="connsiteY782" fmla="*/ 6098220 h 6381268"/>
              <a:gd name="connsiteX783" fmla="*/ 2563644 w 6410703"/>
              <a:gd name="connsiteY783" fmla="*/ 6107655 h 6381268"/>
              <a:gd name="connsiteX784" fmla="*/ 2551062 w 6410703"/>
              <a:gd name="connsiteY784" fmla="*/ 6098220 h 6381268"/>
              <a:gd name="connsiteX785" fmla="*/ 2497587 w 6410703"/>
              <a:gd name="connsiteY785" fmla="*/ 6088785 h 6381268"/>
              <a:gd name="connsiteX786" fmla="*/ 2475568 w 6410703"/>
              <a:gd name="connsiteY786" fmla="*/ 6107655 h 6381268"/>
              <a:gd name="connsiteX787" fmla="*/ 2371764 w 6410703"/>
              <a:gd name="connsiteY787" fmla="*/ 6104510 h 6381268"/>
              <a:gd name="connsiteX788" fmla="*/ 2440967 w 6410703"/>
              <a:gd name="connsiteY788" fmla="*/ 6101365 h 6381268"/>
              <a:gd name="connsiteX789" fmla="*/ 2422093 w 6410703"/>
              <a:gd name="connsiteY789" fmla="*/ 6095075 h 6381268"/>
              <a:gd name="connsiteX790" fmla="*/ 2456694 w 6410703"/>
              <a:gd name="connsiteY790" fmla="*/ 6095075 h 6381268"/>
              <a:gd name="connsiteX791" fmla="*/ 2478715 w 6410703"/>
              <a:gd name="connsiteY791" fmla="*/ 6082494 h 6381268"/>
              <a:gd name="connsiteX792" fmla="*/ 1943964 w 6410703"/>
              <a:gd name="connsiteY792" fmla="*/ 6044755 h 6381268"/>
              <a:gd name="connsiteX793" fmla="*/ 1792975 w 6410703"/>
              <a:gd name="connsiteY793" fmla="*/ 6013305 h 6381268"/>
              <a:gd name="connsiteX794" fmla="*/ 1764664 w 6410703"/>
              <a:gd name="connsiteY794" fmla="*/ 5997579 h 6381268"/>
              <a:gd name="connsiteX795" fmla="*/ 1708044 w 6410703"/>
              <a:gd name="connsiteY795" fmla="*/ 5991289 h 6381268"/>
              <a:gd name="connsiteX796" fmla="*/ 1723771 w 6410703"/>
              <a:gd name="connsiteY796" fmla="*/ 5985000 h 6381268"/>
              <a:gd name="connsiteX797" fmla="*/ 1654569 w 6410703"/>
              <a:gd name="connsiteY797" fmla="*/ 5975565 h 6381268"/>
              <a:gd name="connsiteX798" fmla="*/ 1673443 w 6410703"/>
              <a:gd name="connsiteY798" fmla="*/ 5972420 h 6381268"/>
              <a:gd name="connsiteX799" fmla="*/ 1579075 w 6410703"/>
              <a:gd name="connsiteY799" fmla="*/ 5959840 h 6381268"/>
              <a:gd name="connsiteX800" fmla="*/ 1522454 w 6410703"/>
              <a:gd name="connsiteY800" fmla="*/ 5909520 h 6381268"/>
              <a:gd name="connsiteX801" fmla="*/ 1481561 w 6410703"/>
              <a:gd name="connsiteY801" fmla="*/ 5909520 h 6381268"/>
              <a:gd name="connsiteX802" fmla="*/ 1409212 w 6410703"/>
              <a:gd name="connsiteY802" fmla="*/ 5881215 h 6381268"/>
              <a:gd name="connsiteX803" fmla="*/ 1264516 w 6410703"/>
              <a:gd name="connsiteY803" fmla="*/ 5815170 h 6381268"/>
              <a:gd name="connsiteX804" fmla="*/ 1148128 w 6410703"/>
              <a:gd name="connsiteY804" fmla="*/ 5780576 h 6381268"/>
              <a:gd name="connsiteX805" fmla="*/ 1056906 w 6410703"/>
              <a:gd name="connsiteY805" fmla="*/ 5736546 h 6381268"/>
              <a:gd name="connsiteX806" fmla="*/ 1094653 w 6410703"/>
              <a:gd name="connsiteY806" fmla="*/ 5752270 h 6381268"/>
              <a:gd name="connsiteX807" fmla="*/ 1122963 w 6410703"/>
              <a:gd name="connsiteY807" fmla="*/ 5749125 h 6381268"/>
              <a:gd name="connsiteX808" fmla="*/ 1119818 w 6410703"/>
              <a:gd name="connsiteY808" fmla="*/ 5764850 h 6381268"/>
              <a:gd name="connsiteX809" fmla="*/ 1148128 w 6410703"/>
              <a:gd name="connsiteY809" fmla="*/ 5771140 h 6381268"/>
              <a:gd name="connsiteX810" fmla="*/ 1192167 w 6410703"/>
              <a:gd name="connsiteY810" fmla="*/ 5790011 h 6381268"/>
              <a:gd name="connsiteX811" fmla="*/ 1207895 w 6410703"/>
              <a:gd name="connsiteY811" fmla="*/ 5786866 h 6381268"/>
              <a:gd name="connsiteX812" fmla="*/ 1154420 w 6410703"/>
              <a:gd name="connsiteY812" fmla="*/ 5758560 h 6381268"/>
              <a:gd name="connsiteX813" fmla="*/ 1097800 w 6410703"/>
              <a:gd name="connsiteY813" fmla="*/ 5742835 h 6381268"/>
              <a:gd name="connsiteX814" fmla="*/ 1034887 w 6410703"/>
              <a:gd name="connsiteY814" fmla="*/ 5714531 h 6381268"/>
              <a:gd name="connsiteX815" fmla="*/ 1082071 w 6410703"/>
              <a:gd name="connsiteY815" fmla="*/ 5727111 h 6381268"/>
              <a:gd name="connsiteX816" fmla="*/ 1085217 w 6410703"/>
              <a:gd name="connsiteY816" fmla="*/ 5714531 h 6381268"/>
              <a:gd name="connsiteX817" fmla="*/ 1044325 w 6410703"/>
              <a:gd name="connsiteY817" fmla="*/ 5708241 h 6381268"/>
              <a:gd name="connsiteX818" fmla="*/ 990850 w 6410703"/>
              <a:gd name="connsiteY818" fmla="*/ 5679935 h 6381268"/>
              <a:gd name="connsiteX819" fmla="*/ 1078926 w 6410703"/>
              <a:gd name="connsiteY819" fmla="*/ 5705096 h 6381268"/>
              <a:gd name="connsiteX820" fmla="*/ 1056906 w 6410703"/>
              <a:gd name="connsiteY820" fmla="*/ 5683080 h 6381268"/>
              <a:gd name="connsiteX821" fmla="*/ 984558 w 6410703"/>
              <a:gd name="connsiteY821" fmla="*/ 5664211 h 6381268"/>
              <a:gd name="connsiteX822" fmla="*/ 896481 w 6410703"/>
              <a:gd name="connsiteY822" fmla="*/ 5617037 h 6381268"/>
              <a:gd name="connsiteX823" fmla="*/ 698310 w 6410703"/>
              <a:gd name="connsiteY823" fmla="*/ 5528976 h 6381268"/>
              <a:gd name="connsiteX824" fmla="*/ 742347 w 6410703"/>
              <a:gd name="connsiteY824" fmla="*/ 5554137 h 6381268"/>
              <a:gd name="connsiteX825" fmla="*/ 710892 w 6410703"/>
              <a:gd name="connsiteY825" fmla="*/ 5544702 h 6381268"/>
              <a:gd name="connsiteX826" fmla="*/ 729764 w 6410703"/>
              <a:gd name="connsiteY826" fmla="*/ 5566716 h 6381268"/>
              <a:gd name="connsiteX827" fmla="*/ 761221 w 6410703"/>
              <a:gd name="connsiteY827" fmla="*/ 5573006 h 6381268"/>
              <a:gd name="connsiteX828" fmla="*/ 773803 w 6410703"/>
              <a:gd name="connsiteY828" fmla="*/ 5591876 h 6381268"/>
              <a:gd name="connsiteX829" fmla="*/ 736056 w 6410703"/>
              <a:gd name="connsiteY829" fmla="*/ 5573006 h 6381268"/>
              <a:gd name="connsiteX830" fmla="*/ 770657 w 6410703"/>
              <a:gd name="connsiteY830" fmla="*/ 5604456 h 6381268"/>
              <a:gd name="connsiteX831" fmla="*/ 695163 w 6410703"/>
              <a:gd name="connsiteY831" fmla="*/ 5560427 h 6381268"/>
              <a:gd name="connsiteX832" fmla="*/ 660562 w 6410703"/>
              <a:gd name="connsiteY832" fmla="*/ 5541557 h 6381268"/>
              <a:gd name="connsiteX833" fmla="*/ 607087 w 6410703"/>
              <a:gd name="connsiteY833" fmla="*/ 5513251 h 6381268"/>
              <a:gd name="connsiteX834" fmla="*/ 625961 w 6410703"/>
              <a:gd name="connsiteY834" fmla="*/ 5503816 h 6381268"/>
              <a:gd name="connsiteX835" fmla="*/ 679436 w 6410703"/>
              <a:gd name="connsiteY835" fmla="*/ 5525831 h 6381268"/>
              <a:gd name="connsiteX836" fmla="*/ 673144 w 6410703"/>
              <a:gd name="connsiteY836" fmla="*/ 5500671 h 6381268"/>
              <a:gd name="connsiteX837" fmla="*/ 669998 w 6410703"/>
              <a:gd name="connsiteY837" fmla="*/ 5503816 h 6381268"/>
              <a:gd name="connsiteX838" fmla="*/ 603942 w 6410703"/>
              <a:gd name="connsiteY838" fmla="*/ 5472367 h 6381268"/>
              <a:gd name="connsiteX839" fmla="*/ 566194 w 6410703"/>
              <a:gd name="connsiteY839" fmla="*/ 5450351 h 6381268"/>
              <a:gd name="connsiteX840" fmla="*/ 572486 w 6410703"/>
              <a:gd name="connsiteY840" fmla="*/ 5437771 h 6381268"/>
              <a:gd name="connsiteX841" fmla="*/ 427788 w 6410703"/>
              <a:gd name="connsiteY841" fmla="*/ 5352857 h 6381268"/>
              <a:gd name="connsiteX842" fmla="*/ 390040 w 6410703"/>
              <a:gd name="connsiteY842" fmla="*/ 5311973 h 6381268"/>
              <a:gd name="connsiteX843" fmla="*/ 245344 w 6410703"/>
              <a:gd name="connsiteY843" fmla="*/ 5217622 h 6381268"/>
              <a:gd name="connsiteX844" fmla="*/ 160413 w 6410703"/>
              <a:gd name="connsiteY844" fmla="*/ 5142142 h 6381268"/>
              <a:gd name="connsiteX845" fmla="*/ 66045 w 6410703"/>
              <a:gd name="connsiteY845" fmla="*/ 5066664 h 6381268"/>
              <a:gd name="connsiteX846" fmla="*/ 28298 w 6410703"/>
              <a:gd name="connsiteY846" fmla="*/ 5016343 h 6381268"/>
              <a:gd name="connsiteX847" fmla="*/ 25153 w 6410703"/>
              <a:gd name="connsiteY847" fmla="*/ 5035213 h 6381268"/>
              <a:gd name="connsiteX848" fmla="*/ 17682 w 6410703"/>
              <a:gd name="connsiteY848" fmla="*/ 5017130 h 6381268"/>
              <a:gd name="connsiteX849" fmla="*/ 0 w 6410703"/>
              <a:gd name="connsiteY849" fmla="*/ 5000321 h 6381268"/>
              <a:gd name="connsiteX850" fmla="*/ 0 w 6410703"/>
              <a:gd name="connsiteY850" fmla="*/ 4992228 h 6381268"/>
              <a:gd name="connsiteX851" fmla="*/ 3133 w 6410703"/>
              <a:gd name="connsiteY851" fmla="*/ 4991184 h 6381268"/>
              <a:gd name="connsiteX852" fmla="*/ 0 w 6410703"/>
              <a:gd name="connsiteY852" fmla="*/ 4988858 h 63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</a:cxnLst>
            <a:rect l="l" t="t" r="r" b="b"/>
            <a:pathLst>
              <a:path w="6410703" h="6381268">
                <a:moveTo>
                  <a:pt x="5648586" y="1112109"/>
                </a:moveTo>
                <a:lnTo>
                  <a:pt x="5652617" y="1116555"/>
                </a:lnTo>
                <a:lnTo>
                  <a:pt x="5651903" y="1117982"/>
                </a:lnTo>
                <a:close/>
                <a:moveTo>
                  <a:pt x="5636888" y="1091396"/>
                </a:moveTo>
                <a:lnTo>
                  <a:pt x="5648586" y="1112109"/>
                </a:lnTo>
                <a:lnTo>
                  <a:pt x="5641214" y="1103975"/>
                </a:lnTo>
                <a:cubicBezTo>
                  <a:pt x="5639247" y="1101617"/>
                  <a:pt x="5638461" y="1099257"/>
                  <a:pt x="5636888" y="1091396"/>
                </a:cubicBezTo>
                <a:close/>
                <a:moveTo>
                  <a:pt x="5201568" y="395812"/>
                </a:moveTo>
                <a:cubicBezTo>
                  <a:pt x="5201420" y="395960"/>
                  <a:pt x="5203583" y="396353"/>
                  <a:pt x="5209087" y="396353"/>
                </a:cubicBezTo>
                <a:lnTo>
                  <a:pt x="5210439" y="397873"/>
                </a:lnTo>
                <a:lnTo>
                  <a:pt x="5207908" y="396746"/>
                </a:lnTo>
                <a:cubicBezTo>
                  <a:pt x="5204173" y="395763"/>
                  <a:pt x="5201715" y="395665"/>
                  <a:pt x="5201568" y="395812"/>
                </a:cubicBezTo>
                <a:close/>
                <a:moveTo>
                  <a:pt x="4882509" y="135845"/>
                </a:moveTo>
                <a:lnTo>
                  <a:pt x="4895265" y="140920"/>
                </a:lnTo>
                <a:cubicBezTo>
                  <a:pt x="4901213" y="143967"/>
                  <a:pt x="4906324" y="147899"/>
                  <a:pt x="4910256" y="154189"/>
                </a:cubicBezTo>
                <a:cubicBezTo>
                  <a:pt x="4905538" y="157334"/>
                  <a:pt x="4903178" y="155760"/>
                  <a:pt x="4899640" y="151830"/>
                </a:cubicBezTo>
                <a:close/>
                <a:moveTo>
                  <a:pt x="4881946" y="135319"/>
                </a:moveTo>
                <a:lnTo>
                  <a:pt x="4882509" y="135845"/>
                </a:lnTo>
                <a:lnTo>
                  <a:pt x="4881787" y="135556"/>
                </a:lnTo>
                <a:close/>
                <a:moveTo>
                  <a:pt x="5007367" y="0"/>
                </a:moveTo>
                <a:lnTo>
                  <a:pt x="5095103" y="0"/>
                </a:lnTo>
                <a:lnTo>
                  <a:pt x="5105284" y="9519"/>
                </a:lnTo>
                <a:lnTo>
                  <a:pt x="5099446" y="0"/>
                </a:lnTo>
                <a:lnTo>
                  <a:pt x="5141796" y="0"/>
                </a:lnTo>
                <a:lnTo>
                  <a:pt x="5181563" y="34286"/>
                </a:lnTo>
                <a:cubicBezTo>
                  <a:pt x="5198078" y="47259"/>
                  <a:pt x="5212233" y="56694"/>
                  <a:pt x="5221670" y="59839"/>
                </a:cubicBezTo>
                <a:cubicBezTo>
                  <a:pt x="5215379" y="59839"/>
                  <a:pt x="5205943" y="50404"/>
                  <a:pt x="5205943" y="56694"/>
                </a:cubicBezTo>
                <a:cubicBezTo>
                  <a:pt x="5221670" y="78709"/>
                  <a:pt x="5221670" y="62984"/>
                  <a:pt x="5234253" y="72419"/>
                </a:cubicBezTo>
                <a:cubicBezTo>
                  <a:pt x="5246835" y="100723"/>
                  <a:pt x="5281436" y="132174"/>
                  <a:pt x="5312893" y="151044"/>
                </a:cubicBezTo>
                <a:cubicBezTo>
                  <a:pt x="5275145" y="144754"/>
                  <a:pt x="5356930" y="210799"/>
                  <a:pt x="5347494" y="226523"/>
                </a:cubicBezTo>
                <a:cubicBezTo>
                  <a:pt x="5363221" y="248538"/>
                  <a:pt x="5378950" y="261118"/>
                  <a:pt x="5382095" y="245393"/>
                </a:cubicBezTo>
                <a:cubicBezTo>
                  <a:pt x="5369513" y="229668"/>
                  <a:pt x="5356930" y="213944"/>
                  <a:pt x="5344348" y="198218"/>
                </a:cubicBezTo>
                <a:cubicBezTo>
                  <a:pt x="5331765" y="182493"/>
                  <a:pt x="5319184" y="169913"/>
                  <a:pt x="5309746" y="157334"/>
                </a:cubicBezTo>
                <a:cubicBezTo>
                  <a:pt x="5325475" y="151044"/>
                  <a:pt x="5353785" y="201363"/>
                  <a:pt x="5369513" y="207654"/>
                </a:cubicBezTo>
                <a:cubicBezTo>
                  <a:pt x="5347494" y="169913"/>
                  <a:pt x="5306601" y="132174"/>
                  <a:pt x="5265709" y="91288"/>
                </a:cubicBezTo>
                <a:cubicBezTo>
                  <a:pt x="5245262" y="69273"/>
                  <a:pt x="5224029" y="48831"/>
                  <a:pt x="5204762" y="29568"/>
                </a:cubicBezTo>
                <a:lnTo>
                  <a:pt x="5178168" y="0"/>
                </a:lnTo>
                <a:lnTo>
                  <a:pt x="5362434" y="0"/>
                </a:lnTo>
                <a:lnTo>
                  <a:pt x="5373248" y="14040"/>
                </a:lnTo>
                <a:cubicBezTo>
                  <a:pt x="5378556" y="20133"/>
                  <a:pt x="5385241" y="26816"/>
                  <a:pt x="5394678" y="34678"/>
                </a:cubicBezTo>
                <a:cubicBezTo>
                  <a:pt x="5388386" y="34678"/>
                  <a:pt x="5382095" y="31533"/>
                  <a:pt x="5375804" y="31533"/>
                </a:cubicBezTo>
                <a:cubicBezTo>
                  <a:pt x="5400969" y="56694"/>
                  <a:pt x="5410405" y="69274"/>
                  <a:pt x="5451298" y="110158"/>
                </a:cubicBezTo>
                <a:cubicBezTo>
                  <a:pt x="5457589" y="110158"/>
                  <a:pt x="5451298" y="100723"/>
                  <a:pt x="5441861" y="94433"/>
                </a:cubicBezTo>
                <a:cubicBezTo>
                  <a:pt x="5454444" y="97578"/>
                  <a:pt x="5467026" y="110158"/>
                  <a:pt x="5482754" y="125883"/>
                </a:cubicBezTo>
                <a:cubicBezTo>
                  <a:pt x="5479609" y="129029"/>
                  <a:pt x="5476463" y="129029"/>
                  <a:pt x="5473318" y="125883"/>
                </a:cubicBezTo>
                <a:cubicBezTo>
                  <a:pt x="5489045" y="151044"/>
                  <a:pt x="5523646" y="195073"/>
                  <a:pt x="5558248" y="239103"/>
                </a:cubicBezTo>
                <a:cubicBezTo>
                  <a:pt x="5592850" y="286279"/>
                  <a:pt x="5630596" y="330308"/>
                  <a:pt x="5665198" y="358612"/>
                </a:cubicBezTo>
                <a:cubicBezTo>
                  <a:pt x="5665198" y="390063"/>
                  <a:pt x="5750129" y="465543"/>
                  <a:pt x="5734402" y="474977"/>
                </a:cubicBezTo>
                <a:cubicBezTo>
                  <a:pt x="5762712" y="500137"/>
                  <a:pt x="5781585" y="531588"/>
                  <a:pt x="5800459" y="563037"/>
                </a:cubicBezTo>
                <a:cubicBezTo>
                  <a:pt x="5819333" y="594486"/>
                  <a:pt x="5835060" y="622792"/>
                  <a:pt x="5853934" y="644807"/>
                </a:cubicBezTo>
                <a:cubicBezTo>
                  <a:pt x="5825624" y="629082"/>
                  <a:pt x="5781585" y="544167"/>
                  <a:pt x="5746984" y="500137"/>
                </a:cubicBezTo>
                <a:cubicBezTo>
                  <a:pt x="5740693" y="493847"/>
                  <a:pt x="5734402" y="487557"/>
                  <a:pt x="5731255" y="490702"/>
                </a:cubicBezTo>
                <a:cubicBezTo>
                  <a:pt x="5750129" y="519008"/>
                  <a:pt x="5781585" y="550457"/>
                  <a:pt x="5803604" y="591341"/>
                </a:cubicBezTo>
                <a:cubicBezTo>
                  <a:pt x="5797313" y="588197"/>
                  <a:pt x="5791022" y="591341"/>
                  <a:pt x="5784730" y="588197"/>
                </a:cubicBezTo>
                <a:cubicBezTo>
                  <a:pt x="5803604" y="613357"/>
                  <a:pt x="5816187" y="619647"/>
                  <a:pt x="5831914" y="635372"/>
                </a:cubicBezTo>
                <a:cubicBezTo>
                  <a:pt x="5838205" y="647952"/>
                  <a:pt x="5816187" y="641662"/>
                  <a:pt x="5803604" y="616502"/>
                </a:cubicBezTo>
                <a:cubicBezTo>
                  <a:pt x="5825624" y="657386"/>
                  <a:pt x="5869662" y="717142"/>
                  <a:pt x="5894827" y="751736"/>
                </a:cubicBezTo>
                <a:cubicBezTo>
                  <a:pt x="5907409" y="751736"/>
                  <a:pt x="5882244" y="723432"/>
                  <a:pt x="5891680" y="720287"/>
                </a:cubicBezTo>
                <a:cubicBezTo>
                  <a:pt x="5913700" y="736011"/>
                  <a:pt x="5897972" y="742301"/>
                  <a:pt x="5907409" y="761172"/>
                </a:cubicBezTo>
                <a:cubicBezTo>
                  <a:pt x="5913700" y="770607"/>
                  <a:pt x="5916845" y="764317"/>
                  <a:pt x="5919992" y="764317"/>
                </a:cubicBezTo>
                <a:cubicBezTo>
                  <a:pt x="5926283" y="805201"/>
                  <a:pt x="5986049" y="915277"/>
                  <a:pt x="5967176" y="924711"/>
                </a:cubicBezTo>
                <a:cubicBezTo>
                  <a:pt x="5992341" y="965596"/>
                  <a:pt x="6004922" y="997046"/>
                  <a:pt x="6014359" y="1028496"/>
                </a:cubicBezTo>
                <a:cubicBezTo>
                  <a:pt x="6023795" y="1037930"/>
                  <a:pt x="6030087" y="1041075"/>
                  <a:pt x="6036378" y="1044220"/>
                </a:cubicBezTo>
                <a:cubicBezTo>
                  <a:pt x="6045816" y="1078816"/>
                  <a:pt x="6067834" y="1097686"/>
                  <a:pt x="6083562" y="1141715"/>
                </a:cubicBezTo>
                <a:cubicBezTo>
                  <a:pt x="6070979" y="1129135"/>
                  <a:pt x="6080417" y="1148006"/>
                  <a:pt x="6077271" y="1157441"/>
                </a:cubicBezTo>
                <a:cubicBezTo>
                  <a:pt x="6089853" y="1185745"/>
                  <a:pt x="6092999" y="1157441"/>
                  <a:pt x="6092999" y="1185745"/>
                </a:cubicBezTo>
                <a:cubicBezTo>
                  <a:pt x="6105581" y="1207760"/>
                  <a:pt x="6102436" y="1176310"/>
                  <a:pt x="6118163" y="1214050"/>
                </a:cubicBezTo>
                <a:cubicBezTo>
                  <a:pt x="6092999" y="1195180"/>
                  <a:pt x="6130746" y="1254935"/>
                  <a:pt x="6108727" y="1239210"/>
                </a:cubicBezTo>
                <a:cubicBezTo>
                  <a:pt x="6127601" y="1264370"/>
                  <a:pt x="6127601" y="1276950"/>
                  <a:pt x="6140183" y="1289529"/>
                </a:cubicBezTo>
                <a:cubicBezTo>
                  <a:pt x="6149619" y="1311545"/>
                  <a:pt x="6146474" y="1336705"/>
                  <a:pt x="6137037" y="1311545"/>
                </a:cubicBezTo>
                <a:cubicBezTo>
                  <a:pt x="6133892" y="1339850"/>
                  <a:pt x="6155911" y="1380734"/>
                  <a:pt x="6171638" y="1412185"/>
                </a:cubicBezTo>
                <a:cubicBezTo>
                  <a:pt x="6171638" y="1405895"/>
                  <a:pt x="6168493" y="1393315"/>
                  <a:pt x="6174784" y="1393315"/>
                </a:cubicBezTo>
                <a:cubicBezTo>
                  <a:pt x="6190512" y="1434199"/>
                  <a:pt x="6165347" y="1427909"/>
                  <a:pt x="6177929" y="1465650"/>
                </a:cubicBezTo>
                <a:cubicBezTo>
                  <a:pt x="6187367" y="1500244"/>
                  <a:pt x="6234551" y="1572579"/>
                  <a:pt x="6212532" y="1582014"/>
                </a:cubicBezTo>
                <a:cubicBezTo>
                  <a:pt x="6212532" y="1569434"/>
                  <a:pt x="6209386" y="1563144"/>
                  <a:pt x="6203094" y="1550564"/>
                </a:cubicBezTo>
                <a:cubicBezTo>
                  <a:pt x="6196803" y="1553709"/>
                  <a:pt x="6203094" y="1588304"/>
                  <a:pt x="6193658" y="1556854"/>
                </a:cubicBezTo>
                <a:cubicBezTo>
                  <a:pt x="6190512" y="1566289"/>
                  <a:pt x="6196803" y="1582014"/>
                  <a:pt x="6199949" y="1597738"/>
                </a:cubicBezTo>
                <a:cubicBezTo>
                  <a:pt x="6203094" y="1591449"/>
                  <a:pt x="6221968" y="1613465"/>
                  <a:pt x="6209386" y="1629189"/>
                </a:cubicBezTo>
                <a:cubicBezTo>
                  <a:pt x="6184221" y="1582014"/>
                  <a:pt x="6193658" y="1519114"/>
                  <a:pt x="6165347" y="1487664"/>
                </a:cubicBezTo>
                <a:cubicBezTo>
                  <a:pt x="6165347" y="1475085"/>
                  <a:pt x="6171638" y="1468795"/>
                  <a:pt x="6168493" y="1449924"/>
                </a:cubicBezTo>
                <a:cubicBezTo>
                  <a:pt x="6165347" y="1437344"/>
                  <a:pt x="6159057" y="1453069"/>
                  <a:pt x="6155911" y="1449924"/>
                </a:cubicBezTo>
                <a:cubicBezTo>
                  <a:pt x="6155911" y="1449924"/>
                  <a:pt x="6152766" y="1440489"/>
                  <a:pt x="6149619" y="1427909"/>
                </a:cubicBezTo>
                <a:cubicBezTo>
                  <a:pt x="6146474" y="1418474"/>
                  <a:pt x="6143328" y="1402750"/>
                  <a:pt x="6137037" y="1383880"/>
                </a:cubicBezTo>
                <a:cubicBezTo>
                  <a:pt x="6127601" y="1349284"/>
                  <a:pt x="6115018" y="1308400"/>
                  <a:pt x="6111872" y="1289529"/>
                </a:cubicBezTo>
                <a:cubicBezTo>
                  <a:pt x="6105581" y="1276950"/>
                  <a:pt x="6102436" y="1286384"/>
                  <a:pt x="6096144" y="1286384"/>
                </a:cubicBezTo>
                <a:cubicBezTo>
                  <a:pt x="6099291" y="1264370"/>
                  <a:pt x="6083562" y="1220339"/>
                  <a:pt x="6067834" y="1176310"/>
                </a:cubicBezTo>
                <a:cubicBezTo>
                  <a:pt x="6058397" y="1154296"/>
                  <a:pt x="6048961" y="1135425"/>
                  <a:pt x="6042669" y="1116555"/>
                </a:cubicBezTo>
                <a:cubicBezTo>
                  <a:pt x="6033233" y="1100831"/>
                  <a:pt x="6026942" y="1085106"/>
                  <a:pt x="6020651" y="1075671"/>
                </a:cubicBezTo>
                <a:cubicBezTo>
                  <a:pt x="6014359" y="1050510"/>
                  <a:pt x="5995486" y="1000191"/>
                  <a:pt x="5970320" y="953016"/>
                </a:cubicBezTo>
                <a:cubicBezTo>
                  <a:pt x="5945155" y="905840"/>
                  <a:pt x="5919992" y="855522"/>
                  <a:pt x="5901118" y="830361"/>
                </a:cubicBezTo>
                <a:cubicBezTo>
                  <a:pt x="5888535" y="805201"/>
                  <a:pt x="5894827" y="792621"/>
                  <a:pt x="5875953" y="770607"/>
                </a:cubicBezTo>
                <a:cubicBezTo>
                  <a:pt x="5872808" y="761172"/>
                  <a:pt x="5875953" y="754882"/>
                  <a:pt x="5882244" y="751736"/>
                </a:cubicBezTo>
                <a:cubicBezTo>
                  <a:pt x="5882244" y="751736"/>
                  <a:pt x="5882244" y="751736"/>
                  <a:pt x="5869662" y="732866"/>
                </a:cubicBezTo>
                <a:cubicBezTo>
                  <a:pt x="5863370" y="723432"/>
                  <a:pt x="5860225" y="729721"/>
                  <a:pt x="5863370" y="736011"/>
                </a:cubicBezTo>
                <a:cubicBezTo>
                  <a:pt x="5841352" y="701417"/>
                  <a:pt x="5819333" y="660531"/>
                  <a:pt x="5787877" y="616502"/>
                </a:cubicBezTo>
                <a:cubicBezTo>
                  <a:pt x="5759567" y="575617"/>
                  <a:pt x="5731255" y="528443"/>
                  <a:pt x="5690363" y="487557"/>
                </a:cubicBezTo>
                <a:cubicBezTo>
                  <a:pt x="5709237" y="531588"/>
                  <a:pt x="5781585" y="610212"/>
                  <a:pt x="5765858" y="641662"/>
                </a:cubicBezTo>
                <a:cubicBezTo>
                  <a:pt x="5778439" y="663676"/>
                  <a:pt x="5778439" y="641662"/>
                  <a:pt x="5787877" y="651097"/>
                </a:cubicBezTo>
                <a:cubicBezTo>
                  <a:pt x="5791022" y="663676"/>
                  <a:pt x="5787877" y="669966"/>
                  <a:pt x="5791022" y="682547"/>
                </a:cubicBezTo>
                <a:cubicBezTo>
                  <a:pt x="5806750" y="698272"/>
                  <a:pt x="5803604" y="698272"/>
                  <a:pt x="5825624" y="726576"/>
                </a:cubicBezTo>
                <a:cubicBezTo>
                  <a:pt x="5835060" y="751736"/>
                  <a:pt x="5806750" y="701417"/>
                  <a:pt x="5803604" y="704562"/>
                </a:cubicBezTo>
                <a:cubicBezTo>
                  <a:pt x="5803604" y="720287"/>
                  <a:pt x="5838205" y="748591"/>
                  <a:pt x="5835060" y="761172"/>
                </a:cubicBezTo>
                <a:cubicBezTo>
                  <a:pt x="5825624" y="770607"/>
                  <a:pt x="5813042" y="742301"/>
                  <a:pt x="5828769" y="776897"/>
                </a:cubicBezTo>
                <a:cubicBezTo>
                  <a:pt x="5825624" y="789477"/>
                  <a:pt x="5813042" y="732866"/>
                  <a:pt x="5800459" y="717142"/>
                </a:cubicBezTo>
                <a:cubicBezTo>
                  <a:pt x="5791022" y="720287"/>
                  <a:pt x="5787877" y="701417"/>
                  <a:pt x="5775294" y="676258"/>
                </a:cubicBezTo>
                <a:cubicBezTo>
                  <a:pt x="5765858" y="651097"/>
                  <a:pt x="5753275" y="619647"/>
                  <a:pt x="5728110" y="597633"/>
                </a:cubicBezTo>
                <a:cubicBezTo>
                  <a:pt x="5737547" y="619647"/>
                  <a:pt x="5740693" y="635372"/>
                  <a:pt x="5715528" y="597633"/>
                </a:cubicBezTo>
                <a:cubicBezTo>
                  <a:pt x="5718673" y="625937"/>
                  <a:pt x="5800459" y="710852"/>
                  <a:pt x="5769003" y="723432"/>
                </a:cubicBezTo>
                <a:cubicBezTo>
                  <a:pt x="5765858" y="713997"/>
                  <a:pt x="5762712" y="710852"/>
                  <a:pt x="5759567" y="710852"/>
                </a:cubicBezTo>
                <a:cubicBezTo>
                  <a:pt x="5769003" y="701417"/>
                  <a:pt x="5715528" y="651097"/>
                  <a:pt x="5728110" y="644807"/>
                </a:cubicBezTo>
                <a:cubicBezTo>
                  <a:pt x="5706092" y="625937"/>
                  <a:pt x="5702945" y="600778"/>
                  <a:pt x="5687218" y="594486"/>
                </a:cubicBezTo>
                <a:cubicBezTo>
                  <a:pt x="5677780" y="569327"/>
                  <a:pt x="5649470" y="534733"/>
                  <a:pt x="5636888" y="506427"/>
                </a:cubicBezTo>
                <a:cubicBezTo>
                  <a:pt x="5630596" y="496992"/>
                  <a:pt x="5636888" y="512717"/>
                  <a:pt x="5630596" y="512717"/>
                </a:cubicBezTo>
                <a:cubicBezTo>
                  <a:pt x="5608578" y="478122"/>
                  <a:pt x="5605433" y="456108"/>
                  <a:pt x="5611723" y="443528"/>
                </a:cubicBezTo>
                <a:cubicBezTo>
                  <a:pt x="5602286" y="430947"/>
                  <a:pt x="5595995" y="430947"/>
                  <a:pt x="5592850" y="437237"/>
                </a:cubicBezTo>
                <a:cubicBezTo>
                  <a:pt x="5586559" y="427802"/>
                  <a:pt x="5583413" y="418367"/>
                  <a:pt x="5577121" y="408932"/>
                </a:cubicBezTo>
                <a:cubicBezTo>
                  <a:pt x="5580268" y="408932"/>
                  <a:pt x="5589704" y="418367"/>
                  <a:pt x="5589704" y="415222"/>
                </a:cubicBezTo>
                <a:cubicBezTo>
                  <a:pt x="5586559" y="402643"/>
                  <a:pt x="5558248" y="386918"/>
                  <a:pt x="5542520" y="374338"/>
                </a:cubicBezTo>
                <a:cubicBezTo>
                  <a:pt x="5523646" y="349177"/>
                  <a:pt x="5548811" y="349177"/>
                  <a:pt x="5517355" y="317728"/>
                </a:cubicBezTo>
                <a:cubicBezTo>
                  <a:pt x="5517355" y="346032"/>
                  <a:pt x="5539375" y="364903"/>
                  <a:pt x="5514210" y="358612"/>
                </a:cubicBezTo>
                <a:cubicBezTo>
                  <a:pt x="5514210" y="364903"/>
                  <a:pt x="5517355" y="374338"/>
                  <a:pt x="5523646" y="383773"/>
                </a:cubicBezTo>
                <a:cubicBezTo>
                  <a:pt x="5539375" y="399498"/>
                  <a:pt x="5520501" y="364903"/>
                  <a:pt x="5539375" y="377483"/>
                </a:cubicBezTo>
                <a:cubicBezTo>
                  <a:pt x="5573977" y="437237"/>
                  <a:pt x="5608578" y="519008"/>
                  <a:pt x="5668344" y="569327"/>
                </a:cubicBezTo>
                <a:cubicBezTo>
                  <a:pt x="5652617" y="578762"/>
                  <a:pt x="5614869" y="515862"/>
                  <a:pt x="5602286" y="522153"/>
                </a:cubicBezTo>
                <a:cubicBezTo>
                  <a:pt x="5583413" y="493847"/>
                  <a:pt x="5583413" y="496992"/>
                  <a:pt x="5570830" y="474977"/>
                </a:cubicBezTo>
                <a:cubicBezTo>
                  <a:pt x="5564539" y="468688"/>
                  <a:pt x="5545667" y="462398"/>
                  <a:pt x="5564539" y="481267"/>
                </a:cubicBezTo>
                <a:cubicBezTo>
                  <a:pt x="5539375" y="459253"/>
                  <a:pt x="5545667" y="446673"/>
                  <a:pt x="5526793" y="415222"/>
                </a:cubicBezTo>
                <a:cubicBezTo>
                  <a:pt x="5507919" y="408932"/>
                  <a:pt x="5507919" y="386918"/>
                  <a:pt x="5479609" y="364903"/>
                </a:cubicBezTo>
                <a:cubicBezTo>
                  <a:pt x="5495336" y="368048"/>
                  <a:pt x="5511064" y="386918"/>
                  <a:pt x="5526793" y="408932"/>
                </a:cubicBezTo>
                <a:cubicBezTo>
                  <a:pt x="5536229" y="421512"/>
                  <a:pt x="5545667" y="434092"/>
                  <a:pt x="5555103" y="446673"/>
                </a:cubicBezTo>
                <a:cubicBezTo>
                  <a:pt x="5564539" y="459253"/>
                  <a:pt x="5573977" y="471832"/>
                  <a:pt x="5583413" y="484412"/>
                </a:cubicBezTo>
                <a:cubicBezTo>
                  <a:pt x="5558248" y="437237"/>
                  <a:pt x="5529938" y="399498"/>
                  <a:pt x="5498481" y="361757"/>
                </a:cubicBezTo>
                <a:cubicBezTo>
                  <a:pt x="5485900" y="346032"/>
                  <a:pt x="5470171" y="327163"/>
                  <a:pt x="5454444" y="308293"/>
                </a:cubicBezTo>
                <a:cubicBezTo>
                  <a:pt x="5438716" y="289424"/>
                  <a:pt x="5422988" y="270553"/>
                  <a:pt x="5407260" y="248538"/>
                </a:cubicBezTo>
                <a:cubicBezTo>
                  <a:pt x="5388386" y="235958"/>
                  <a:pt x="5397823" y="267408"/>
                  <a:pt x="5407260" y="276842"/>
                </a:cubicBezTo>
                <a:cubicBezTo>
                  <a:pt x="5416696" y="283132"/>
                  <a:pt x="5422988" y="283132"/>
                  <a:pt x="5438716" y="298858"/>
                </a:cubicBezTo>
                <a:cubicBezTo>
                  <a:pt x="5438716" y="305148"/>
                  <a:pt x="5432425" y="298858"/>
                  <a:pt x="5426134" y="292568"/>
                </a:cubicBezTo>
                <a:cubicBezTo>
                  <a:pt x="5435570" y="317728"/>
                  <a:pt x="5479609" y="336598"/>
                  <a:pt x="5482754" y="358612"/>
                </a:cubicBezTo>
                <a:cubicBezTo>
                  <a:pt x="5473318" y="358612"/>
                  <a:pt x="5457589" y="349177"/>
                  <a:pt x="5441861" y="333453"/>
                </a:cubicBezTo>
                <a:cubicBezTo>
                  <a:pt x="5451298" y="361757"/>
                  <a:pt x="5492192" y="408932"/>
                  <a:pt x="5520501" y="437237"/>
                </a:cubicBezTo>
                <a:cubicBezTo>
                  <a:pt x="5526793" y="478122"/>
                  <a:pt x="5570830" y="512717"/>
                  <a:pt x="5602286" y="534733"/>
                </a:cubicBezTo>
                <a:cubicBezTo>
                  <a:pt x="5583413" y="541023"/>
                  <a:pt x="5548811" y="496992"/>
                  <a:pt x="5551956" y="519008"/>
                </a:cubicBezTo>
                <a:cubicBezTo>
                  <a:pt x="5542520" y="496992"/>
                  <a:pt x="5533084" y="474977"/>
                  <a:pt x="5517355" y="449818"/>
                </a:cubicBezTo>
                <a:cubicBezTo>
                  <a:pt x="5511064" y="456108"/>
                  <a:pt x="5489045" y="430947"/>
                  <a:pt x="5473318" y="418367"/>
                </a:cubicBezTo>
                <a:cubicBezTo>
                  <a:pt x="5473318" y="427802"/>
                  <a:pt x="5511064" y="459253"/>
                  <a:pt x="5511064" y="471832"/>
                </a:cubicBezTo>
                <a:cubicBezTo>
                  <a:pt x="5507919" y="471832"/>
                  <a:pt x="5495336" y="452963"/>
                  <a:pt x="5492192" y="456108"/>
                </a:cubicBezTo>
                <a:cubicBezTo>
                  <a:pt x="5489045" y="462398"/>
                  <a:pt x="5498481" y="471832"/>
                  <a:pt x="5504773" y="481267"/>
                </a:cubicBezTo>
                <a:cubicBezTo>
                  <a:pt x="5511064" y="490702"/>
                  <a:pt x="5517355" y="500137"/>
                  <a:pt x="5514210" y="503282"/>
                </a:cubicBezTo>
                <a:cubicBezTo>
                  <a:pt x="5495336" y="474977"/>
                  <a:pt x="5476463" y="437237"/>
                  <a:pt x="5448153" y="415222"/>
                </a:cubicBezTo>
                <a:cubicBezTo>
                  <a:pt x="5445006" y="421512"/>
                  <a:pt x="5457589" y="434092"/>
                  <a:pt x="5448153" y="437237"/>
                </a:cubicBezTo>
                <a:cubicBezTo>
                  <a:pt x="5445006" y="446673"/>
                  <a:pt x="5470171" y="465543"/>
                  <a:pt x="5467026" y="474977"/>
                </a:cubicBezTo>
                <a:cubicBezTo>
                  <a:pt x="5473318" y="478122"/>
                  <a:pt x="5485900" y="496992"/>
                  <a:pt x="5489045" y="484412"/>
                </a:cubicBezTo>
                <a:cubicBezTo>
                  <a:pt x="5504773" y="503282"/>
                  <a:pt x="5498481" y="506427"/>
                  <a:pt x="5507919" y="519008"/>
                </a:cubicBezTo>
                <a:cubicBezTo>
                  <a:pt x="5479609" y="493847"/>
                  <a:pt x="5451298" y="468688"/>
                  <a:pt x="5426134" y="427802"/>
                </a:cubicBezTo>
                <a:cubicBezTo>
                  <a:pt x="5413551" y="440383"/>
                  <a:pt x="5454444" y="478122"/>
                  <a:pt x="5476463" y="509572"/>
                </a:cubicBezTo>
                <a:cubicBezTo>
                  <a:pt x="5448153" y="500137"/>
                  <a:pt x="5501628" y="588197"/>
                  <a:pt x="5514210" y="569327"/>
                </a:cubicBezTo>
                <a:cubicBezTo>
                  <a:pt x="5514210" y="569327"/>
                  <a:pt x="5514210" y="569327"/>
                  <a:pt x="5539375" y="600778"/>
                </a:cubicBezTo>
                <a:cubicBezTo>
                  <a:pt x="5523646" y="603923"/>
                  <a:pt x="5573977" y="651097"/>
                  <a:pt x="5586559" y="673111"/>
                </a:cubicBezTo>
                <a:cubicBezTo>
                  <a:pt x="5577121" y="682547"/>
                  <a:pt x="5555103" y="638517"/>
                  <a:pt x="5548811" y="644807"/>
                </a:cubicBezTo>
                <a:cubicBezTo>
                  <a:pt x="5545667" y="651097"/>
                  <a:pt x="5567685" y="673111"/>
                  <a:pt x="5564539" y="682547"/>
                </a:cubicBezTo>
                <a:cubicBezTo>
                  <a:pt x="5573977" y="688837"/>
                  <a:pt x="5577121" y="688837"/>
                  <a:pt x="5583413" y="685692"/>
                </a:cubicBezTo>
                <a:cubicBezTo>
                  <a:pt x="5618014" y="745446"/>
                  <a:pt x="5649470" y="767462"/>
                  <a:pt x="5677780" y="827216"/>
                </a:cubicBezTo>
                <a:cubicBezTo>
                  <a:pt x="5658908" y="802056"/>
                  <a:pt x="5658908" y="814636"/>
                  <a:pt x="5674635" y="839797"/>
                </a:cubicBezTo>
                <a:cubicBezTo>
                  <a:pt x="5662053" y="830361"/>
                  <a:pt x="5636888" y="802056"/>
                  <a:pt x="5630596" y="786332"/>
                </a:cubicBezTo>
                <a:cubicBezTo>
                  <a:pt x="5621160" y="776897"/>
                  <a:pt x="5611723" y="789477"/>
                  <a:pt x="5602286" y="783187"/>
                </a:cubicBezTo>
                <a:cubicBezTo>
                  <a:pt x="5599142" y="802056"/>
                  <a:pt x="5624305" y="817781"/>
                  <a:pt x="5624305" y="833507"/>
                </a:cubicBezTo>
                <a:cubicBezTo>
                  <a:pt x="5602286" y="811491"/>
                  <a:pt x="5545667" y="732866"/>
                  <a:pt x="5536229" y="701417"/>
                </a:cubicBezTo>
                <a:cubicBezTo>
                  <a:pt x="5517355" y="679402"/>
                  <a:pt x="5514210" y="701417"/>
                  <a:pt x="5492192" y="669966"/>
                </a:cubicBezTo>
                <a:cubicBezTo>
                  <a:pt x="5479609" y="669966"/>
                  <a:pt x="5507919" y="695127"/>
                  <a:pt x="5495336" y="698272"/>
                </a:cubicBezTo>
                <a:cubicBezTo>
                  <a:pt x="5479609" y="688837"/>
                  <a:pt x="5460735" y="622792"/>
                  <a:pt x="5445006" y="635372"/>
                </a:cubicBezTo>
                <a:cubicBezTo>
                  <a:pt x="5429279" y="613357"/>
                  <a:pt x="5445006" y="622792"/>
                  <a:pt x="5451298" y="625937"/>
                </a:cubicBezTo>
                <a:cubicBezTo>
                  <a:pt x="5445006" y="607068"/>
                  <a:pt x="5426134" y="578762"/>
                  <a:pt x="5407260" y="553602"/>
                </a:cubicBezTo>
                <a:cubicBezTo>
                  <a:pt x="5385240" y="528443"/>
                  <a:pt x="5363221" y="500137"/>
                  <a:pt x="5350639" y="481267"/>
                </a:cubicBezTo>
                <a:cubicBezTo>
                  <a:pt x="5338056" y="468688"/>
                  <a:pt x="5338056" y="487557"/>
                  <a:pt x="5347494" y="496992"/>
                </a:cubicBezTo>
                <a:cubicBezTo>
                  <a:pt x="5328620" y="487557"/>
                  <a:pt x="5303455" y="459253"/>
                  <a:pt x="5294019" y="465543"/>
                </a:cubicBezTo>
                <a:cubicBezTo>
                  <a:pt x="5284581" y="456108"/>
                  <a:pt x="5300310" y="456108"/>
                  <a:pt x="5287728" y="440383"/>
                </a:cubicBezTo>
                <a:cubicBezTo>
                  <a:pt x="5278290" y="440383"/>
                  <a:pt x="5256468" y="442152"/>
                  <a:pt x="5232876" y="423134"/>
                </a:cubicBezTo>
                <a:lnTo>
                  <a:pt x="5210439" y="397873"/>
                </a:lnTo>
                <a:lnTo>
                  <a:pt x="5221915" y="402987"/>
                </a:lnTo>
                <a:cubicBezTo>
                  <a:pt x="5227175" y="406378"/>
                  <a:pt x="5232679" y="411291"/>
                  <a:pt x="5237397" y="418367"/>
                </a:cubicBezTo>
                <a:cubicBezTo>
                  <a:pt x="5237397" y="418367"/>
                  <a:pt x="5237397" y="418367"/>
                  <a:pt x="5243689" y="412077"/>
                </a:cubicBezTo>
                <a:cubicBezTo>
                  <a:pt x="5234253" y="393208"/>
                  <a:pt x="5193360" y="349177"/>
                  <a:pt x="5174486" y="342888"/>
                </a:cubicBezTo>
                <a:cubicBezTo>
                  <a:pt x="5161904" y="324018"/>
                  <a:pt x="5183922" y="336598"/>
                  <a:pt x="5165049" y="317728"/>
                </a:cubicBezTo>
                <a:cubicBezTo>
                  <a:pt x="5171340" y="314583"/>
                  <a:pt x="5183922" y="327163"/>
                  <a:pt x="5187069" y="336598"/>
                </a:cubicBezTo>
                <a:cubicBezTo>
                  <a:pt x="5196505" y="324018"/>
                  <a:pt x="5174486" y="320873"/>
                  <a:pt x="5152468" y="295714"/>
                </a:cubicBezTo>
                <a:cubicBezTo>
                  <a:pt x="5146176" y="289424"/>
                  <a:pt x="5146176" y="298858"/>
                  <a:pt x="5139885" y="302003"/>
                </a:cubicBezTo>
                <a:cubicBezTo>
                  <a:pt x="5139885" y="305148"/>
                  <a:pt x="5152468" y="314583"/>
                  <a:pt x="5161904" y="324018"/>
                </a:cubicBezTo>
                <a:cubicBezTo>
                  <a:pt x="5139885" y="327163"/>
                  <a:pt x="5127302" y="276842"/>
                  <a:pt x="5143030" y="286279"/>
                </a:cubicBezTo>
                <a:cubicBezTo>
                  <a:pt x="5098992" y="264263"/>
                  <a:pt x="5092701" y="239103"/>
                  <a:pt x="5051807" y="207654"/>
                </a:cubicBezTo>
                <a:cubicBezTo>
                  <a:pt x="5048662" y="191928"/>
                  <a:pt x="5064390" y="207654"/>
                  <a:pt x="5080119" y="204508"/>
                </a:cubicBezTo>
                <a:cubicBezTo>
                  <a:pt x="5117865" y="245393"/>
                  <a:pt x="5121011" y="254828"/>
                  <a:pt x="5149321" y="276842"/>
                </a:cubicBezTo>
                <a:cubicBezTo>
                  <a:pt x="5146176" y="270553"/>
                  <a:pt x="5146176" y="267408"/>
                  <a:pt x="5149321" y="264263"/>
                </a:cubicBezTo>
                <a:cubicBezTo>
                  <a:pt x="5168195" y="279987"/>
                  <a:pt x="5146176" y="270553"/>
                  <a:pt x="5158759" y="289424"/>
                </a:cubicBezTo>
                <a:cubicBezTo>
                  <a:pt x="5174486" y="302003"/>
                  <a:pt x="5180778" y="298858"/>
                  <a:pt x="5187069" y="314583"/>
                </a:cubicBezTo>
                <a:cubicBezTo>
                  <a:pt x="5205943" y="320873"/>
                  <a:pt x="5224815" y="330308"/>
                  <a:pt x="5240544" y="330308"/>
                </a:cubicBezTo>
                <a:cubicBezTo>
                  <a:pt x="5234253" y="317728"/>
                  <a:pt x="5215379" y="298858"/>
                  <a:pt x="5231106" y="292568"/>
                </a:cubicBezTo>
                <a:cubicBezTo>
                  <a:pt x="5177631" y="257973"/>
                  <a:pt x="5152468" y="217089"/>
                  <a:pt x="5127302" y="176203"/>
                </a:cubicBezTo>
                <a:cubicBezTo>
                  <a:pt x="5098992" y="135319"/>
                  <a:pt x="5070681" y="91288"/>
                  <a:pt x="5010915" y="62984"/>
                </a:cubicBezTo>
                <a:cubicBezTo>
                  <a:pt x="5014061" y="50404"/>
                  <a:pt x="5048662" y="88144"/>
                  <a:pt x="5061245" y="94433"/>
                </a:cubicBezTo>
                <a:cubicBezTo>
                  <a:pt x="5067536" y="84999"/>
                  <a:pt x="5036080" y="62984"/>
                  <a:pt x="5020352" y="47258"/>
                </a:cubicBezTo>
                <a:cubicBezTo>
                  <a:pt x="5045517" y="50404"/>
                  <a:pt x="5010915" y="28388"/>
                  <a:pt x="4995187" y="12664"/>
                </a:cubicBezTo>
                <a:cubicBezTo>
                  <a:pt x="5004624" y="15809"/>
                  <a:pt x="5004624" y="3229"/>
                  <a:pt x="5020352" y="18954"/>
                </a:cubicBezTo>
                <a:close/>
                <a:moveTo>
                  <a:pt x="4803306" y="0"/>
                </a:moveTo>
                <a:lnTo>
                  <a:pt x="4909806" y="0"/>
                </a:lnTo>
                <a:lnTo>
                  <a:pt x="4909863" y="83"/>
                </a:lnTo>
                <a:cubicBezTo>
                  <a:pt x="4920480" y="14236"/>
                  <a:pt x="4932276" y="29961"/>
                  <a:pt x="4929130" y="37823"/>
                </a:cubicBezTo>
                <a:cubicBezTo>
                  <a:pt x="4948004" y="53549"/>
                  <a:pt x="4973169" y="75564"/>
                  <a:pt x="4998332" y="94433"/>
                </a:cubicBezTo>
                <a:cubicBezTo>
                  <a:pt x="5023497" y="116448"/>
                  <a:pt x="5051807" y="138464"/>
                  <a:pt x="5070681" y="151044"/>
                </a:cubicBezTo>
                <a:cubicBezTo>
                  <a:pt x="5086410" y="176203"/>
                  <a:pt x="5111574" y="204508"/>
                  <a:pt x="5136739" y="213944"/>
                </a:cubicBezTo>
                <a:cubicBezTo>
                  <a:pt x="5146176" y="223379"/>
                  <a:pt x="5130447" y="226523"/>
                  <a:pt x="5139885" y="235958"/>
                </a:cubicBezTo>
                <a:cubicBezTo>
                  <a:pt x="5117865" y="207654"/>
                  <a:pt x="5083264" y="176203"/>
                  <a:pt x="5048662" y="147899"/>
                </a:cubicBezTo>
                <a:cubicBezTo>
                  <a:pt x="5029789" y="132174"/>
                  <a:pt x="5010915" y="116448"/>
                  <a:pt x="4995187" y="100723"/>
                </a:cubicBezTo>
                <a:cubicBezTo>
                  <a:pt x="4976314" y="88144"/>
                  <a:pt x="4957440" y="72419"/>
                  <a:pt x="4941712" y="56694"/>
                </a:cubicBezTo>
                <a:cubicBezTo>
                  <a:pt x="4935421" y="53549"/>
                  <a:pt x="4935421" y="59839"/>
                  <a:pt x="4932276" y="62984"/>
                </a:cubicBezTo>
                <a:cubicBezTo>
                  <a:pt x="4925985" y="47258"/>
                  <a:pt x="4897673" y="31533"/>
                  <a:pt x="4885091" y="22099"/>
                </a:cubicBezTo>
                <a:cubicBezTo>
                  <a:pt x="4891382" y="47258"/>
                  <a:pt x="4948004" y="88144"/>
                  <a:pt x="4973169" y="110158"/>
                </a:cubicBezTo>
                <a:cubicBezTo>
                  <a:pt x="4973169" y="119593"/>
                  <a:pt x="4982605" y="135319"/>
                  <a:pt x="4976314" y="147899"/>
                </a:cubicBezTo>
                <a:cubicBezTo>
                  <a:pt x="4966877" y="135319"/>
                  <a:pt x="4954295" y="122738"/>
                  <a:pt x="4954295" y="113303"/>
                </a:cubicBezTo>
                <a:cubicBezTo>
                  <a:pt x="4897675" y="87357"/>
                  <a:pt x="4872903" y="43721"/>
                  <a:pt x="4834860" y="15563"/>
                </a:cubicBezTo>
                <a:close/>
                <a:moveTo>
                  <a:pt x="4637032" y="0"/>
                </a:moveTo>
                <a:lnTo>
                  <a:pt x="4743441" y="0"/>
                </a:lnTo>
                <a:lnTo>
                  <a:pt x="4744720" y="477"/>
                </a:lnTo>
                <a:cubicBezTo>
                  <a:pt x="4752977" y="6374"/>
                  <a:pt x="4760841" y="14236"/>
                  <a:pt x="4768705" y="22099"/>
                </a:cubicBezTo>
                <a:cubicBezTo>
                  <a:pt x="4781287" y="28388"/>
                  <a:pt x="4778141" y="12664"/>
                  <a:pt x="4784432" y="9519"/>
                </a:cubicBezTo>
                <a:cubicBezTo>
                  <a:pt x="4797015" y="22099"/>
                  <a:pt x="4806452" y="22099"/>
                  <a:pt x="4806452" y="12664"/>
                </a:cubicBezTo>
                <a:cubicBezTo>
                  <a:pt x="4819035" y="25244"/>
                  <a:pt x="4834762" y="34678"/>
                  <a:pt x="4825326" y="40968"/>
                </a:cubicBezTo>
                <a:cubicBezTo>
                  <a:pt x="4749831" y="-12496"/>
                  <a:pt x="4815888" y="72419"/>
                  <a:pt x="4850490" y="100723"/>
                </a:cubicBezTo>
                <a:cubicBezTo>
                  <a:pt x="4837907" y="94433"/>
                  <a:pt x="4856781" y="122738"/>
                  <a:pt x="4828471" y="97578"/>
                </a:cubicBezTo>
                <a:cubicBezTo>
                  <a:pt x="4844198" y="119593"/>
                  <a:pt x="4860714" y="127456"/>
                  <a:pt x="4875261" y="132959"/>
                </a:cubicBezTo>
                <a:lnTo>
                  <a:pt x="4881787" y="135556"/>
                </a:lnTo>
                <a:lnTo>
                  <a:pt x="4881159" y="136497"/>
                </a:lnTo>
                <a:cubicBezTo>
                  <a:pt x="4880374" y="137677"/>
                  <a:pt x="4878801" y="140036"/>
                  <a:pt x="4875655" y="144754"/>
                </a:cubicBezTo>
                <a:cubicBezTo>
                  <a:pt x="4847345" y="119593"/>
                  <a:pt x="4803306" y="88144"/>
                  <a:pt x="4790723" y="88144"/>
                </a:cubicBezTo>
                <a:cubicBezTo>
                  <a:pt x="4797015" y="97578"/>
                  <a:pt x="4837907" y="122738"/>
                  <a:pt x="4850490" y="129029"/>
                </a:cubicBezTo>
                <a:cubicBezTo>
                  <a:pt x="4841054" y="135319"/>
                  <a:pt x="4866219" y="160479"/>
                  <a:pt x="4888237" y="182493"/>
                </a:cubicBezTo>
                <a:cubicBezTo>
                  <a:pt x="4878801" y="182493"/>
                  <a:pt x="4875655" y="188783"/>
                  <a:pt x="4866219" y="185638"/>
                </a:cubicBezTo>
                <a:cubicBezTo>
                  <a:pt x="4863072" y="176203"/>
                  <a:pt x="4866219" y="166768"/>
                  <a:pt x="4853636" y="154189"/>
                </a:cubicBezTo>
                <a:cubicBezTo>
                  <a:pt x="4837907" y="163623"/>
                  <a:pt x="4837907" y="138464"/>
                  <a:pt x="4815888" y="132174"/>
                </a:cubicBezTo>
                <a:cubicBezTo>
                  <a:pt x="4803306" y="122738"/>
                  <a:pt x="4806452" y="119593"/>
                  <a:pt x="4812744" y="119593"/>
                </a:cubicBezTo>
                <a:cubicBezTo>
                  <a:pt x="4787578" y="97578"/>
                  <a:pt x="4778141" y="100723"/>
                  <a:pt x="4762413" y="81854"/>
                </a:cubicBezTo>
                <a:cubicBezTo>
                  <a:pt x="4746686" y="72419"/>
                  <a:pt x="4768705" y="91288"/>
                  <a:pt x="4756122" y="91288"/>
                </a:cubicBezTo>
                <a:cubicBezTo>
                  <a:pt x="4718375" y="62984"/>
                  <a:pt x="4693211" y="44113"/>
                  <a:pt x="4671191" y="25244"/>
                </a:cubicBezTo>
                <a:close/>
                <a:moveTo>
                  <a:pt x="0" y="0"/>
                </a:moveTo>
                <a:lnTo>
                  <a:pt x="4561025" y="0"/>
                </a:lnTo>
                <a:lnTo>
                  <a:pt x="4664114" y="68684"/>
                </a:lnTo>
                <a:cubicBezTo>
                  <a:pt x="4891186" y="235565"/>
                  <a:pt x="5093487" y="432519"/>
                  <a:pt x="5265709" y="654242"/>
                </a:cubicBezTo>
                <a:cubicBezTo>
                  <a:pt x="5278290" y="657386"/>
                  <a:pt x="5281436" y="663676"/>
                  <a:pt x="5294019" y="682547"/>
                </a:cubicBezTo>
                <a:cubicBezTo>
                  <a:pt x="5294019" y="688837"/>
                  <a:pt x="5290873" y="688837"/>
                  <a:pt x="5287728" y="685692"/>
                </a:cubicBezTo>
                <a:cubicBezTo>
                  <a:pt x="5294019" y="691982"/>
                  <a:pt x="5297164" y="698272"/>
                  <a:pt x="5303455" y="704562"/>
                </a:cubicBezTo>
                <a:cubicBezTo>
                  <a:pt x="5297164" y="685692"/>
                  <a:pt x="5297164" y="669966"/>
                  <a:pt x="5297164" y="657386"/>
                </a:cubicBezTo>
                <a:cubicBezTo>
                  <a:pt x="5284581" y="629082"/>
                  <a:pt x="5246835" y="541023"/>
                  <a:pt x="5199651" y="534733"/>
                </a:cubicBezTo>
                <a:cubicBezTo>
                  <a:pt x="5199651" y="522153"/>
                  <a:pt x="5171340" y="500137"/>
                  <a:pt x="5187069" y="493847"/>
                </a:cubicBezTo>
                <a:cubicBezTo>
                  <a:pt x="5161904" y="474977"/>
                  <a:pt x="5146176" y="465543"/>
                  <a:pt x="5152468" y="452963"/>
                </a:cubicBezTo>
                <a:cubicBezTo>
                  <a:pt x="5136739" y="443528"/>
                  <a:pt x="5124156" y="424657"/>
                  <a:pt x="5111574" y="408932"/>
                </a:cubicBezTo>
                <a:cubicBezTo>
                  <a:pt x="5095846" y="396353"/>
                  <a:pt x="5086410" y="383773"/>
                  <a:pt x="5076972" y="390063"/>
                </a:cubicBezTo>
                <a:cubicBezTo>
                  <a:pt x="5067536" y="380628"/>
                  <a:pt x="5064390" y="352322"/>
                  <a:pt x="5051807" y="361757"/>
                </a:cubicBezTo>
                <a:cubicBezTo>
                  <a:pt x="5064390" y="349177"/>
                  <a:pt x="5026644" y="317728"/>
                  <a:pt x="5004624" y="292568"/>
                </a:cubicBezTo>
                <a:cubicBezTo>
                  <a:pt x="5036080" y="305148"/>
                  <a:pt x="5061245" y="358612"/>
                  <a:pt x="5089555" y="358612"/>
                </a:cubicBezTo>
                <a:cubicBezTo>
                  <a:pt x="5114720" y="383773"/>
                  <a:pt x="5080119" y="358612"/>
                  <a:pt x="5076972" y="364903"/>
                </a:cubicBezTo>
                <a:cubicBezTo>
                  <a:pt x="5114720" y="399498"/>
                  <a:pt x="5133594" y="424657"/>
                  <a:pt x="5171340" y="456108"/>
                </a:cubicBezTo>
                <a:cubicBezTo>
                  <a:pt x="5155612" y="437237"/>
                  <a:pt x="5139885" y="415222"/>
                  <a:pt x="5127302" y="396353"/>
                </a:cubicBezTo>
                <a:cubicBezTo>
                  <a:pt x="5108429" y="374338"/>
                  <a:pt x="5092701" y="355467"/>
                  <a:pt x="5080119" y="336598"/>
                </a:cubicBezTo>
                <a:cubicBezTo>
                  <a:pt x="5086410" y="336598"/>
                  <a:pt x="5111574" y="368048"/>
                  <a:pt x="5111574" y="352322"/>
                </a:cubicBezTo>
                <a:cubicBezTo>
                  <a:pt x="5121011" y="377483"/>
                  <a:pt x="5174486" y="415222"/>
                  <a:pt x="5171340" y="430947"/>
                </a:cubicBezTo>
                <a:cubicBezTo>
                  <a:pt x="5180778" y="440383"/>
                  <a:pt x="5187069" y="437237"/>
                  <a:pt x="5193360" y="449818"/>
                </a:cubicBezTo>
                <a:lnTo>
                  <a:pt x="5192573" y="443528"/>
                </a:lnTo>
                <a:lnTo>
                  <a:pt x="5209087" y="462398"/>
                </a:lnTo>
                <a:cubicBezTo>
                  <a:pt x="5214592" y="473404"/>
                  <a:pt x="5220097" y="485985"/>
                  <a:pt x="5231106" y="496992"/>
                </a:cubicBezTo>
                <a:cubicBezTo>
                  <a:pt x="5240544" y="478122"/>
                  <a:pt x="5275145" y="537877"/>
                  <a:pt x="5309746" y="563037"/>
                </a:cubicBezTo>
                <a:cubicBezTo>
                  <a:pt x="5303455" y="566182"/>
                  <a:pt x="5294019" y="559892"/>
                  <a:pt x="5284581" y="544167"/>
                </a:cubicBezTo>
                <a:cubicBezTo>
                  <a:pt x="5287728" y="556747"/>
                  <a:pt x="5306601" y="575617"/>
                  <a:pt x="5306601" y="585052"/>
                </a:cubicBezTo>
                <a:cubicBezTo>
                  <a:pt x="5319184" y="588197"/>
                  <a:pt x="5328620" y="597633"/>
                  <a:pt x="5338056" y="610212"/>
                </a:cubicBezTo>
                <a:cubicBezTo>
                  <a:pt x="5350639" y="610212"/>
                  <a:pt x="5366368" y="616502"/>
                  <a:pt x="5382095" y="629082"/>
                </a:cubicBezTo>
                <a:cubicBezTo>
                  <a:pt x="5382095" y="638517"/>
                  <a:pt x="5382095" y="647952"/>
                  <a:pt x="5378950" y="654242"/>
                </a:cubicBezTo>
                <a:cubicBezTo>
                  <a:pt x="5385240" y="663676"/>
                  <a:pt x="5394678" y="673111"/>
                  <a:pt x="5400969" y="676258"/>
                </a:cubicBezTo>
                <a:cubicBezTo>
                  <a:pt x="5410405" y="688837"/>
                  <a:pt x="5419843" y="704562"/>
                  <a:pt x="5413551" y="707707"/>
                </a:cubicBezTo>
                <a:cubicBezTo>
                  <a:pt x="5426134" y="729721"/>
                  <a:pt x="5432425" y="713997"/>
                  <a:pt x="5445006" y="736011"/>
                </a:cubicBezTo>
                <a:cubicBezTo>
                  <a:pt x="5438716" y="736011"/>
                  <a:pt x="5426134" y="720287"/>
                  <a:pt x="5416696" y="713997"/>
                </a:cubicBezTo>
                <a:cubicBezTo>
                  <a:pt x="5422988" y="745446"/>
                  <a:pt x="5441861" y="758027"/>
                  <a:pt x="5457589" y="786332"/>
                </a:cubicBezTo>
                <a:cubicBezTo>
                  <a:pt x="5476463" y="805201"/>
                  <a:pt x="5463880" y="776897"/>
                  <a:pt x="5476463" y="786332"/>
                </a:cubicBezTo>
                <a:cubicBezTo>
                  <a:pt x="5476463" y="798911"/>
                  <a:pt x="5501628" y="824071"/>
                  <a:pt x="5489045" y="827216"/>
                </a:cubicBezTo>
                <a:cubicBezTo>
                  <a:pt x="5504773" y="849232"/>
                  <a:pt x="5511064" y="852376"/>
                  <a:pt x="5514210" y="871246"/>
                </a:cubicBezTo>
                <a:cubicBezTo>
                  <a:pt x="5520501" y="880681"/>
                  <a:pt x="5526793" y="883826"/>
                  <a:pt x="5533084" y="883826"/>
                </a:cubicBezTo>
                <a:cubicBezTo>
                  <a:pt x="5533084" y="864956"/>
                  <a:pt x="5507919" y="852376"/>
                  <a:pt x="5495336" y="830361"/>
                </a:cubicBezTo>
                <a:cubicBezTo>
                  <a:pt x="5529938" y="852376"/>
                  <a:pt x="5536229" y="868101"/>
                  <a:pt x="5548811" y="908985"/>
                </a:cubicBezTo>
                <a:cubicBezTo>
                  <a:pt x="5542520" y="912132"/>
                  <a:pt x="5533084" y="899550"/>
                  <a:pt x="5523646" y="883826"/>
                </a:cubicBezTo>
                <a:cubicBezTo>
                  <a:pt x="5523646" y="902696"/>
                  <a:pt x="5555103" y="962451"/>
                  <a:pt x="5573977" y="965596"/>
                </a:cubicBezTo>
                <a:cubicBezTo>
                  <a:pt x="5580268" y="990756"/>
                  <a:pt x="5599142" y="1025351"/>
                  <a:pt x="5621160" y="1050510"/>
                </a:cubicBezTo>
                <a:cubicBezTo>
                  <a:pt x="5630596" y="1069381"/>
                  <a:pt x="5611723" y="1047365"/>
                  <a:pt x="5611723" y="1056800"/>
                </a:cubicBezTo>
                <a:cubicBezTo>
                  <a:pt x="5599142" y="1028496"/>
                  <a:pt x="5589704" y="1006481"/>
                  <a:pt x="5577121" y="987610"/>
                </a:cubicBezTo>
                <a:cubicBezTo>
                  <a:pt x="5564539" y="971885"/>
                  <a:pt x="5548811" y="956161"/>
                  <a:pt x="5533084" y="940436"/>
                </a:cubicBezTo>
                <a:cubicBezTo>
                  <a:pt x="5542520" y="953016"/>
                  <a:pt x="5548811" y="965596"/>
                  <a:pt x="5555103" y="978175"/>
                </a:cubicBezTo>
                <a:cubicBezTo>
                  <a:pt x="5558248" y="981320"/>
                  <a:pt x="5561394" y="981320"/>
                  <a:pt x="5564539" y="981320"/>
                </a:cubicBezTo>
                <a:cubicBezTo>
                  <a:pt x="5580268" y="1006481"/>
                  <a:pt x="5577121" y="1012771"/>
                  <a:pt x="5577121" y="1022206"/>
                </a:cubicBezTo>
                <a:cubicBezTo>
                  <a:pt x="5580268" y="1031641"/>
                  <a:pt x="5583413" y="1041075"/>
                  <a:pt x="5586559" y="1050510"/>
                </a:cubicBezTo>
                <a:cubicBezTo>
                  <a:pt x="5608578" y="1075671"/>
                  <a:pt x="5630596" y="1110265"/>
                  <a:pt x="5646325" y="1129135"/>
                </a:cubicBezTo>
                <a:lnTo>
                  <a:pt x="5651903" y="1117982"/>
                </a:lnTo>
                <a:lnTo>
                  <a:pt x="5669524" y="1149184"/>
                </a:lnTo>
                <a:cubicBezTo>
                  <a:pt x="5679353" y="1170020"/>
                  <a:pt x="5687218" y="1190463"/>
                  <a:pt x="5690363" y="1204615"/>
                </a:cubicBezTo>
                <a:cubicBezTo>
                  <a:pt x="5702945" y="1229776"/>
                  <a:pt x="5712383" y="1229776"/>
                  <a:pt x="5715528" y="1232921"/>
                </a:cubicBezTo>
                <a:cubicBezTo>
                  <a:pt x="5731255" y="1261225"/>
                  <a:pt x="5715528" y="1248645"/>
                  <a:pt x="5706092" y="1245500"/>
                </a:cubicBezTo>
                <a:cubicBezTo>
                  <a:pt x="5684072" y="1204615"/>
                  <a:pt x="5680927" y="1185745"/>
                  <a:pt x="5662053" y="1154296"/>
                </a:cubicBezTo>
                <a:cubicBezTo>
                  <a:pt x="5646325" y="1166876"/>
                  <a:pt x="5674635" y="1223484"/>
                  <a:pt x="5690363" y="1232921"/>
                </a:cubicBezTo>
                <a:cubicBezTo>
                  <a:pt x="5693509" y="1242355"/>
                  <a:pt x="5687218" y="1242355"/>
                  <a:pt x="5684072" y="1245500"/>
                </a:cubicBezTo>
                <a:cubicBezTo>
                  <a:pt x="5693509" y="1270660"/>
                  <a:pt x="5696654" y="1280095"/>
                  <a:pt x="5712383" y="1314690"/>
                </a:cubicBezTo>
                <a:cubicBezTo>
                  <a:pt x="5712383" y="1314690"/>
                  <a:pt x="5712383" y="1314690"/>
                  <a:pt x="5702945" y="1320980"/>
                </a:cubicBezTo>
                <a:cubicBezTo>
                  <a:pt x="5715528" y="1330415"/>
                  <a:pt x="5734402" y="1361864"/>
                  <a:pt x="5746984" y="1365009"/>
                </a:cubicBezTo>
                <a:cubicBezTo>
                  <a:pt x="5746984" y="1377589"/>
                  <a:pt x="5759567" y="1402750"/>
                  <a:pt x="5765858" y="1396460"/>
                </a:cubicBezTo>
                <a:cubicBezTo>
                  <a:pt x="5769003" y="1383880"/>
                  <a:pt x="5753275" y="1371299"/>
                  <a:pt x="5746984" y="1346140"/>
                </a:cubicBezTo>
                <a:cubicBezTo>
                  <a:pt x="5753275" y="1342995"/>
                  <a:pt x="5756420" y="1352429"/>
                  <a:pt x="5762712" y="1349284"/>
                </a:cubicBezTo>
                <a:cubicBezTo>
                  <a:pt x="5759567" y="1361864"/>
                  <a:pt x="5772149" y="1387025"/>
                  <a:pt x="5778439" y="1409040"/>
                </a:cubicBezTo>
                <a:cubicBezTo>
                  <a:pt x="5787877" y="1405895"/>
                  <a:pt x="5778439" y="1380734"/>
                  <a:pt x="5794168" y="1383880"/>
                </a:cubicBezTo>
                <a:cubicBezTo>
                  <a:pt x="5797313" y="1390170"/>
                  <a:pt x="5800459" y="1399605"/>
                  <a:pt x="5806750" y="1412185"/>
                </a:cubicBezTo>
                <a:cubicBezTo>
                  <a:pt x="5809895" y="1399605"/>
                  <a:pt x="5816187" y="1399605"/>
                  <a:pt x="5825624" y="1412185"/>
                </a:cubicBezTo>
                <a:cubicBezTo>
                  <a:pt x="5828769" y="1402750"/>
                  <a:pt x="5822478" y="1377589"/>
                  <a:pt x="5819333" y="1361864"/>
                </a:cubicBezTo>
                <a:cubicBezTo>
                  <a:pt x="5844497" y="1349284"/>
                  <a:pt x="5850788" y="1358719"/>
                  <a:pt x="5866517" y="1336705"/>
                </a:cubicBezTo>
                <a:cubicBezTo>
                  <a:pt x="5872808" y="1346140"/>
                  <a:pt x="5879099" y="1365009"/>
                  <a:pt x="5885389" y="1371299"/>
                </a:cubicBezTo>
                <a:cubicBezTo>
                  <a:pt x="5888535" y="1368154"/>
                  <a:pt x="5885389" y="1355574"/>
                  <a:pt x="5879099" y="1339850"/>
                </a:cubicBezTo>
                <a:cubicBezTo>
                  <a:pt x="5885389" y="1333560"/>
                  <a:pt x="5891680" y="1368154"/>
                  <a:pt x="5897972" y="1355574"/>
                </a:cubicBezTo>
                <a:cubicBezTo>
                  <a:pt x="5904263" y="1377589"/>
                  <a:pt x="5904263" y="1393315"/>
                  <a:pt x="5916845" y="1399605"/>
                </a:cubicBezTo>
                <a:cubicBezTo>
                  <a:pt x="5907409" y="1387025"/>
                  <a:pt x="5913700" y="1374444"/>
                  <a:pt x="5919992" y="1368154"/>
                </a:cubicBezTo>
                <a:cubicBezTo>
                  <a:pt x="5929428" y="1365009"/>
                  <a:pt x="5942010" y="1371299"/>
                  <a:pt x="5948302" y="1402750"/>
                </a:cubicBezTo>
                <a:cubicBezTo>
                  <a:pt x="5951447" y="1409040"/>
                  <a:pt x="5954593" y="1418474"/>
                  <a:pt x="5960884" y="1421619"/>
                </a:cubicBezTo>
                <a:cubicBezTo>
                  <a:pt x="5967176" y="1412185"/>
                  <a:pt x="5976612" y="1418474"/>
                  <a:pt x="5989194" y="1456215"/>
                </a:cubicBezTo>
                <a:cubicBezTo>
                  <a:pt x="5995486" y="1446779"/>
                  <a:pt x="5992341" y="1424764"/>
                  <a:pt x="5998630" y="1415329"/>
                </a:cubicBezTo>
                <a:cubicBezTo>
                  <a:pt x="6001777" y="1412185"/>
                  <a:pt x="6004922" y="1427909"/>
                  <a:pt x="6008068" y="1437344"/>
                </a:cubicBezTo>
                <a:cubicBezTo>
                  <a:pt x="6014359" y="1437344"/>
                  <a:pt x="6008068" y="1421619"/>
                  <a:pt x="6004922" y="1409040"/>
                </a:cubicBezTo>
                <a:cubicBezTo>
                  <a:pt x="6014359" y="1405895"/>
                  <a:pt x="6020651" y="1431054"/>
                  <a:pt x="6026942" y="1427909"/>
                </a:cubicBezTo>
                <a:cubicBezTo>
                  <a:pt x="6026942" y="1402750"/>
                  <a:pt x="6014359" y="1409040"/>
                  <a:pt x="6008068" y="1380734"/>
                </a:cubicBezTo>
                <a:cubicBezTo>
                  <a:pt x="6030087" y="1412185"/>
                  <a:pt x="6055252" y="1396460"/>
                  <a:pt x="6077271" y="1412185"/>
                </a:cubicBezTo>
                <a:cubicBezTo>
                  <a:pt x="6083562" y="1431054"/>
                  <a:pt x="6089853" y="1431054"/>
                  <a:pt x="6096144" y="1459360"/>
                </a:cubicBezTo>
                <a:cubicBezTo>
                  <a:pt x="6096144" y="1459360"/>
                  <a:pt x="6099291" y="1459360"/>
                  <a:pt x="6099291" y="1456215"/>
                </a:cubicBezTo>
                <a:cubicBezTo>
                  <a:pt x="6080417" y="1409040"/>
                  <a:pt x="6061543" y="1361864"/>
                  <a:pt x="6055252" y="1320980"/>
                </a:cubicBezTo>
                <a:cubicBezTo>
                  <a:pt x="6077271" y="1324125"/>
                  <a:pt x="6048961" y="1270660"/>
                  <a:pt x="6067834" y="1267515"/>
                </a:cubicBezTo>
                <a:cubicBezTo>
                  <a:pt x="6070979" y="1280095"/>
                  <a:pt x="6061543" y="1280095"/>
                  <a:pt x="6074126" y="1302109"/>
                </a:cubicBezTo>
                <a:cubicBezTo>
                  <a:pt x="6074126" y="1311545"/>
                  <a:pt x="6070979" y="1308400"/>
                  <a:pt x="6064688" y="1305255"/>
                </a:cubicBezTo>
                <a:cubicBezTo>
                  <a:pt x="6074126" y="1320980"/>
                  <a:pt x="6070979" y="1327270"/>
                  <a:pt x="6074126" y="1336705"/>
                </a:cubicBezTo>
                <a:cubicBezTo>
                  <a:pt x="6086708" y="1342995"/>
                  <a:pt x="6067834" y="1311545"/>
                  <a:pt x="6080417" y="1317835"/>
                </a:cubicBezTo>
                <a:cubicBezTo>
                  <a:pt x="6080417" y="1352429"/>
                  <a:pt x="6108727" y="1390170"/>
                  <a:pt x="6121309" y="1393315"/>
                </a:cubicBezTo>
                <a:cubicBezTo>
                  <a:pt x="6124454" y="1405895"/>
                  <a:pt x="6099291" y="1387025"/>
                  <a:pt x="6092999" y="1393315"/>
                </a:cubicBezTo>
                <a:cubicBezTo>
                  <a:pt x="6092999" y="1402750"/>
                  <a:pt x="6096144" y="1418474"/>
                  <a:pt x="6102436" y="1434199"/>
                </a:cubicBezTo>
                <a:cubicBezTo>
                  <a:pt x="6102436" y="1434199"/>
                  <a:pt x="6102436" y="1431054"/>
                  <a:pt x="6102436" y="1427909"/>
                </a:cubicBezTo>
                <a:cubicBezTo>
                  <a:pt x="6102436" y="1424764"/>
                  <a:pt x="6099291" y="1418474"/>
                  <a:pt x="6099291" y="1415329"/>
                </a:cubicBezTo>
                <a:cubicBezTo>
                  <a:pt x="6102436" y="1421619"/>
                  <a:pt x="6108727" y="1427909"/>
                  <a:pt x="6111872" y="1434199"/>
                </a:cubicBezTo>
                <a:cubicBezTo>
                  <a:pt x="6121309" y="1440489"/>
                  <a:pt x="6127601" y="1424764"/>
                  <a:pt x="6143328" y="1453069"/>
                </a:cubicBezTo>
                <a:cubicBezTo>
                  <a:pt x="6146474" y="1478230"/>
                  <a:pt x="6130746" y="1456215"/>
                  <a:pt x="6127601" y="1462505"/>
                </a:cubicBezTo>
                <a:cubicBezTo>
                  <a:pt x="6133892" y="1487664"/>
                  <a:pt x="6140183" y="1493954"/>
                  <a:pt x="6146474" y="1500244"/>
                </a:cubicBezTo>
                <a:cubicBezTo>
                  <a:pt x="6146474" y="1506534"/>
                  <a:pt x="6143328" y="1509679"/>
                  <a:pt x="6137037" y="1503389"/>
                </a:cubicBezTo>
                <a:cubicBezTo>
                  <a:pt x="6146474" y="1531695"/>
                  <a:pt x="6155911" y="1563144"/>
                  <a:pt x="6174784" y="1600883"/>
                </a:cubicBezTo>
                <a:cubicBezTo>
                  <a:pt x="6171638" y="1597738"/>
                  <a:pt x="6162202" y="1594594"/>
                  <a:pt x="6165347" y="1607173"/>
                </a:cubicBezTo>
                <a:cubicBezTo>
                  <a:pt x="6159057" y="1597738"/>
                  <a:pt x="6149619" y="1569434"/>
                  <a:pt x="6143328" y="1563144"/>
                </a:cubicBezTo>
                <a:cubicBezTo>
                  <a:pt x="6137037" y="1566289"/>
                  <a:pt x="6149619" y="1591449"/>
                  <a:pt x="6143328" y="1591449"/>
                </a:cubicBezTo>
                <a:cubicBezTo>
                  <a:pt x="6165347" y="1622899"/>
                  <a:pt x="6184221" y="1666928"/>
                  <a:pt x="6187367" y="1720394"/>
                </a:cubicBezTo>
                <a:cubicBezTo>
                  <a:pt x="6184221" y="1710959"/>
                  <a:pt x="6177929" y="1707814"/>
                  <a:pt x="6174784" y="1710959"/>
                </a:cubicBezTo>
                <a:cubicBezTo>
                  <a:pt x="6177929" y="1714104"/>
                  <a:pt x="6181076" y="1726684"/>
                  <a:pt x="6184221" y="1739263"/>
                </a:cubicBezTo>
                <a:cubicBezTo>
                  <a:pt x="6196803" y="1745553"/>
                  <a:pt x="6181076" y="1710959"/>
                  <a:pt x="6193658" y="1717249"/>
                </a:cubicBezTo>
                <a:cubicBezTo>
                  <a:pt x="6196803" y="1726684"/>
                  <a:pt x="6203094" y="1729828"/>
                  <a:pt x="6206241" y="1748698"/>
                </a:cubicBezTo>
                <a:cubicBezTo>
                  <a:pt x="6215677" y="1745553"/>
                  <a:pt x="6221968" y="1717249"/>
                  <a:pt x="6228259" y="1748698"/>
                </a:cubicBezTo>
                <a:cubicBezTo>
                  <a:pt x="6231404" y="1739263"/>
                  <a:pt x="6228259" y="1726684"/>
                  <a:pt x="6221968" y="1695233"/>
                </a:cubicBezTo>
                <a:cubicBezTo>
                  <a:pt x="6231404" y="1720394"/>
                  <a:pt x="6240842" y="1748698"/>
                  <a:pt x="6253424" y="1758133"/>
                </a:cubicBezTo>
                <a:cubicBezTo>
                  <a:pt x="6221968" y="1742408"/>
                  <a:pt x="6234551" y="1827323"/>
                  <a:pt x="6212532" y="1827323"/>
                </a:cubicBezTo>
                <a:cubicBezTo>
                  <a:pt x="6212532" y="1811598"/>
                  <a:pt x="6221968" y="1808453"/>
                  <a:pt x="6218822" y="1789584"/>
                </a:cubicBezTo>
                <a:cubicBezTo>
                  <a:pt x="6212532" y="1767568"/>
                  <a:pt x="6209386" y="1799018"/>
                  <a:pt x="6209386" y="1811598"/>
                </a:cubicBezTo>
                <a:cubicBezTo>
                  <a:pt x="6203094" y="1808453"/>
                  <a:pt x="6196803" y="1761278"/>
                  <a:pt x="6209386" y="1773858"/>
                </a:cubicBezTo>
                <a:cubicBezTo>
                  <a:pt x="6193658" y="1754988"/>
                  <a:pt x="6184221" y="1742408"/>
                  <a:pt x="6171638" y="1751843"/>
                </a:cubicBezTo>
                <a:cubicBezTo>
                  <a:pt x="6165347" y="1726684"/>
                  <a:pt x="6174784" y="1726684"/>
                  <a:pt x="6171638" y="1710959"/>
                </a:cubicBezTo>
                <a:cubicBezTo>
                  <a:pt x="6168493" y="1710959"/>
                  <a:pt x="6168493" y="1714104"/>
                  <a:pt x="6165347" y="1720394"/>
                </a:cubicBezTo>
                <a:cubicBezTo>
                  <a:pt x="6159057" y="1717249"/>
                  <a:pt x="6162202" y="1688943"/>
                  <a:pt x="6155911" y="1673218"/>
                </a:cubicBezTo>
                <a:cubicBezTo>
                  <a:pt x="6162202" y="1673218"/>
                  <a:pt x="6165347" y="1704669"/>
                  <a:pt x="6171638" y="1707814"/>
                </a:cubicBezTo>
                <a:cubicBezTo>
                  <a:pt x="6171638" y="1707814"/>
                  <a:pt x="6174784" y="1707814"/>
                  <a:pt x="6174784" y="1707814"/>
                </a:cubicBezTo>
                <a:cubicBezTo>
                  <a:pt x="6181076" y="1707814"/>
                  <a:pt x="6174784" y="1688943"/>
                  <a:pt x="6177929" y="1688943"/>
                </a:cubicBezTo>
                <a:cubicBezTo>
                  <a:pt x="6174784" y="1676363"/>
                  <a:pt x="6168493" y="1663783"/>
                  <a:pt x="6162202" y="1670073"/>
                </a:cubicBezTo>
                <a:cubicBezTo>
                  <a:pt x="6159057" y="1641769"/>
                  <a:pt x="6146474" y="1632334"/>
                  <a:pt x="6152766" y="1613465"/>
                </a:cubicBezTo>
                <a:cubicBezTo>
                  <a:pt x="6146474" y="1604028"/>
                  <a:pt x="6149619" y="1619754"/>
                  <a:pt x="6140183" y="1600883"/>
                </a:cubicBezTo>
                <a:cubicBezTo>
                  <a:pt x="6133892" y="1563144"/>
                  <a:pt x="6121309" y="1525404"/>
                  <a:pt x="6108727" y="1487664"/>
                </a:cubicBezTo>
                <a:cubicBezTo>
                  <a:pt x="6105581" y="1506534"/>
                  <a:pt x="6092999" y="1519114"/>
                  <a:pt x="6080417" y="1515969"/>
                </a:cubicBezTo>
                <a:cubicBezTo>
                  <a:pt x="6080417" y="1522259"/>
                  <a:pt x="6080417" y="1528548"/>
                  <a:pt x="6080417" y="1534840"/>
                </a:cubicBezTo>
                <a:cubicBezTo>
                  <a:pt x="6080417" y="1534840"/>
                  <a:pt x="6080417" y="1534840"/>
                  <a:pt x="6077271" y="1534840"/>
                </a:cubicBezTo>
                <a:cubicBezTo>
                  <a:pt x="6077271" y="1531695"/>
                  <a:pt x="6074126" y="1528548"/>
                  <a:pt x="6074126" y="1522259"/>
                </a:cubicBezTo>
                <a:cubicBezTo>
                  <a:pt x="6074126" y="1525404"/>
                  <a:pt x="6074126" y="1531695"/>
                  <a:pt x="6074126" y="1537985"/>
                </a:cubicBezTo>
                <a:cubicBezTo>
                  <a:pt x="6074126" y="1537985"/>
                  <a:pt x="6074126" y="1537985"/>
                  <a:pt x="6077271" y="1534840"/>
                </a:cubicBezTo>
                <a:cubicBezTo>
                  <a:pt x="6077271" y="1537985"/>
                  <a:pt x="6077271" y="1541130"/>
                  <a:pt x="6074126" y="1541130"/>
                </a:cubicBezTo>
                <a:cubicBezTo>
                  <a:pt x="6077271" y="1559999"/>
                  <a:pt x="6083562" y="1582014"/>
                  <a:pt x="6083562" y="1597738"/>
                </a:cubicBezTo>
                <a:cubicBezTo>
                  <a:pt x="6086708" y="1597738"/>
                  <a:pt x="6083562" y="1588304"/>
                  <a:pt x="6083562" y="1582014"/>
                </a:cubicBezTo>
                <a:cubicBezTo>
                  <a:pt x="6092999" y="1578869"/>
                  <a:pt x="6102436" y="1607173"/>
                  <a:pt x="6115018" y="1604028"/>
                </a:cubicBezTo>
                <a:cubicBezTo>
                  <a:pt x="6118163" y="1616608"/>
                  <a:pt x="6115018" y="1619754"/>
                  <a:pt x="6118163" y="1629189"/>
                </a:cubicBezTo>
                <a:cubicBezTo>
                  <a:pt x="6124454" y="1651204"/>
                  <a:pt x="6130746" y="1626044"/>
                  <a:pt x="6137037" y="1622899"/>
                </a:cubicBezTo>
                <a:cubicBezTo>
                  <a:pt x="6133892" y="1632334"/>
                  <a:pt x="6127601" y="1666928"/>
                  <a:pt x="6143328" y="1654349"/>
                </a:cubicBezTo>
                <a:cubicBezTo>
                  <a:pt x="6162202" y="1723539"/>
                  <a:pt x="6146474" y="1767568"/>
                  <a:pt x="6168493" y="1805308"/>
                </a:cubicBezTo>
                <a:cubicBezTo>
                  <a:pt x="6155911" y="1792729"/>
                  <a:pt x="6146474" y="1811598"/>
                  <a:pt x="6159057" y="1846192"/>
                </a:cubicBezTo>
                <a:cubicBezTo>
                  <a:pt x="6149619" y="1830468"/>
                  <a:pt x="6149619" y="1836758"/>
                  <a:pt x="6143328" y="1849337"/>
                </a:cubicBezTo>
                <a:cubicBezTo>
                  <a:pt x="6133892" y="1817888"/>
                  <a:pt x="6140183" y="1789584"/>
                  <a:pt x="6127601" y="1786439"/>
                </a:cubicBezTo>
                <a:cubicBezTo>
                  <a:pt x="6121309" y="1792729"/>
                  <a:pt x="6143328" y="1849337"/>
                  <a:pt x="6127601" y="1839903"/>
                </a:cubicBezTo>
                <a:cubicBezTo>
                  <a:pt x="6130746" y="1871353"/>
                  <a:pt x="6140183" y="1880788"/>
                  <a:pt x="6146474" y="1909092"/>
                </a:cubicBezTo>
                <a:cubicBezTo>
                  <a:pt x="6152766" y="1905948"/>
                  <a:pt x="6155911" y="1887078"/>
                  <a:pt x="6162202" y="1871353"/>
                </a:cubicBezTo>
                <a:cubicBezTo>
                  <a:pt x="6165347" y="1874498"/>
                  <a:pt x="6159057" y="1927962"/>
                  <a:pt x="6171638" y="1946833"/>
                </a:cubicBezTo>
                <a:cubicBezTo>
                  <a:pt x="6181076" y="1934252"/>
                  <a:pt x="6171638" y="1931107"/>
                  <a:pt x="6168493" y="1902803"/>
                </a:cubicBezTo>
                <a:cubicBezTo>
                  <a:pt x="6171638" y="1890223"/>
                  <a:pt x="6181076" y="1905948"/>
                  <a:pt x="6184221" y="1880788"/>
                </a:cubicBezTo>
                <a:cubicBezTo>
                  <a:pt x="6196803" y="1896513"/>
                  <a:pt x="6174784" y="1902803"/>
                  <a:pt x="6177929" y="1918527"/>
                </a:cubicBezTo>
                <a:cubicBezTo>
                  <a:pt x="6177929" y="1940543"/>
                  <a:pt x="6190512" y="1909092"/>
                  <a:pt x="6190512" y="1931107"/>
                </a:cubicBezTo>
                <a:cubicBezTo>
                  <a:pt x="6199949" y="1909092"/>
                  <a:pt x="6193658" y="1899658"/>
                  <a:pt x="6199949" y="1874498"/>
                </a:cubicBezTo>
                <a:cubicBezTo>
                  <a:pt x="6206241" y="1899658"/>
                  <a:pt x="6225113" y="1902803"/>
                  <a:pt x="6215677" y="1921672"/>
                </a:cubicBezTo>
                <a:cubicBezTo>
                  <a:pt x="6221968" y="1949978"/>
                  <a:pt x="6221968" y="1924817"/>
                  <a:pt x="6231404" y="1927962"/>
                </a:cubicBezTo>
                <a:cubicBezTo>
                  <a:pt x="6231404" y="1912237"/>
                  <a:pt x="6228259" y="1899658"/>
                  <a:pt x="6225113" y="1883933"/>
                </a:cubicBezTo>
                <a:cubicBezTo>
                  <a:pt x="6247133" y="1905948"/>
                  <a:pt x="6225113" y="1943688"/>
                  <a:pt x="6234551" y="1978282"/>
                </a:cubicBezTo>
                <a:cubicBezTo>
                  <a:pt x="6243987" y="1981427"/>
                  <a:pt x="6243987" y="1968848"/>
                  <a:pt x="6240842" y="1943688"/>
                </a:cubicBezTo>
                <a:cubicBezTo>
                  <a:pt x="6247133" y="1956268"/>
                  <a:pt x="6247133" y="1927962"/>
                  <a:pt x="6256569" y="1946833"/>
                </a:cubicBezTo>
                <a:cubicBezTo>
                  <a:pt x="6256569" y="1962558"/>
                  <a:pt x="6247133" y="1940543"/>
                  <a:pt x="6247133" y="1965703"/>
                </a:cubicBezTo>
                <a:cubicBezTo>
                  <a:pt x="6247133" y="2000297"/>
                  <a:pt x="6259716" y="1978282"/>
                  <a:pt x="6259716" y="2006587"/>
                </a:cubicBezTo>
                <a:cubicBezTo>
                  <a:pt x="6253424" y="2012877"/>
                  <a:pt x="6253424" y="2034893"/>
                  <a:pt x="6247133" y="2019168"/>
                </a:cubicBezTo>
                <a:cubicBezTo>
                  <a:pt x="6253424" y="2075777"/>
                  <a:pt x="6231404" y="2069487"/>
                  <a:pt x="6240842" y="2126097"/>
                </a:cubicBezTo>
                <a:cubicBezTo>
                  <a:pt x="6250278" y="2113517"/>
                  <a:pt x="6256569" y="2088357"/>
                  <a:pt x="6266007" y="2066342"/>
                </a:cubicBezTo>
                <a:cubicBezTo>
                  <a:pt x="6262861" y="2056907"/>
                  <a:pt x="6256569" y="2063197"/>
                  <a:pt x="6253424" y="2063197"/>
                </a:cubicBezTo>
                <a:cubicBezTo>
                  <a:pt x="6253424" y="2047472"/>
                  <a:pt x="6256569" y="2038038"/>
                  <a:pt x="6256569" y="2025458"/>
                </a:cubicBezTo>
                <a:cubicBezTo>
                  <a:pt x="6262861" y="2025458"/>
                  <a:pt x="6259716" y="2063197"/>
                  <a:pt x="6269152" y="2056907"/>
                </a:cubicBezTo>
                <a:cubicBezTo>
                  <a:pt x="6262861" y="2038038"/>
                  <a:pt x="6281734" y="2041183"/>
                  <a:pt x="6281734" y="2009732"/>
                </a:cubicBezTo>
                <a:cubicBezTo>
                  <a:pt x="6294317" y="2022313"/>
                  <a:pt x="6294317" y="2022313"/>
                  <a:pt x="6310044" y="2009732"/>
                </a:cubicBezTo>
                <a:cubicBezTo>
                  <a:pt x="6303753" y="2022313"/>
                  <a:pt x="6303753" y="2050617"/>
                  <a:pt x="6300608" y="2066342"/>
                </a:cubicBezTo>
                <a:cubicBezTo>
                  <a:pt x="6294317" y="2066342"/>
                  <a:pt x="6294317" y="2034893"/>
                  <a:pt x="6288026" y="2034893"/>
                </a:cubicBezTo>
                <a:cubicBezTo>
                  <a:pt x="6284879" y="2056907"/>
                  <a:pt x="6284879" y="2072632"/>
                  <a:pt x="6275443" y="2047472"/>
                </a:cubicBezTo>
                <a:cubicBezTo>
                  <a:pt x="6272297" y="2056907"/>
                  <a:pt x="6281734" y="2113517"/>
                  <a:pt x="6266007" y="2085212"/>
                </a:cubicBezTo>
                <a:cubicBezTo>
                  <a:pt x="6269152" y="2113517"/>
                  <a:pt x="6269152" y="2132387"/>
                  <a:pt x="6269152" y="2154402"/>
                </a:cubicBezTo>
                <a:cubicBezTo>
                  <a:pt x="6253424" y="2148112"/>
                  <a:pt x="6231404" y="2151257"/>
                  <a:pt x="6225113" y="2198432"/>
                </a:cubicBezTo>
                <a:cubicBezTo>
                  <a:pt x="6221968" y="2163837"/>
                  <a:pt x="6218822" y="2129242"/>
                  <a:pt x="6203094" y="2135532"/>
                </a:cubicBezTo>
                <a:cubicBezTo>
                  <a:pt x="6199949" y="2138677"/>
                  <a:pt x="6203094" y="2151257"/>
                  <a:pt x="6203094" y="2160692"/>
                </a:cubicBezTo>
                <a:cubicBezTo>
                  <a:pt x="6196803" y="2166981"/>
                  <a:pt x="6193658" y="2163837"/>
                  <a:pt x="6187367" y="2157546"/>
                </a:cubicBezTo>
                <a:cubicBezTo>
                  <a:pt x="6190512" y="2126097"/>
                  <a:pt x="6184221" y="2116663"/>
                  <a:pt x="6184221" y="2088357"/>
                </a:cubicBezTo>
                <a:cubicBezTo>
                  <a:pt x="6193658" y="2078922"/>
                  <a:pt x="6193658" y="2104083"/>
                  <a:pt x="6199949" y="2100938"/>
                </a:cubicBezTo>
                <a:cubicBezTo>
                  <a:pt x="6212532" y="2066342"/>
                  <a:pt x="6187367" y="2012877"/>
                  <a:pt x="6177929" y="1987717"/>
                </a:cubicBezTo>
                <a:cubicBezTo>
                  <a:pt x="6181076" y="2016023"/>
                  <a:pt x="6171638" y="2034893"/>
                  <a:pt x="6171638" y="2082067"/>
                </a:cubicBezTo>
                <a:cubicBezTo>
                  <a:pt x="6162202" y="2088357"/>
                  <a:pt x="6171638" y="2072632"/>
                  <a:pt x="6168493" y="2050617"/>
                </a:cubicBezTo>
                <a:cubicBezTo>
                  <a:pt x="6155911" y="2050617"/>
                  <a:pt x="6159057" y="2078922"/>
                  <a:pt x="6155911" y="2088357"/>
                </a:cubicBezTo>
                <a:cubicBezTo>
                  <a:pt x="6159057" y="2116663"/>
                  <a:pt x="6162202" y="2088357"/>
                  <a:pt x="6168493" y="2100938"/>
                </a:cubicBezTo>
                <a:cubicBezTo>
                  <a:pt x="6165347" y="2138677"/>
                  <a:pt x="6155911" y="2163837"/>
                  <a:pt x="6137037" y="2176418"/>
                </a:cubicBezTo>
                <a:cubicBezTo>
                  <a:pt x="6143328" y="2201577"/>
                  <a:pt x="6140183" y="2214157"/>
                  <a:pt x="6140183" y="2242461"/>
                </a:cubicBezTo>
                <a:cubicBezTo>
                  <a:pt x="6130746" y="2220447"/>
                  <a:pt x="6121309" y="2248751"/>
                  <a:pt x="6108727" y="2248751"/>
                </a:cubicBezTo>
                <a:cubicBezTo>
                  <a:pt x="6111872" y="2270767"/>
                  <a:pt x="6121309" y="2267622"/>
                  <a:pt x="6121309" y="2295927"/>
                </a:cubicBezTo>
                <a:cubicBezTo>
                  <a:pt x="6133892" y="2286492"/>
                  <a:pt x="6146474" y="2317941"/>
                  <a:pt x="6146474" y="2283347"/>
                </a:cubicBezTo>
                <a:cubicBezTo>
                  <a:pt x="6152766" y="2286492"/>
                  <a:pt x="6152766" y="2299072"/>
                  <a:pt x="6155911" y="2314796"/>
                </a:cubicBezTo>
                <a:cubicBezTo>
                  <a:pt x="6143328" y="2314796"/>
                  <a:pt x="6140183" y="2327376"/>
                  <a:pt x="6130746" y="2336812"/>
                </a:cubicBezTo>
                <a:cubicBezTo>
                  <a:pt x="6137037" y="2361972"/>
                  <a:pt x="6140183" y="2396566"/>
                  <a:pt x="6133892" y="2428016"/>
                </a:cubicBezTo>
                <a:cubicBezTo>
                  <a:pt x="6146474" y="2434306"/>
                  <a:pt x="6143328" y="2406002"/>
                  <a:pt x="6143328" y="2383986"/>
                </a:cubicBezTo>
                <a:cubicBezTo>
                  <a:pt x="6146474" y="2396566"/>
                  <a:pt x="6152766" y="2406002"/>
                  <a:pt x="6155911" y="2390276"/>
                </a:cubicBezTo>
                <a:cubicBezTo>
                  <a:pt x="6155911" y="2418582"/>
                  <a:pt x="6165347" y="2465756"/>
                  <a:pt x="6149619" y="2481482"/>
                </a:cubicBezTo>
                <a:cubicBezTo>
                  <a:pt x="6149619" y="2490916"/>
                  <a:pt x="6168493" y="2481482"/>
                  <a:pt x="6168493" y="2472045"/>
                </a:cubicBezTo>
                <a:cubicBezTo>
                  <a:pt x="6174784" y="2487771"/>
                  <a:pt x="6177929" y="2519221"/>
                  <a:pt x="6177929" y="2544380"/>
                </a:cubicBezTo>
                <a:cubicBezTo>
                  <a:pt x="6184221" y="2544380"/>
                  <a:pt x="6184221" y="2522366"/>
                  <a:pt x="6190512" y="2525511"/>
                </a:cubicBezTo>
                <a:cubicBezTo>
                  <a:pt x="6184221" y="2560105"/>
                  <a:pt x="6190512" y="2569541"/>
                  <a:pt x="6184221" y="2594701"/>
                </a:cubicBezTo>
                <a:cubicBezTo>
                  <a:pt x="6190512" y="2632440"/>
                  <a:pt x="6203094" y="2566396"/>
                  <a:pt x="6215677" y="2566396"/>
                </a:cubicBezTo>
                <a:cubicBezTo>
                  <a:pt x="6215677" y="2544380"/>
                  <a:pt x="6218822" y="2541236"/>
                  <a:pt x="6212532" y="2516076"/>
                </a:cubicBezTo>
                <a:cubicBezTo>
                  <a:pt x="6218822" y="2500351"/>
                  <a:pt x="6218822" y="2509786"/>
                  <a:pt x="6221968" y="2519221"/>
                </a:cubicBezTo>
                <a:cubicBezTo>
                  <a:pt x="6221968" y="2528656"/>
                  <a:pt x="6225113" y="2538090"/>
                  <a:pt x="6228259" y="2522366"/>
                </a:cubicBezTo>
                <a:cubicBezTo>
                  <a:pt x="6231404" y="2534946"/>
                  <a:pt x="6234551" y="2541236"/>
                  <a:pt x="6234551" y="2563250"/>
                </a:cubicBezTo>
                <a:cubicBezTo>
                  <a:pt x="6237696" y="2547525"/>
                  <a:pt x="6247133" y="2547525"/>
                  <a:pt x="6247133" y="2519221"/>
                </a:cubicBezTo>
                <a:cubicBezTo>
                  <a:pt x="6256569" y="2512931"/>
                  <a:pt x="6262861" y="2519221"/>
                  <a:pt x="6262861" y="2544380"/>
                </a:cubicBezTo>
                <a:cubicBezTo>
                  <a:pt x="6281734" y="2494062"/>
                  <a:pt x="6256569" y="2512931"/>
                  <a:pt x="6253424" y="2475192"/>
                </a:cubicBezTo>
                <a:cubicBezTo>
                  <a:pt x="6253424" y="2475192"/>
                  <a:pt x="6275443" y="2446886"/>
                  <a:pt x="6275443" y="2481482"/>
                </a:cubicBezTo>
                <a:cubicBezTo>
                  <a:pt x="6275443" y="2443741"/>
                  <a:pt x="6281734" y="2396566"/>
                  <a:pt x="6272297" y="2371406"/>
                </a:cubicBezTo>
                <a:cubicBezTo>
                  <a:pt x="6288026" y="2371406"/>
                  <a:pt x="6284879" y="2349392"/>
                  <a:pt x="6294317" y="2324231"/>
                </a:cubicBezTo>
                <a:cubicBezTo>
                  <a:pt x="6294317" y="2355681"/>
                  <a:pt x="6291171" y="2355681"/>
                  <a:pt x="6294317" y="2383986"/>
                </a:cubicBezTo>
                <a:cubicBezTo>
                  <a:pt x="6294317" y="2383986"/>
                  <a:pt x="6294317" y="2383986"/>
                  <a:pt x="6284879" y="2383986"/>
                </a:cubicBezTo>
                <a:cubicBezTo>
                  <a:pt x="6284879" y="2434306"/>
                  <a:pt x="6294317" y="2424872"/>
                  <a:pt x="6284879" y="2462611"/>
                </a:cubicBezTo>
                <a:cubicBezTo>
                  <a:pt x="6297462" y="2443741"/>
                  <a:pt x="6300608" y="2393421"/>
                  <a:pt x="6297462" y="2339957"/>
                </a:cubicBezTo>
                <a:cubicBezTo>
                  <a:pt x="6297462" y="2330522"/>
                  <a:pt x="6300608" y="2330522"/>
                  <a:pt x="6303753" y="2330522"/>
                </a:cubicBezTo>
                <a:cubicBezTo>
                  <a:pt x="6303753" y="2330522"/>
                  <a:pt x="6303753" y="2330522"/>
                  <a:pt x="6310044" y="2327376"/>
                </a:cubicBezTo>
                <a:cubicBezTo>
                  <a:pt x="6310044" y="2343102"/>
                  <a:pt x="6306900" y="2343102"/>
                  <a:pt x="6306900" y="2355681"/>
                </a:cubicBezTo>
                <a:cubicBezTo>
                  <a:pt x="6313191" y="2355681"/>
                  <a:pt x="6313191" y="2333667"/>
                  <a:pt x="6319482" y="2327376"/>
                </a:cubicBezTo>
                <a:cubicBezTo>
                  <a:pt x="6322627" y="2330522"/>
                  <a:pt x="6325773" y="2339957"/>
                  <a:pt x="6328918" y="2352537"/>
                </a:cubicBezTo>
                <a:cubicBezTo>
                  <a:pt x="6319482" y="2380841"/>
                  <a:pt x="6325773" y="2399711"/>
                  <a:pt x="6316336" y="2431162"/>
                </a:cubicBezTo>
                <a:cubicBezTo>
                  <a:pt x="6306900" y="2437451"/>
                  <a:pt x="6316336" y="2390276"/>
                  <a:pt x="6310044" y="2390276"/>
                </a:cubicBezTo>
                <a:cubicBezTo>
                  <a:pt x="6300608" y="2412292"/>
                  <a:pt x="6313191" y="2450031"/>
                  <a:pt x="6310044" y="2484627"/>
                </a:cubicBezTo>
                <a:cubicBezTo>
                  <a:pt x="6310044" y="2484627"/>
                  <a:pt x="6310044" y="2484627"/>
                  <a:pt x="6325773" y="2481482"/>
                </a:cubicBezTo>
                <a:cubicBezTo>
                  <a:pt x="6328918" y="2475192"/>
                  <a:pt x="6338354" y="2428016"/>
                  <a:pt x="6338354" y="2472045"/>
                </a:cubicBezTo>
                <a:cubicBezTo>
                  <a:pt x="6350937" y="2459466"/>
                  <a:pt x="6338354" y="2453176"/>
                  <a:pt x="6338354" y="2428016"/>
                </a:cubicBezTo>
                <a:cubicBezTo>
                  <a:pt x="6341501" y="2415437"/>
                  <a:pt x="6350937" y="2421727"/>
                  <a:pt x="6354083" y="2434306"/>
                </a:cubicBezTo>
                <a:cubicBezTo>
                  <a:pt x="6369811" y="2402855"/>
                  <a:pt x="6350937" y="2346247"/>
                  <a:pt x="6332063" y="2358827"/>
                </a:cubicBezTo>
                <a:cubicBezTo>
                  <a:pt x="6341501" y="2336812"/>
                  <a:pt x="6341501" y="2346247"/>
                  <a:pt x="6341501" y="2311651"/>
                </a:cubicBezTo>
                <a:cubicBezTo>
                  <a:pt x="6350937" y="2302216"/>
                  <a:pt x="6347792" y="2339957"/>
                  <a:pt x="6347792" y="2355681"/>
                </a:cubicBezTo>
                <a:cubicBezTo>
                  <a:pt x="6354083" y="2346247"/>
                  <a:pt x="6366666" y="2352537"/>
                  <a:pt x="6363519" y="2327376"/>
                </a:cubicBezTo>
                <a:cubicBezTo>
                  <a:pt x="6379248" y="2349392"/>
                  <a:pt x="6394976" y="2352537"/>
                  <a:pt x="6410703" y="2327376"/>
                </a:cubicBezTo>
                <a:cubicBezTo>
                  <a:pt x="6407558" y="2343102"/>
                  <a:pt x="6398121" y="2355681"/>
                  <a:pt x="6394976" y="2374551"/>
                </a:cubicBezTo>
                <a:cubicBezTo>
                  <a:pt x="6394976" y="2415437"/>
                  <a:pt x="6404412" y="2387131"/>
                  <a:pt x="6410703" y="2380841"/>
                </a:cubicBezTo>
                <a:cubicBezTo>
                  <a:pt x="6410703" y="2409147"/>
                  <a:pt x="6404412" y="2421727"/>
                  <a:pt x="6401267" y="2443741"/>
                </a:cubicBezTo>
                <a:cubicBezTo>
                  <a:pt x="6391829" y="2453176"/>
                  <a:pt x="6398121" y="2406002"/>
                  <a:pt x="6391829" y="2399711"/>
                </a:cubicBezTo>
                <a:cubicBezTo>
                  <a:pt x="6388685" y="2406002"/>
                  <a:pt x="6388685" y="2418582"/>
                  <a:pt x="6382393" y="2421727"/>
                </a:cubicBezTo>
                <a:cubicBezTo>
                  <a:pt x="6385538" y="2443741"/>
                  <a:pt x="6394976" y="2446886"/>
                  <a:pt x="6401267" y="2462611"/>
                </a:cubicBezTo>
                <a:cubicBezTo>
                  <a:pt x="6394976" y="2487771"/>
                  <a:pt x="6388685" y="2450031"/>
                  <a:pt x="6376102" y="2465756"/>
                </a:cubicBezTo>
                <a:cubicBezTo>
                  <a:pt x="6372957" y="2494062"/>
                  <a:pt x="6385538" y="2481482"/>
                  <a:pt x="6382393" y="2509786"/>
                </a:cubicBezTo>
                <a:cubicBezTo>
                  <a:pt x="6376102" y="2503496"/>
                  <a:pt x="6369811" y="2516076"/>
                  <a:pt x="6360375" y="2531801"/>
                </a:cubicBezTo>
                <a:cubicBezTo>
                  <a:pt x="6354083" y="2550670"/>
                  <a:pt x="6347792" y="2572686"/>
                  <a:pt x="6344646" y="2591556"/>
                </a:cubicBezTo>
                <a:cubicBezTo>
                  <a:pt x="6338354" y="2591556"/>
                  <a:pt x="6344646" y="2560105"/>
                  <a:pt x="6335209" y="2569541"/>
                </a:cubicBezTo>
                <a:cubicBezTo>
                  <a:pt x="6319482" y="2572686"/>
                  <a:pt x="6316336" y="2610425"/>
                  <a:pt x="6310044" y="2632440"/>
                </a:cubicBezTo>
                <a:cubicBezTo>
                  <a:pt x="6297462" y="2632440"/>
                  <a:pt x="6313191" y="2597846"/>
                  <a:pt x="6306900" y="2588411"/>
                </a:cubicBezTo>
                <a:cubicBezTo>
                  <a:pt x="6310044" y="2588411"/>
                  <a:pt x="6319482" y="2575831"/>
                  <a:pt x="6319482" y="2534946"/>
                </a:cubicBezTo>
                <a:cubicBezTo>
                  <a:pt x="6306900" y="2582121"/>
                  <a:pt x="6288026" y="2616715"/>
                  <a:pt x="6272297" y="2654456"/>
                </a:cubicBezTo>
                <a:cubicBezTo>
                  <a:pt x="6256569" y="2651311"/>
                  <a:pt x="6256569" y="2607280"/>
                  <a:pt x="6262861" y="2560105"/>
                </a:cubicBezTo>
                <a:cubicBezTo>
                  <a:pt x="6262861" y="2550670"/>
                  <a:pt x="6256569" y="2553815"/>
                  <a:pt x="6256569" y="2544380"/>
                </a:cubicBezTo>
                <a:cubicBezTo>
                  <a:pt x="6250278" y="2547525"/>
                  <a:pt x="6250278" y="2591556"/>
                  <a:pt x="6256569" y="2585266"/>
                </a:cubicBezTo>
                <a:cubicBezTo>
                  <a:pt x="6243987" y="2597846"/>
                  <a:pt x="6240842" y="2623005"/>
                  <a:pt x="6237696" y="2648166"/>
                </a:cubicBezTo>
                <a:cubicBezTo>
                  <a:pt x="6234551" y="2645021"/>
                  <a:pt x="6231404" y="2638730"/>
                  <a:pt x="6234551" y="2623005"/>
                </a:cubicBezTo>
                <a:cubicBezTo>
                  <a:pt x="6231404" y="2629295"/>
                  <a:pt x="6228259" y="2638730"/>
                  <a:pt x="6225113" y="2648166"/>
                </a:cubicBezTo>
                <a:cubicBezTo>
                  <a:pt x="6228259" y="2673325"/>
                  <a:pt x="6234551" y="2635585"/>
                  <a:pt x="6237696" y="2657601"/>
                </a:cubicBezTo>
                <a:cubicBezTo>
                  <a:pt x="6221968" y="2698485"/>
                  <a:pt x="6225113" y="2739371"/>
                  <a:pt x="6225113" y="2792834"/>
                </a:cubicBezTo>
                <a:cubicBezTo>
                  <a:pt x="6218822" y="2773965"/>
                  <a:pt x="6206241" y="2789689"/>
                  <a:pt x="6203094" y="2811706"/>
                </a:cubicBezTo>
                <a:cubicBezTo>
                  <a:pt x="6196803" y="2858880"/>
                  <a:pt x="6215677" y="2899765"/>
                  <a:pt x="6190512" y="2912345"/>
                </a:cubicBezTo>
                <a:cubicBezTo>
                  <a:pt x="6181076" y="2890330"/>
                  <a:pt x="6206241" y="2761385"/>
                  <a:pt x="6184221" y="2786545"/>
                </a:cubicBezTo>
                <a:cubicBezTo>
                  <a:pt x="6181076" y="2770820"/>
                  <a:pt x="6196803" y="2723646"/>
                  <a:pt x="6184221" y="2711065"/>
                </a:cubicBezTo>
                <a:cubicBezTo>
                  <a:pt x="6177929" y="2714210"/>
                  <a:pt x="6177929" y="2742515"/>
                  <a:pt x="6168493" y="2736225"/>
                </a:cubicBezTo>
                <a:cubicBezTo>
                  <a:pt x="6165347" y="2770820"/>
                  <a:pt x="6174784" y="2773965"/>
                  <a:pt x="6168493" y="2811706"/>
                </a:cubicBezTo>
                <a:cubicBezTo>
                  <a:pt x="6165347" y="2783399"/>
                  <a:pt x="6149619" y="2802271"/>
                  <a:pt x="6146474" y="2846300"/>
                </a:cubicBezTo>
                <a:cubicBezTo>
                  <a:pt x="6146474" y="2840010"/>
                  <a:pt x="6143328" y="2830575"/>
                  <a:pt x="6143328" y="2821140"/>
                </a:cubicBezTo>
                <a:cubicBezTo>
                  <a:pt x="6137037" y="2836865"/>
                  <a:pt x="6127601" y="2846300"/>
                  <a:pt x="6121309" y="2865169"/>
                </a:cubicBezTo>
                <a:cubicBezTo>
                  <a:pt x="6124454" y="2899765"/>
                  <a:pt x="6127601" y="2934359"/>
                  <a:pt x="6140183" y="2946939"/>
                </a:cubicBezTo>
                <a:cubicBezTo>
                  <a:pt x="6137037" y="2962665"/>
                  <a:pt x="6130746" y="2950084"/>
                  <a:pt x="6127601" y="2962665"/>
                </a:cubicBezTo>
                <a:cubicBezTo>
                  <a:pt x="6111872" y="3031853"/>
                  <a:pt x="6137037" y="3025564"/>
                  <a:pt x="6127601" y="3079029"/>
                </a:cubicBezTo>
                <a:cubicBezTo>
                  <a:pt x="6133892" y="3079029"/>
                  <a:pt x="6133892" y="3063304"/>
                  <a:pt x="6137037" y="3053869"/>
                </a:cubicBezTo>
                <a:cubicBezTo>
                  <a:pt x="6140183" y="3085319"/>
                  <a:pt x="6152766" y="3113623"/>
                  <a:pt x="6168493" y="3097898"/>
                </a:cubicBezTo>
                <a:cubicBezTo>
                  <a:pt x="6159057" y="3138784"/>
                  <a:pt x="6140183" y="3104188"/>
                  <a:pt x="6133892" y="3145074"/>
                </a:cubicBezTo>
                <a:cubicBezTo>
                  <a:pt x="6130746" y="3141929"/>
                  <a:pt x="6133892" y="3126204"/>
                  <a:pt x="6137037" y="3113623"/>
                </a:cubicBezTo>
                <a:cubicBezTo>
                  <a:pt x="6127601" y="3107333"/>
                  <a:pt x="6121309" y="3119915"/>
                  <a:pt x="6111872" y="3135639"/>
                </a:cubicBezTo>
                <a:cubicBezTo>
                  <a:pt x="6108727" y="3132494"/>
                  <a:pt x="6115018" y="3116769"/>
                  <a:pt x="6118163" y="3104188"/>
                </a:cubicBezTo>
                <a:cubicBezTo>
                  <a:pt x="6092999" y="3132494"/>
                  <a:pt x="6108727" y="3126204"/>
                  <a:pt x="6089853" y="3110478"/>
                </a:cubicBezTo>
                <a:cubicBezTo>
                  <a:pt x="6083562" y="3132494"/>
                  <a:pt x="6074126" y="3160799"/>
                  <a:pt x="6061543" y="3151364"/>
                </a:cubicBezTo>
                <a:cubicBezTo>
                  <a:pt x="6042669" y="3192248"/>
                  <a:pt x="6042669" y="3220554"/>
                  <a:pt x="6023795" y="3270873"/>
                </a:cubicBezTo>
                <a:cubicBezTo>
                  <a:pt x="6030087" y="3277164"/>
                  <a:pt x="6036378" y="3261438"/>
                  <a:pt x="6042669" y="3264583"/>
                </a:cubicBezTo>
                <a:cubicBezTo>
                  <a:pt x="6026942" y="3302323"/>
                  <a:pt x="6020651" y="3270873"/>
                  <a:pt x="6004922" y="3302323"/>
                </a:cubicBezTo>
                <a:cubicBezTo>
                  <a:pt x="6001777" y="3318048"/>
                  <a:pt x="6011213" y="3308613"/>
                  <a:pt x="6011213" y="3318048"/>
                </a:cubicBezTo>
                <a:cubicBezTo>
                  <a:pt x="6004922" y="3330628"/>
                  <a:pt x="5998630" y="3336918"/>
                  <a:pt x="5992341" y="3333773"/>
                </a:cubicBezTo>
                <a:cubicBezTo>
                  <a:pt x="5989194" y="3349497"/>
                  <a:pt x="6004922" y="3336918"/>
                  <a:pt x="6001777" y="3352644"/>
                </a:cubicBezTo>
                <a:cubicBezTo>
                  <a:pt x="5992341" y="3380948"/>
                  <a:pt x="5995486" y="3380948"/>
                  <a:pt x="5986049" y="3399818"/>
                </a:cubicBezTo>
                <a:cubicBezTo>
                  <a:pt x="5979758" y="3450138"/>
                  <a:pt x="6001777" y="3478443"/>
                  <a:pt x="6017504" y="3494167"/>
                </a:cubicBezTo>
                <a:cubicBezTo>
                  <a:pt x="6011213" y="3513038"/>
                  <a:pt x="5998630" y="3531908"/>
                  <a:pt x="6014359" y="3528763"/>
                </a:cubicBezTo>
                <a:cubicBezTo>
                  <a:pt x="6004922" y="3547633"/>
                  <a:pt x="5992341" y="3591663"/>
                  <a:pt x="5992341" y="3566502"/>
                </a:cubicBezTo>
                <a:cubicBezTo>
                  <a:pt x="5986049" y="3594808"/>
                  <a:pt x="5998630" y="3569647"/>
                  <a:pt x="5998630" y="3585373"/>
                </a:cubicBezTo>
                <a:cubicBezTo>
                  <a:pt x="5989194" y="3597953"/>
                  <a:pt x="5979758" y="3597953"/>
                  <a:pt x="5970320" y="3623112"/>
                </a:cubicBezTo>
                <a:cubicBezTo>
                  <a:pt x="5960884" y="3641982"/>
                  <a:pt x="5979758" y="3626257"/>
                  <a:pt x="5979758" y="3616822"/>
                </a:cubicBezTo>
                <a:cubicBezTo>
                  <a:pt x="5976612" y="3632547"/>
                  <a:pt x="5973467" y="3645127"/>
                  <a:pt x="5957738" y="3679723"/>
                </a:cubicBezTo>
                <a:cubicBezTo>
                  <a:pt x="5976612" y="3648272"/>
                  <a:pt x="5960884" y="3686012"/>
                  <a:pt x="5951447" y="3695447"/>
                </a:cubicBezTo>
                <a:cubicBezTo>
                  <a:pt x="5951447" y="3704882"/>
                  <a:pt x="5954593" y="3711172"/>
                  <a:pt x="5942010" y="3736331"/>
                </a:cubicBezTo>
                <a:cubicBezTo>
                  <a:pt x="5957738" y="3723752"/>
                  <a:pt x="5954593" y="3704882"/>
                  <a:pt x="5970320" y="3673433"/>
                </a:cubicBezTo>
                <a:cubicBezTo>
                  <a:pt x="5970320" y="3692302"/>
                  <a:pt x="5982903" y="3663998"/>
                  <a:pt x="5989194" y="3651417"/>
                </a:cubicBezTo>
                <a:cubicBezTo>
                  <a:pt x="5998630" y="3651417"/>
                  <a:pt x="5986049" y="3673433"/>
                  <a:pt x="5989194" y="3676578"/>
                </a:cubicBezTo>
                <a:cubicBezTo>
                  <a:pt x="5970320" y="3689157"/>
                  <a:pt x="5986049" y="3695447"/>
                  <a:pt x="5967176" y="3714317"/>
                </a:cubicBezTo>
                <a:cubicBezTo>
                  <a:pt x="5976612" y="3726897"/>
                  <a:pt x="5960884" y="3733186"/>
                  <a:pt x="5970320" y="3748912"/>
                </a:cubicBezTo>
                <a:cubicBezTo>
                  <a:pt x="5973467" y="3748912"/>
                  <a:pt x="5976612" y="3742623"/>
                  <a:pt x="5979758" y="3742623"/>
                </a:cubicBezTo>
                <a:cubicBezTo>
                  <a:pt x="5982903" y="3701737"/>
                  <a:pt x="6001777" y="3660852"/>
                  <a:pt x="6014359" y="3619967"/>
                </a:cubicBezTo>
                <a:cubicBezTo>
                  <a:pt x="6017504" y="3623112"/>
                  <a:pt x="6014359" y="3629402"/>
                  <a:pt x="6017504" y="3629402"/>
                </a:cubicBezTo>
                <a:cubicBezTo>
                  <a:pt x="6039524" y="3582227"/>
                  <a:pt x="6033233" y="3566502"/>
                  <a:pt x="6045816" y="3516183"/>
                </a:cubicBezTo>
                <a:cubicBezTo>
                  <a:pt x="6055252" y="3516183"/>
                  <a:pt x="6064688" y="3494167"/>
                  <a:pt x="6074126" y="3469008"/>
                </a:cubicBezTo>
                <a:cubicBezTo>
                  <a:pt x="6086708" y="3459573"/>
                  <a:pt x="6067834" y="3494167"/>
                  <a:pt x="6080417" y="3487877"/>
                </a:cubicBezTo>
                <a:cubicBezTo>
                  <a:pt x="6074126" y="3513038"/>
                  <a:pt x="6064688" y="3509893"/>
                  <a:pt x="6067834" y="3528763"/>
                </a:cubicBezTo>
                <a:cubicBezTo>
                  <a:pt x="6077271" y="3519328"/>
                  <a:pt x="6080417" y="3484732"/>
                  <a:pt x="6086708" y="3469008"/>
                </a:cubicBezTo>
                <a:cubicBezTo>
                  <a:pt x="6089853" y="3472153"/>
                  <a:pt x="6092999" y="3472153"/>
                  <a:pt x="6096144" y="3462718"/>
                </a:cubicBezTo>
                <a:cubicBezTo>
                  <a:pt x="6083562" y="3500457"/>
                  <a:pt x="6099291" y="3519328"/>
                  <a:pt x="6121309" y="3519328"/>
                </a:cubicBezTo>
                <a:cubicBezTo>
                  <a:pt x="6115018" y="3544488"/>
                  <a:pt x="6118163" y="3557067"/>
                  <a:pt x="6130746" y="3544488"/>
                </a:cubicBezTo>
                <a:cubicBezTo>
                  <a:pt x="6121309" y="3579082"/>
                  <a:pt x="6121309" y="3588518"/>
                  <a:pt x="6105581" y="3610533"/>
                </a:cubicBezTo>
                <a:cubicBezTo>
                  <a:pt x="6111872" y="3626257"/>
                  <a:pt x="6074126" y="3708027"/>
                  <a:pt x="6111872" y="3682867"/>
                </a:cubicBezTo>
                <a:cubicBezTo>
                  <a:pt x="6111872" y="3692302"/>
                  <a:pt x="6102436" y="3711172"/>
                  <a:pt x="6096144" y="3733186"/>
                </a:cubicBezTo>
                <a:cubicBezTo>
                  <a:pt x="6092999" y="3730041"/>
                  <a:pt x="6099291" y="3717462"/>
                  <a:pt x="6102436" y="3708027"/>
                </a:cubicBezTo>
                <a:cubicBezTo>
                  <a:pt x="6096144" y="3704882"/>
                  <a:pt x="6089853" y="3711172"/>
                  <a:pt x="6083562" y="3730041"/>
                </a:cubicBezTo>
                <a:cubicBezTo>
                  <a:pt x="6077271" y="3723752"/>
                  <a:pt x="6092999" y="3686012"/>
                  <a:pt x="6083562" y="3686012"/>
                </a:cubicBezTo>
                <a:cubicBezTo>
                  <a:pt x="6067834" y="3704882"/>
                  <a:pt x="6036378" y="3770927"/>
                  <a:pt x="6039524" y="3783507"/>
                </a:cubicBezTo>
                <a:cubicBezTo>
                  <a:pt x="6026942" y="3789797"/>
                  <a:pt x="6017504" y="3802376"/>
                  <a:pt x="6011213" y="3827537"/>
                </a:cubicBezTo>
                <a:cubicBezTo>
                  <a:pt x="6008068" y="3827537"/>
                  <a:pt x="6001777" y="3833827"/>
                  <a:pt x="5995486" y="3843262"/>
                </a:cubicBezTo>
                <a:cubicBezTo>
                  <a:pt x="5992341" y="3827537"/>
                  <a:pt x="6008068" y="3833827"/>
                  <a:pt x="6014359" y="3811811"/>
                </a:cubicBezTo>
                <a:cubicBezTo>
                  <a:pt x="6014359" y="3802376"/>
                  <a:pt x="5989194" y="3827537"/>
                  <a:pt x="5976612" y="3855842"/>
                </a:cubicBezTo>
                <a:cubicBezTo>
                  <a:pt x="5976612" y="3849552"/>
                  <a:pt x="5973467" y="3846407"/>
                  <a:pt x="5970320" y="3846407"/>
                </a:cubicBezTo>
                <a:cubicBezTo>
                  <a:pt x="5954593" y="3893581"/>
                  <a:pt x="5923137" y="3912452"/>
                  <a:pt x="5897972" y="3965916"/>
                </a:cubicBezTo>
                <a:cubicBezTo>
                  <a:pt x="5885389" y="3994222"/>
                  <a:pt x="5916845" y="3950191"/>
                  <a:pt x="5897972" y="3984787"/>
                </a:cubicBezTo>
                <a:cubicBezTo>
                  <a:pt x="5885389" y="4000511"/>
                  <a:pt x="5885389" y="3975351"/>
                  <a:pt x="5860225" y="4035106"/>
                </a:cubicBezTo>
                <a:cubicBezTo>
                  <a:pt x="5850788" y="4025671"/>
                  <a:pt x="5841352" y="4047685"/>
                  <a:pt x="5831914" y="4044540"/>
                </a:cubicBezTo>
                <a:cubicBezTo>
                  <a:pt x="5822478" y="4066556"/>
                  <a:pt x="5816187" y="4082281"/>
                  <a:pt x="5828769" y="4079136"/>
                </a:cubicBezTo>
                <a:cubicBezTo>
                  <a:pt x="5822478" y="4101151"/>
                  <a:pt x="5806750" y="4123165"/>
                  <a:pt x="5794168" y="4120020"/>
                </a:cubicBezTo>
                <a:cubicBezTo>
                  <a:pt x="5803604" y="4101151"/>
                  <a:pt x="5809895" y="4116875"/>
                  <a:pt x="5822478" y="4085426"/>
                </a:cubicBezTo>
                <a:cubicBezTo>
                  <a:pt x="5816187" y="4079136"/>
                  <a:pt x="5784730" y="4123165"/>
                  <a:pt x="5784730" y="4135746"/>
                </a:cubicBezTo>
                <a:cubicBezTo>
                  <a:pt x="5791022" y="4135746"/>
                  <a:pt x="5772149" y="4142036"/>
                  <a:pt x="5787877" y="4110585"/>
                </a:cubicBezTo>
                <a:cubicBezTo>
                  <a:pt x="5750129" y="4138891"/>
                  <a:pt x="5721819" y="4230096"/>
                  <a:pt x="5684072" y="4233241"/>
                </a:cubicBezTo>
                <a:cubicBezTo>
                  <a:pt x="5684072" y="4255255"/>
                  <a:pt x="5674635" y="4255255"/>
                  <a:pt x="5665198" y="4277270"/>
                </a:cubicBezTo>
                <a:cubicBezTo>
                  <a:pt x="5668344" y="4274125"/>
                  <a:pt x="5671489" y="4274125"/>
                  <a:pt x="5677780" y="4264690"/>
                </a:cubicBezTo>
                <a:cubicBezTo>
                  <a:pt x="5671489" y="4283560"/>
                  <a:pt x="5643179" y="4318155"/>
                  <a:pt x="5624305" y="4359039"/>
                </a:cubicBezTo>
                <a:cubicBezTo>
                  <a:pt x="5624305" y="4359039"/>
                  <a:pt x="5624305" y="4359039"/>
                  <a:pt x="5633743" y="4365329"/>
                </a:cubicBezTo>
                <a:cubicBezTo>
                  <a:pt x="5646325" y="4349605"/>
                  <a:pt x="5640034" y="4349605"/>
                  <a:pt x="5633743" y="4346460"/>
                </a:cubicBezTo>
                <a:cubicBezTo>
                  <a:pt x="5646325" y="4327590"/>
                  <a:pt x="5665198" y="4327590"/>
                  <a:pt x="5668344" y="4305576"/>
                </a:cubicBezTo>
                <a:cubicBezTo>
                  <a:pt x="5668344" y="4308720"/>
                  <a:pt x="5684072" y="4324445"/>
                  <a:pt x="5690363" y="4315010"/>
                </a:cubicBezTo>
                <a:cubicBezTo>
                  <a:pt x="5712383" y="4296141"/>
                  <a:pt x="5743838" y="4208080"/>
                  <a:pt x="5762712" y="4179775"/>
                </a:cubicBezTo>
                <a:cubicBezTo>
                  <a:pt x="5753275" y="4220661"/>
                  <a:pt x="5724964" y="4289849"/>
                  <a:pt x="5687218" y="4340170"/>
                </a:cubicBezTo>
                <a:cubicBezTo>
                  <a:pt x="5684072" y="4352750"/>
                  <a:pt x="5702945" y="4337025"/>
                  <a:pt x="5702945" y="4340170"/>
                </a:cubicBezTo>
                <a:cubicBezTo>
                  <a:pt x="5709237" y="4340170"/>
                  <a:pt x="5680927" y="4381055"/>
                  <a:pt x="5702945" y="4355894"/>
                </a:cubicBezTo>
                <a:cubicBezTo>
                  <a:pt x="5706092" y="4365329"/>
                  <a:pt x="5687218" y="4381055"/>
                  <a:pt x="5680927" y="4393635"/>
                </a:cubicBezTo>
                <a:cubicBezTo>
                  <a:pt x="5702945" y="4381055"/>
                  <a:pt x="5731255" y="4333880"/>
                  <a:pt x="5740693" y="4343315"/>
                </a:cubicBezTo>
                <a:cubicBezTo>
                  <a:pt x="5756420" y="4311865"/>
                  <a:pt x="5765858" y="4311865"/>
                  <a:pt x="5781585" y="4286705"/>
                </a:cubicBezTo>
                <a:cubicBezTo>
                  <a:pt x="5778439" y="4267835"/>
                  <a:pt x="5721819" y="4359039"/>
                  <a:pt x="5712383" y="4343315"/>
                </a:cubicBezTo>
                <a:cubicBezTo>
                  <a:pt x="5724964" y="4321300"/>
                  <a:pt x="5731255" y="4327590"/>
                  <a:pt x="5743838" y="4308720"/>
                </a:cubicBezTo>
                <a:cubicBezTo>
                  <a:pt x="5750129" y="4289849"/>
                  <a:pt x="5721819" y="4318155"/>
                  <a:pt x="5715528" y="4315010"/>
                </a:cubicBezTo>
                <a:cubicBezTo>
                  <a:pt x="5740693" y="4283560"/>
                  <a:pt x="5759567" y="4277270"/>
                  <a:pt x="5778439" y="4267835"/>
                </a:cubicBezTo>
                <a:cubicBezTo>
                  <a:pt x="5787877" y="4248965"/>
                  <a:pt x="5787877" y="4255255"/>
                  <a:pt x="5797313" y="4230096"/>
                </a:cubicBezTo>
                <a:cubicBezTo>
                  <a:pt x="5797313" y="4242675"/>
                  <a:pt x="5806750" y="4242675"/>
                  <a:pt x="5819333" y="4217516"/>
                </a:cubicBezTo>
                <a:cubicBezTo>
                  <a:pt x="5813042" y="4233241"/>
                  <a:pt x="5831914" y="4223806"/>
                  <a:pt x="5825624" y="4239531"/>
                </a:cubicBezTo>
                <a:cubicBezTo>
                  <a:pt x="5835060" y="4214371"/>
                  <a:pt x="5850788" y="4236386"/>
                  <a:pt x="5866517" y="4217516"/>
                </a:cubicBezTo>
                <a:cubicBezTo>
                  <a:pt x="5879099" y="4176630"/>
                  <a:pt x="5894827" y="4154616"/>
                  <a:pt x="5919992" y="4116875"/>
                </a:cubicBezTo>
                <a:cubicBezTo>
                  <a:pt x="5923137" y="4094861"/>
                  <a:pt x="5907409" y="4126310"/>
                  <a:pt x="5901118" y="4120020"/>
                </a:cubicBezTo>
                <a:cubicBezTo>
                  <a:pt x="5913700" y="4107441"/>
                  <a:pt x="5926283" y="4085426"/>
                  <a:pt x="5935719" y="4094861"/>
                </a:cubicBezTo>
                <a:cubicBezTo>
                  <a:pt x="5926283" y="4126310"/>
                  <a:pt x="5913700" y="4170341"/>
                  <a:pt x="5894827" y="4198645"/>
                </a:cubicBezTo>
                <a:cubicBezTo>
                  <a:pt x="5901118" y="4198645"/>
                  <a:pt x="5910554" y="4182920"/>
                  <a:pt x="5923137" y="4160906"/>
                </a:cubicBezTo>
                <a:cubicBezTo>
                  <a:pt x="5919992" y="4182920"/>
                  <a:pt x="5888535" y="4220661"/>
                  <a:pt x="5879099" y="4211225"/>
                </a:cubicBezTo>
                <a:cubicBezTo>
                  <a:pt x="5869662" y="4252110"/>
                  <a:pt x="5853934" y="4264690"/>
                  <a:pt x="5838205" y="4299286"/>
                </a:cubicBezTo>
                <a:cubicBezTo>
                  <a:pt x="5850788" y="4296141"/>
                  <a:pt x="5847643" y="4289849"/>
                  <a:pt x="5860225" y="4267835"/>
                </a:cubicBezTo>
                <a:cubicBezTo>
                  <a:pt x="5863370" y="4274125"/>
                  <a:pt x="5853934" y="4292996"/>
                  <a:pt x="5857079" y="4296141"/>
                </a:cubicBezTo>
                <a:cubicBezTo>
                  <a:pt x="5847643" y="4305576"/>
                  <a:pt x="5831914" y="4308720"/>
                  <a:pt x="5835060" y="4299286"/>
                </a:cubicBezTo>
                <a:cubicBezTo>
                  <a:pt x="5835060" y="4299286"/>
                  <a:pt x="5835060" y="4299286"/>
                  <a:pt x="5825624" y="4311865"/>
                </a:cubicBezTo>
                <a:cubicBezTo>
                  <a:pt x="5809895" y="4337025"/>
                  <a:pt x="5847643" y="4296141"/>
                  <a:pt x="5828769" y="4324445"/>
                </a:cubicBezTo>
                <a:cubicBezTo>
                  <a:pt x="5831914" y="4330735"/>
                  <a:pt x="5822478" y="4321300"/>
                  <a:pt x="5809895" y="4333880"/>
                </a:cubicBezTo>
                <a:cubicBezTo>
                  <a:pt x="5803604" y="4352750"/>
                  <a:pt x="5797313" y="4384200"/>
                  <a:pt x="5769003" y="4399925"/>
                </a:cubicBezTo>
                <a:cubicBezTo>
                  <a:pt x="5781585" y="4381055"/>
                  <a:pt x="5800459" y="4352750"/>
                  <a:pt x="5800459" y="4340170"/>
                </a:cubicBezTo>
                <a:cubicBezTo>
                  <a:pt x="5778439" y="4381055"/>
                  <a:pt x="5731255" y="4415650"/>
                  <a:pt x="5709237" y="4453390"/>
                </a:cubicBezTo>
                <a:cubicBezTo>
                  <a:pt x="5721819" y="4447099"/>
                  <a:pt x="5737547" y="4425084"/>
                  <a:pt x="5746984" y="4421940"/>
                </a:cubicBezTo>
                <a:cubicBezTo>
                  <a:pt x="5750129" y="4447099"/>
                  <a:pt x="5696654" y="4509999"/>
                  <a:pt x="5674635" y="4560319"/>
                </a:cubicBezTo>
                <a:cubicBezTo>
                  <a:pt x="5680927" y="4554030"/>
                  <a:pt x="5684072" y="4554030"/>
                  <a:pt x="5690363" y="4557174"/>
                </a:cubicBezTo>
                <a:cubicBezTo>
                  <a:pt x="5668344" y="4591769"/>
                  <a:pt x="5668344" y="4591769"/>
                  <a:pt x="5643179" y="4623219"/>
                </a:cubicBezTo>
                <a:cubicBezTo>
                  <a:pt x="5655762" y="4620075"/>
                  <a:pt x="5674635" y="4588624"/>
                  <a:pt x="5684072" y="4591769"/>
                </a:cubicBezTo>
                <a:cubicBezTo>
                  <a:pt x="5668344" y="4613785"/>
                  <a:pt x="5627452" y="4645234"/>
                  <a:pt x="5627452" y="4664104"/>
                </a:cubicBezTo>
                <a:cubicBezTo>
                  <a:pt x="5640034" y="4660959"/>
                  <a:pt x="5636888" y="4645234"/>
                  <a:pt x="5649470" y="4635799"/>
                </a:cubicBezTo>
                <a:cubicBezTo>
                  <a:pt x="5646325" y="4664104"/>
                  <a:pt x="5640034" y="4667249"/>
                  <a:pt x="5618014" y="4695554"/>
                </a:cubicBezTo>
                <a:cubicBezTo>
                  <a:pt x="5636888" y="4664104"/>
                  <a:pt x="5618014" y="4679828"/>
                  <a:pt x="5599142" y="4686120"/>
                </a:cubicBezTo>
                <a:cubicBezTo>
                  <a:pt x="5580268" y="4708134"/>
                  <a:pt x="5595995" y="4704989"/>
                  <a:pt x="5577121" y="4723859"/>
                </a:cubicBezTo>
                <a:cubicBezTo>
                  <a:pt x="5555103" y="4736438"/>
                  <a:pt x="5526793" y="4777324"/>
                  <a:pt x="5504773" y="4783614"/>
                </a:cubicBezTo>
                <a:cubicBezTo>
                  <a:pt x="5529938" y="4764744"/>
                  <a:pt x="5558248" y="4730149"/>
                  <a:pt x="5586559" y="4695554"/>
                </a:cubicBezTo>
                <a:cubicBezTo>
                  <a:pt x="5614869" y="4660959"/>
                  <a:pt x="5640034" y="4623219"/>
                  <a:pt x="5652617" y="4588624"/>
                </a:cubicBezTo>
                <a:cubicBezTo>
                  <a:pt x="5649470" y="4594914"/>
                  <a:pt x="5636888" y="4610640"/>
                  <a:pt x="5624305" y="4629509"/>
                </a:cubicBezTo>
                <a:cubicBezTo>
                  <a:pt x="5608578" y="4645234"/>
                  <a:pt x="5592850" y="4667249"/>
                  <a:pt x="5583413" y="4689264"/>
                </a:cubicBezTo>
                <a:cubicBezTo>
                  <a:pt x="5577121" y="4682973"/>
                  <a:pt x="5561394" y="4714424"/>
                  <a:pt x="5555103" y="4704989"/>
                </a:cubicBezTo>
                <a:cubicBezTo>
                  <a:pt x="5529938" y="4736438"/>
                  <a:pt x="5511064" y="4764744"/>
                  <a:pt x="5489045" y="4786759"/>
                </a:cubicBezTo>
                <a:cubicBezTo>
                  <a:pt x="5470171" y="4808773"/>
                  <a:pt x="5454444" y="4830788"/>
                  <a:pt x="5445006" y="4849659"/>
                </a:cubicBezTo>
                <a:cubicBezTo>
                  <a:pt x="5438716" y="4859094"/>
                  <a:pt x="5435570" y="4852804"/>
                  <a:pt x="5432425" y="4852804"/>
                </a:cubicBezTo>
                <a:cubicBezTo>
                  <a:pt x="5413551" y="4887398"/>
                  <a:pt x="5382095" y="4906268"/>
                  <a:pt x="5369513" y="4937718"/>
                </a:cubicBezTo>
                <a:cubicBezTo>
                  <a:pt x="5372659" y="4953443"/>
                  <a:pt x="5397823" y="4909413"/>
                  <a:pt x="5397823" y="4925139"/>
                </a:cubicBezTo>
                <a:cubicBezTo>
                  <a:pt x="5391531" y="4944008"/>
                  <a:pt x="5378950" y="4940863"/>
                  <a:pt x="5360076" y="4962878"/>
                </a:cubicBezTo>
                <a:cubicBezTo>
                  <a:pt x="5344348" y="4981748"/>
                  <a:pt x="5375804" y="4956588"/>
                  <a:pt x="5372659" y="4969168"/>
                </a:cubicBezTo>
                <a:cubicBezTo>
                  <a:pt x="5350639" y="4997474"/>
                  <a:pt x="5338056" y="5006908"/>
                  <a:pt x="5316038" y="5016343"/>
                </a:cubicBezTo>
                <a:cubicBezTo>
                  <a:pt x="5253126" y="5098113"/>
                  <a:pt x="5234253" y="5123272"/>
                  <a:pt x="5287728" y="5101258"/>
                </a:cubicBezTo>
                <a:cubicBezTo>
                  <a:pt x="5306601" y="5079243"/>
                  <a:pt x="5306601" y="5066664"/>
                  <a:pt x="5309746" y="5054082"/>
                </a:cubicBezTo>
                <a:cubicBezTo>
                  <a:pt x="5297164" y="5054082"/>
                  <a:pt x="5294019" y="5076098"/>
                  <a:pt x="5281436" y="5085533"/>
                </a:cubicBezTo>
                <a:cubicBezTo>
                  <a:pt x="5281436" y="5069808"/>
                  <a:pt x="5294019" y="5063517"/>
                  <a:pt x="5303455" y="5047793"/>
                </a:cubicBezTo>
                <a:cubicBezTo>
                  <a:pt x="5309746" y="5047793"/>
                  <a:pt x="5316038" y="5044648"/>
                  <a:pt x="5334911" y="5028923"/>
                </a:cubicBezTo>
                <a:cubicBezTo>
                  <a:pt x="5338056" y="5032068"/>
                  <a:pt x="5322329" y="5044648"/>
                  <a:pt x="5312893" y="5054082"/>
                </a:cubicBezTo>
                <a:cubicBezTo>
                  <a:pt x="5319184" y="5057227"/>
                  <a:pt x="5316038" y="5060372"/>
                  <a:pt x="5312893" y="5066664"/>
                </a:cubicBezTo>
                <a:cubicBezTo>
                  <a:pt x="5328620" y="5060372"/>
                  <a:pt x="5356930" y="5028923"/>
                  <a:pt x="5353785" y="5019488"/>
                </a:cubicBezTo>
                <a:cubicBezTo>
                  <a:pt x="5363221" y="5019488"/>
                  <a:pt x="5404114" y="4975458"/>
                  <a:pt x="5391531" y="4972313"/>
                </a:cubicBezTo>
                <a:cubicBezTo>
                  <a:pt x="5416696" y="4969168"/>
                  <a:pt x="5441861" y="4944008"/>
                  <a:pt x="5460735" y="4909413"/>
                </a:cubicBezTo>
                <a:cubicBezTo>
                  <a:pt x="5454444" y="4909413"/>
                  <a:pt x="5435570" y="4934574"/>
                  <a:pt x="5432425" y="4925139"/>
                </a:cubicBezTo>
                <a:cubicBezTo>
                  <a:pt x="5460735" y="4884253"/>
                  <a:pt x="5492192" y="4855949"/>
                  <a:pt x="5520501" y="4830788"/>
                </a:cubicBezTo>
                <a:cubicBezTo>
                  <a:pt x="5526793" y="4840224"/>
                  <a:pt x="5539375" y="4837079"/>
                  <a:pt x="5555103" y="4824498"/>
                </a:cubicBezTo>
                <a:cubicBezTo>
                  <a:pt x="5573977" y="4808773"/>
                  <a:pt x="5592850" y="4786759"/>
                  <a:pt x="5614869" y="4761598"/>
                </a:cubicBezTo>
                <a:cubicBezTo>
                  <a:pt x="5636888" y="4736438"/>
                  <a:pt x="5662053" y="4708134"/>
                  <a:pt x="5680927" y="4682973"/>
                </a:cubicBezTo>
                <a:cubicBezTo>
                  <a:pt x="5702945" y="4657814"/>
                  <a:pt x="5718673" y="4632654"/>
                  <a:pt x="5734402" y="4613785"/>
                </a:cubicBezTo>
                <a:cubicBezTo>
                  <a:pt x="5731255" y="4629509"/>
                  <a:pt x="5718673" y="4648379"/>
                  <a:pt x="5721819" y="4657814"/>
                </a:cubicBezTo>
                <a:cubicBezTo>
                  <a:pt x="5734402" y="4623219"/>
                  <a:pt x="5746984" y="4601204"/>
                  <a:pt x="5778439" y="4557174"/>
                </a:cubicBezTo>
                <a:cubicBezTo>
                  <a:pt x="5778439" y="4557174"/>
                  <a:pt x="5778439" y="4557174"/>
                  <a:pt x="5787877" y="4563464"/>
                </a:cubicBezTo>
                <a:cubicBezTo>
                  <a:pt x="5759567" y="4582334"/>
                  <a:pt x="5737547" y="4626364"/>
                  <a:pt x="5746984" y="4638944"/>
                </a:cubicBezTo>
                <a:cubicBezTo>
                  <a:pt x="5769003" y="4613785"/>
                  <a:pt x="5775294" y="4594914"/>
                  <a:pt x="5775294" y="4623219"/>
                </a:cubicBezTo>
                <a:cubicBezTo>
                  <a:pt x="5800459" y="4591769"/>
                  <a:pt x="5778439" y="4601204"/>
                  <a:pt x="5772149" y="4594914"/>
                </a:cubicBezTo>
                <a:cubicBezTo>
                  <a:pt x="5797313" y="4572899"/>
                  <a:pt x="5806750" y="4557174"/>
                  <a:pt x="5813042" y="4532015"/>
                </a:cubicBezTo>
                <a:cubicBezTo>
                  <a:pt x="5828769" y="4509999"/>
                  <a:pt x="5838205" y="4535160"/>
                  <a:pt x="5850788" y="4522579"/>
                </a:cubicBezTo>
                <a:cubicBezTo>
                  <a:pt x="5857079" y="4532015"/>
                  <a:pt x="5853934" y="4547740"/>
                  <a:pt x="5831914" y="4579189"/>
                </a:cubicBezTo>
                <a:cubicBezTo>
                  <a:pt x="5831914" y="4579189"/>
                  <a:pt x="5831914" y="4579189"/>
                  <a:pt x="5847643" y="4588624"/>
                </a:cubicBezTo>
                <a:cubicBezTo>
                  <a:pt x="5835060" y="4610640"/>
                  <a:pt x="5831914" y="4604348"/>
                  <a:pt x="5819333" y="4623219"/>
                </a:cubicBezTo>
                <a:cubicBezTo>
                  <a:pt x="5850788" y="4598059"/>
                  <a:pt x="5841352" y="4635799"/>
                  <a:pt x="5819333" y="4673538"/>
                </a:cubicBezTo>
                <a:cubicBezTo>
                  <a:pt x="5806750" y="4673538"/>
                  <a:pt x="5822478" y="4654669"/>
                  <a:pt x="5816187" y="4651524"/>
                </a:cubicBezTo>
                <a:cubicBezTo>
                  <a:pt x="5772149" y="4727004"/>
                  <a:pt x="5721819" y="4786759"/>
                  <a:pt x="5671489" y="4840224"/>
                </a:cubicBezTo>
                <a:cubicBezTo>
                  <a:pt x="5621160" y="4896833"/>
                  <a:pt x="5570830" y="4940863"/>
                  <a:pt x="5529938" y="4978603"/>
                </a:cubicBezTo>
                <a:cubicBezTo>
                  <a:pt x="5517355" y="4997474"/>
                  <a:pt x="5514210" y="5016343"/>
                  <a:pt x="5482754" y="5047793"/>
                </a:cubicBezTo>
                <a:cubicBezTo>
                  <a:pt x="5479609" y="5044648"/>
                  <a:pt x="5470171" y="5047793"/>
                  <a:pt x="5463880" y="5054082"/>
                </a:cubicBezTo>
                <a:cubicBezTo>
                  <a:pt x="5460735" y="5050937"/>
                  <a:pt x="5473318" y="5041503"/>
                  <a:pt x="5479609" y="5032068"/>
                </a:cubicBezTo>
                <a:cubicBezTo>
                  <a:pt x="5429279" y="5057227"/>
                  <a:pt x="5413551" y="5079243"/>
                  <a:pt x="5347494" y="5151578"/>
                </a:cubicBezTo>
                <a:cubicBezTo>
                  <a:pt x="5350639" y="5161013"/>
                  <a:pt x="5375804" y="5126417"/>
                  <a:pt x="5378950" y="5138997"/>
                </a:cubicBezTo>
                <a:cubicBezTo>
                  <a:pt x="5360076" y="5154723"/>
                  <a:pt x="5363221" y="5148433"/>
                  <a:pt x="5344348" y="5170448"/>
                </a:cubicBezTo>
                <a:cubicBezTo>
                  <a:pt x="5338056" y="5170448"/>
                  <a:pt x="5347494" y="5161013"/>
                  <a:pt x="5344348" y="5161013"/>
                </a:cubicBezTo>
                <a:cubicBezTo>
                  <a:pt x="5319184" y="5195607"/>
                  <a:pt x="5290873" y="5189317"/>
                  <a:pt x="5268854" y="5230203"/>
                </a:cubicBezTo>
                <a:cubicBezTo>
                  <a:pt x="5240544" y="5252217"/>
                  <a:pt x="5281436" y="5201897"/>
                  <a:pt x="5259418" y="5220767"/>
                </a:cubicBezTo>
                <a:cubicBezTo>
                  <a:pt x="5256271" y="5214477"/>
                  <a:pt x="5290873" y="5189317"/>
                  <a:pt x="5303455" y="5176738"/>
                </a:cubicBezTo>
                <a:cubicBezTo>
                  <a:pt x="5287728" y="5167303"/>
                  <a:pt x="5256271" y="5217622"/>
                  <a:pt x="5237397" y="5227058"/>
                </a:cubicBezTo>
                <a:cubicBezTo>
                  <a:pt x="5262563" y="5189317"/>
                  <a:pt x="5209087" y="5239638"/>
                  <a:pt x="5221670" y="5217622"/>
                </a:cubicBezTo>
                <a:cubicBezTo>
                  <a:pt x="5180778" y="5255362"/>
                  <a:pt x="5187069" y="5264797"/>
                  <a:pt x="5152468" y="5277377"/>
                </a:cubicBezTo>
                <a:cubicBezTo>
                  <a:pt x="5136739" y="5293102"/>
                  <a:pt x="5136739" y="5299391"/>
                  <a:pt x="5133594" y="5305683"/>
                </a:cubicBezTo>
                <a:cubicBezTo>
                  <a:pt x="5136739" y="5311973"/>
                  <a:pt x="5161904" y="5293102"/>
                  <a:pt x="5168195" y="5283667"/>
                </a:cubicBezTo>
                <a:cubicBezTo>
                  <a:pt x="5158759" y="5311973"/>
                  <a:pt x="5089555" y="5330842"/>
                  <a:pt x="5032935" y="5374871"/>
                </a:cubicBezTo>
                <a:cubicBezTo>
                  <a:pt x="5048662" y="5333987"/>
                  <a:pt x="5130447" y="5299391"/>
                  <a:pt x="5174486" y="5236493"/>
                </a:cubicBezTo>
                <a:cubicBezTo>
                  <a:pt x="5215379" y="5217622"/>
                  <a:pt x="5205943" y="5192462"/>
                  <a:pt x="5243689" y="5167303"/>
                </a:cubicBezTo>
                <a:cubicBezTo>
                  <a:pt x="5246835" y="5176738"/>
                  <a:pt x="5224815" y="5195607"/>
                  <a:pt x="5215379" y="5211332"/>
                </a:cubicBezTo>
                <a:cubicBezTo>
                  <a:pt x="5246835" y="5198752"/>
                  <a:pt x="5272000" y="5157868"/>
                  <a:pt x="5309746" y="5126417"/>
                </a:cubicBezTo>
                <a:cubicBezTo>
                  <a:pt x="5278290" y="5142142"/>
                  <a:pt x="5240544" y="5164158"/>
                  <a:pt x="5205943" y="5186172"/>
                </a:cubicBezTo>
                <a:cubicBezTo>
                  <a:pt x="5183922" y="5201897"/>
                  <a:pt x="5202796" y="5201897"/>
                  <a:pt x="5180778" y="5220767"/>
                </a:cubicBezTo>
                <a:cubicBezTo>
                  <a:pt x="5180778" y="5220767"/>
                  <a:pt x="5180778" y="5220767"/>
                  <a:pt x="5171340" y="5214477"/>
                </a:cubicBezTo>
                <a:cubicBezTo>
                  <a:pt x="5143030" y="5236493"/>
                  <a:pt x="5158759" y="5242783"/>
                  <a:pt x="5124156" y="5267942"/>
                </a:cubicBezTo>
                <a:cubicBezTo>
                  <a:pt x="5146176" y="5239638"/>
                  <a:pt x="5114720" y="5264797"/>
                  <a:pt x="5108429" y="5255362"/>
                </a:cubicBezTo>
                <a:cubicBezTo>
                  <a:pt x="5067536" y="5286812"/>
                  <a:pt x="5102137" y="5271087"/>
                  <a:pt x="5092701" y="5286812"/>
                </a:cubicBezTo>
                <a:cubicBezTo>
                  <a:pt x="5045517" y="5333987"/>
                  <a:pt x="5004624" y="5359147"/>
                  <a:pt x="4960586" y="5393742"/>
                </a:cubicBezTo>
                <a:cubicBezTo>
                  <a:pt x="4951149" y="5403177"/>
                  <a:pt x="4960586" y="5403177"/>
                  <a:pt x="4960586" y="5406322"/>
                </a:cubicBezTo>
                <a:cubicBezTo>
                  <a:pt x="4970022" y="5396887"/>
                  <a:pt x="4982605" y="5384307"/>
                  <a:pt x="4995187" y="5374871"/>
                </a:cubicBezTo>
                <a:cubicBezTo>
                  <a:pt x="5007770" y="5362292"/>
                  <a:pt x="5020352" y="5352857"/>
                  <a:pt x="5029789" y="5349712"/>
                </a:cubicBezTo>
                <a:cubicBezTo>
                  <a:pt x="5026644" y="5352857"/>
                  <a:pt x="5007770" y="5371726"/>
                  <a:pt x="4995187" y="5384307"/>
                </a:cubicBezTo>
                <a:cubicBezTo>
                  <a:pt x="4982605" y="5400032"/>
                  <a:pt x="4979460" y="5409467"/>
                  <a:pt x="5001479" y="5393742"/>
                </a:cubicBezTo>
                <a:cubicBezTo>
                  <a:pt x="4982605" y="5415757"/>
                  <a:pt x="4976314" y="5418902"/>
                  <a:pt x="4957440" y="5450351"/>
                </a:cubicBezTo>
                <a:cubicBezTo>
                  <a:pt x="4951149" y="5447206"/>
                  <a:pt x="4960586" y="5437771"/>
                  <a:pt x="4954295" y="5437771"/>
                </a:cubicBezTo>
                <a:cubicBezTo>
                  <a:pt x="4941712" y="5444061"/>
                  <a:pt x="4944857" y="5447206"/>
                  <a:pt x="4935421" y="5456641"/>
                </a:cubicBezTo>
                <a:cubicBezTo>
                  <a:pt x="4948004" y="5469222"/>
                  <a:pt x="4954295" y="5459787"/>
                  <a:pt x="4979460" y="5456641"/>
                </a:cubicBezTo>
                <a:cubicBezTo>
                  <a:pt x="4963731" y="5456641"/>
                  <a:pt x="4957440" y="5481802"/>
                  <a:pt x="4941712" y="5481802"/>
                </a:cubicBezTo>
                <a:cubicBezTo>
                  <a:pt x="4925985" y="5513251"/>
                  <a:pt x="4910256" y="5541557"/>
                  <a:pt x="4885091" y="5569861"/>
                </a:cubicBezTo>
                <a:cubicBezTo>
                  <a:pt x="4859927" y="5601311"/>
                  <a:pt x="4822180" y="5632761"/>
                  <a:pt x="4771851" y="5667356"/>
                </a:cubicBezTo>
                <a:cubicBezTo>
                  <a:pt x="4752977" y="5711386"/>
                  <a:pt x="4668046" y="5767995"/>
                  <a:pt x="4642881" y="5808880"/>
                </a:cubicBezTo>
                <a:cubicBezTo>
                  <a:pt x="4617716" y="5827750"/>
                  <a:pt x="4573678" y="5849765"/>
                  <a:pt x="4586261" y="5856056"/>
                </a:cubicBezTo>
                <a:cubicBezTo>
                  <a:pt x="4570532" y="5862346"/>
                  <a:pt x="4557950" y="5868636"/>
                  <a:pt x="4551658" y="5868636"/>
                </a:cubicBezTo>
                <a:cubicBezTo>
                  <a:pt x="4523348" y="5887505"/>
                  <a:pt x="4589406" y="5859201"/>
                  <a:pt x="4557950" y="5878070"/>
                </a:cubicBezTo>
                <a:cubicBezTo>
                  <a:pt x="4526495" y="5900085"/>
                  <a:pt x="4561096" y="5871781"/>
                  <a:pt x="4539076" y="5884360"/>
                </a:cubicBezTo>
                <a:cubicBezTo>
                  <a:pt x="4532786" y="5893795"/>
                  <a:pt x="4526495" y="5906375"/>
                  <a:pt x="4520203" y="5915810"/>
                </a:cubicBezTo>
                <a:cubicBezTo>
                  <a:pt x="4491892" y="5934681"/>
                  <a:pt x="4450999" y="5959840"/>
                  <a:pt x="4406962" y="5985000"/>
                </a:cubicBezTo>
                <a:cubicBezTo>
                  <a:pt x="4362923" y="6007014"/>
                  <a:pt x="4322031" y="6032175"/>
                  <a:pt x="4296866" y="6051045"/>
                </a:cubicBezTo>
                <a:cubicBezTo>
                  <a:pt x="4284283" y="6054190"/>
                  <a:pt x="4271701" y="6057334"/>
                  <a:pt x="4265409" y="6057334"/>
                </a:cubicBezTo>
                <a:cubicBezTo>
                  <a:pt x="4193062" y="6101365"/>
                  <a:pt x="4123858" y="6132814"/>
                  <a:pt x="4054655" y="6157974"/>
                </a:cubicBezTo>
                <a:cubicBezTo>
                  <a:pt x="4020054" y="6170555"/>
                  <a:pt x="3985452" y="6183135"/>
                  <a:pt x="3950850" y="6195714"/>
                </a:cubicBezTo>
                <a:cubicBezTo>
                  <a:pt x="3931977" y="6202004"/>
                  <a:pt x="3913104" y="6208294"/>
                  <a:pt x="3897375" y="6214584"/>
                </a:cubicBezTo>
                <a:cubicBezTo>
                  <a:pt x="3878502" y="6220874"/>
                  <a:pt x="3859629" y="6227164"/>
                  <a:pt x="3840755" y="6236598"/>
                </a:cubicBezTo>
                <a:cubicBezTo>
                  <a:pt x="3815590" y="6233454"/>
                  <a:pt x="3793572" y="6246035"/>
                  <a:pt x="3740097" y="6264904"/>
                </a:cubicBezTo>
                <a:cubicBezTo>
                  <a:pt x="3740097" y="6258614"/>
                  <a:pt x="3727514" y="6261759"/>
                  <a:pt x="3724368" y="6255469"/>
                </a:cubicBezTo>
                <a:cubicBezTo>
                  <a:pt x="3680330" y="6277484"/>
                  <a:pt x="3639438" y="6283774"/>
                  <a:pt x="3595399" y="6293209"/>
                </a:cubicBezTo>
                <a:cubicBezTo>
                  <a:pt x="3554506" y="6302644"/>
                  <a:pt x="3510468" y="6308933"/>
                  <a:pt x="3460139" y="6324659"/>
                </a:cubicBezTo>
                <a:cubicBezTo>
                  <a:pt x="3460139" y="6324659"/>
                  <a:pt x="3460139" y="6324659"/>
                  <a:pt x="3456993" y="6315223"/>
                </a:cubicBezTo>
                <a:cubicBezTo>
                  <a:pt x="3403518" y="6340384"/>
                  <a:pt x="3400373" y="6321513"/>
                  <a:pt x="3350042" y="6346674"/>
                </a:cubicBezTo>
                <a:cubicBezTo>
                  <a:pt x="3334315" y="6340384"/>
                  <a:pt x="3299714" y="6349819"/>
                  <a:pt x="3274549" y="6359254"/>
                </a:cubicBezTo>
                <a:cubicBezTo>
                  <a:pt x="3277694" y="6349819"/>
                  <a:pt x="3258821" y="6352964"/>
                  <a:pt x="3258821" y="6346674"/>
                </a:cubicBezTo>
                <a:cubicBezTo>
                  <a:pt x="3230510" y="6349819"/>
                  <a:pt x="3246239" y="6359254"/>
                  <a:pt x="3214782" y="6362399"/>
                </a:cubicBezTo>
                <a:cubicBezTo>
                  <a:pt x="3180181" y="6359254"/>
                  <a:pt x="3132997" y="6362399"/>
                  <a:pt x="3082667" y="6362399"/>
                </a:cubicBezTo>
                <a:cubicBezTo>
                  <a:pt x="3035484" y="6365544"/>
                  <a:pt x="2982008" y="6371833"/>
                  <a:pt x="2931679" y="6381268"/>
                </a:cubicBezTo>
                <a:cubicBezTo>
                  <a:pt x="2900223" y="6368689"/>
                  <a:pt x="2846749" y="6365544"/>
                  <a:pt x="2790127" y="6365544"/>
                </a:cubicBezTo>
                <a:cubicBezTo>
                  <a:pt x="2799565" y="6359254"/>
                  <a:pt x="2799565" y="6349819"/>
                  <a:pt x="2802710" y="6343529"/>
                </a:cubicBezTo>
                <a:cubicBezTo>
                  <a:pt x="2783836" y="6340384"/>
                  <a:pt x="2761817" y="6340384"/>
                  <a:pt x="2736652" y="6343529"/>
                </a:cubicBezTo>
                <a:cubicBezTo>
                  <a:pt x="2711487" y="6343529"/>
                  <a:pt x="2686323" y="6346674"/>
                  <a:pt x="2658012" y="6346674"/>
                </a:cubicBezTo>
                <a:cubicBezTo>
                  <a:pt x="2607683" y="6352964"/>
                  <a:pt x="2554208" y="6356109"/>
                  <a:pt x="2522752" y="6346674"/>
                </a:cubicBezTo>
                <a:cubicBezTo>
                  <a:pt x="2595101" y="6346674"/>
                  <a:pt x="2670595" y="6343529"/>
                  <a:pt x="2746090" y="6334094"/>
                </a:cubicBezTo>
                <a:cubicBezTo>
                  <a:pt x="2821584" y="6324659"/>
                  <a:pt x="2893932" y="6318368"/>
                  <a:pt x="2950552" y="6308933"/>
                </a:cubicBezTo>
                <a:cubicBezTo>
                  <a:pt x="3136142" y="6252325"/>
                  <a:pt x="3350042" y="6224019"/>
                  <a:pt x="3545069" y="6157974"/>
                </a:cubicBezTo>
                <a:cubicBezTo>
                  <a:pt x="3727514" y="6126524"/>
                  <a:pt x="3891084" y="6054190"/>
                  <a:pt x="4064092" y="5953550"/>
                </a:cubicBezTo>
                <a:cubicBezTo>
                  <a:pt x="4054655" y="5940971"/>
                  <a:pt x="4010617" y="5966130"/>
                  <a:pt x="4007472" y="5950405"/>
                </a:cubicBezTo>
                <a:cubicBezTo>
                  <a:pt x="4114422" y="5903230"/>
                  <a:pt x="4167897" y="5881215"/>
                  <a:pt x="4268556" y="5815170"/>
                </a:cubicBezTo>
                <a:cubicBezTo>
                  <a:pt x="4262264" y="5815170"/>
                  <a:pt x="4252828" y="5815170"/>
                  <a:pt x="4240246" y="5821460"/>
                </a:cubicBezTo>
                <a:cubicBezTo>
                  <a:pt x="4230808" y="5846620"/>
                  <a:pt x="4142732" y="5862346"/>
                  <a:pt x="4145878" y="5871781"/>
                </a:cubicBezTo>
                <a:cubicBezTo>
                  <a:pt x="4101839" y="5884360"/>
                  <a:pt x="4057800" y="5906375"/>
                  <a:pt x="4013763" y="5925244"/>
                </a:cubicBezTo>
                <a:cubicBezTo>
                  <a:pt x="3969724" y="5944115"/>
                  <a:pt x="3922540" y="5962985"/>
                  <a:pt x="3872210" y="5966130"/>
                </a:cubicBezTo>
                <a:cubicBezTo>
                  <a:pt x="3862774" y="5972420"/>
                  <a:pt x="3891084" y="5975565"/>
                  <a:pt x="3865920" y="5988145"/>
                </a:cubicBezTo>
                <a:cubicBezTo>
                  <a:pt x="3862774" y="5978710"/>
                  <a:pt x="3843900" y="5981855"/>
                  <a:pt x="3821882" y="5991289"/>
                </a:cubicBezTo>
                <a:cubicBezTo>
                  <a:pt x="3803008" y="6000724"/>
                  <a:pt x="3777843" y="6013305"/>
                  <a:pt x="3765260" y="6022740"/>
                </a:cubicBezTo>
                <a:cubicBezTo>
                  <a:pt x="3796717" y="5991289"/>
                  <a:pt x="3674039" y="6041610"/>
                  <a:pt x="3636291" y="6047900"/>
                </a:cubicBezTo>
                <a:cubicBezTo>
                  <a:pt x="3636291" y="6044755"/>
                  <a:pt x="3652019" y="6041610"/>
                  <a:pt x="3648874" y="6035320"/>
                </a:cubicBezTo>
                <a:cubicBezTo>
                  <a:pt x="3623709" y="6041610"/>
                  <a:pt x="3598544" y="6051045"/>
                  <a:pt x="3585963" y="6063624"/>
                </a:cubicBezTo>
                <a:cubicBezTo>
                  <a:pt x="3567089" y="6069914"/>
                  <a:pt x="3576525" y="6057334"/>
                  <a:pt x="3570234" y="6054190"/>
                </a:cubicBezTo>
                <a:cubicBezTo>
                  <a:pt x="3532488" y="6066769"/>
                  <a:pt x="3494740" y="6073059"/>
                  <a:pt x="3460139" y="6079349"/>
                </a:cubicBezTo>
                <a:cubicBezTo>
                  <a:pt x="3422391" y="6085639"/>
                  <a:pt x="3387790" y="6091930"/>
                  <a:pt x="3343751" y="6107655"/>
                </a:cubicBezTo>
                <a:cubicBezTo>
                  <a:pt x="3346898" y="6098220"/>
                  <a:pt x="3324877" y="6104510"/>
                  <a:pt x="3328024" y="6095075"/>
                </a:cubicBezTo>
                <a:cubicBezTo>
                  <a:pt x="3306005" y="6098220"/>
                  <a:pt x="3280840" y="6107655"/>
                  <a:pt x="3274549" y="6101365"/>
                </a:cubicBezTo>
                <a:cubicBezTo>
                  <a:pt x="3265111" y="6104510"/>
                  <a:pt x="3249384" y="6117090"/>
                  <a:pt x="3271402" y="6110800"/>
                </a:cubicBezTo>
                <a:cubicBezTo>
                  <a:pt x="3265111" y="6123379"/>
                  <a:pt x="3252530" y="6107655"/>
                  <a:pt x="3227365" y="6120235"/>
                </a:cubicBezTo>
                <a:cubicBezTo>
                  <a:pt x="3208491" y="6117090"/>
                  <a:pt x="3230510" y="6110800"/>
                  <a:pt x="3211636" y="6110800"/>
                </a:cubicBezTo>
                <a:cubicBezTo>
                  <a:pt x="3183326" y="6126524"/>
                  <a:pt x="3123560" y="6126524"/>
                  <a:pt x="3114124" y="6142249"/>
                </a:cubicBezTo>
                <a:cubicBezTo>
                  <a:pt x="3098395" y="6123379"/>
                  <a:pt x="3063794" y="6135959"/>
                  <a:pt x="3019756" y="6135959"/>
                </a:cubicBezTo>
                <a:cubicBezTo>
                  <a:pt x="3022901" y="6129669"/>
                  <a:pt x="3066940" y="6126524"/>
                  <a:pt x="3088959" y="6123379"/>
                </a:cubicBezTo>
                <a:cubicBezTo>
                  <a:pt x="3092105" y="6110800"/>
                  <a:pt x="3060649" y="6110800"/>
                  <a:pt x="3038630" y="6113945"/>
                </a:cubicBezTo>
                <a:cubicBezTo>
                  <a:pt x="3044920" y="6107655"/>
                  <a:pt x="3060649" y="6107655"/>
                  <a:pt x="3079522" y="6104510"/>
                </a:cubicBezTo>
                <a:cubicBezTo>
                  <a:pt x="3095250" y="6104510"/>
                  <a:pt x="3114124" y="6104510"/>
                  <a:pt x="3132997" y="6095075"/>
                </a:cubicBezTo>
                <a:cubicBezTo>
                  <a:pt x="3110977" y="6091930"/>
                  <a:pt x="3066940" y="6107655"/>
                  <a:pt x="3066940" y="6091930"/>
                </a:cubicBezTo>
                <a:cubicBezTo>
                  <a:pt x="3038630" y="6095075"/>
                  <a:pt x="3044920" y="6104510"/>
                  <a:pt x="3010318" y="6107655"/>
                </a:cubicBezTo>
                <a:cubicBezTo>
                  <a:pt x="2985154" y="6113945"/>
                  <a:pt x="3029192" y="6110800"/>
                  <a:pt x="3022901" y="6117090"/>
                </a:cubicBezTo>
                <a:cubicBezTo>
                  <a:pt x="2988300" y="6113945"/>
                  <a:pt x="2975717" y="6113945"/>
                  <a:pt x="2944261" y="6107655"/>
                </a:cubicBezTo>
                <a:cubicBezTo>
                  <a:pt x="2966281" y="6104510"/>
                  <a:pt x="2975717" y="6101365"/>
                  <a:pt x="2975717" y="6095075"/>
                </a:cubicBezTo>
                <a:cubicBezTo>
                  <a:pt x="2978864" y="6091930"/>
                  <a:pt x="2966281" y="6091930"/>
                  <a:pt x="2966281" y="6088785"/>
                </a:cubicBezTo>
                <a:cubicBezTo>
                  <a:pt x="2931679" y="6104510"/>
                  <a:pt x="2928533" y="6091930"/>
                  <a:pt x="2890786" y="6104510"/>
                </a:cubicBezTo>
                <a:cubicBezTo>
                  <a:pt x="2912806" y="6095075"/>
                  <a:pt x="2903369" y="6085639"/>
                  <a:pt x="2859331" y="6091930"/>
                </a:cubicBezTo>
                <a:cubicBezTo>
                  <a:pt x="2834166" y="6091930"/>
                  <a:pt x="2903369" y="6085639"/>
                  <a:pt x="2919097" y="6082494"/>
                </a:cubicBezTo>
                <a:cubicBezTo>
                  <a:pt x="2868767" y="6079349"/>
                  <a:pt x="2831020" y="6085639"/>
                  <a:pt x="2777545" y="6091930"/>
                </a:cubicBezTo>
                <a:cubicBezTo>
                  <a:pt x="2777545" y="6082494"/>
                  <a:pt x="2755526" y="6079349"/>
                  <a:pt x="2790127" y="6076204"/>
                </a:cubicBezTo>
                <a:cubicBezTo>
                  <a:pt x="2742943" y="6076204"/>
                  <a:pt x="2702051" y="6085639"/>
                  <a:pt x="2692615" y="6104510"/>
                </a:cubicBezTo>
                <a:cubicBezTo>
                  <a:pt x="2670595" y="6104510"/>
                  <a:pt x="2623411" y="6095075"/>
                  <a:pt x="2617121" y="6107655"/>
                </a:cubicBezTo>
                <a:cubicBezTo>
                  <a:pt x="2604537" y="6120235"/>
                  <a:pt x="2645431" y="6107655"/>
                  <a:pt x="2645431" y="6113945"/>
                </a:cubicBezTo>
                <a:cubicBezTo>
                  <a:pt x="2617121" y="6126524"/>
                  <a:pt x="2604537" y="6101365"/>
                  <a:pt x="2569936" y="6098220"/>
                </a:cubicBezTo>
                <a:cubicBezTo>
                  <a:pt x="2560500" y="6098220"/>
                  <a:pt x="2541626" y="6110800"/>
                  <a:pt x="2563644" y="6107655"/>
                </a:cubicBezTo>
                <a:cubicBezTo>
                  <a:pt x="2551062" y="6117090"/>
                  <a:pt x="2525898" y="6104510"/>
                  <a:pt x="2551062" y="6098220"/>
                </a:cubicBezTo>
                <a:cubicBezTo>
                  <a:pt x="2532190" y="6088785"/>
                  <a:pt x="2488151" y="6110800"/>
                  <a:pt x="2497587" y="6088785"/>
                </a:cubicBezTo>
                <a:cubicBezTo>
                  <a:pt x="2475568" y="6091930"/>
                  <a:pt x="2481859" y="6104510"/>
                  <a:pt x="2475568" y="6107655"/>
                </a:cubicBezTo>
                <a:cubicBezTo>
                  <a:pt x="2456694" y="6107655"/>
                  <a:pt x="2396928" y="6104510"/>
                  <a:pt x="2371764" y="6104510"/>
                </a:cubicBezTo>
                <a:cubicBezTo>
                  <a:pt x="2384346" y="6095075"/>
                  <a:pt x="2412657" y="6107655"/>
                  <a:pt x="2440967" y="6101365"/>
                </a:cubicBezTo>
                <a:cubicBezTo>
                  <a:pt x="2440967" y="6095075"/>
                  <a:pt x="2437820" y="6091930"/>
                  <a:pt x="2422093" y="6095075"/>
                </a:cubicBezTo>
                <a:cubicBezTo>
                  <a:pt x="2440967" y="6082494"/>
                  <a:pt x="2453549" y="6091930"/>
                  <a:pt x="2456694" y="6095075"/>
                </a:cubicBezTo>
                <a:cubicBezTo>
                  <a:pt x="2478715" y="6095075"/>
                  <a:pt x="2478715" y="6088785"/>
                  <a:pt x="2478715" y="6082494"/>
                </a:cubicBezTo>
                <a:cubicBezTo>
                  <a:pt x="2330871" y="6091930"/>
                  <a:pt x="2104388" y="6051045"/>
                  <a:pt x="1943964" y="6044755"/>
                </a:cubicBezTo>
                <a:cubicBezTo>
                  <a:pt x="1969128" y="6025885"/>
                  <a:pt x="1811849" y="6007014"/>
                  <a:pt x="1792975" y="6013305"/>
                </a:cubicBezTo>
                <a:cubicBezTo>
                  <a:pt x="1780393" y="6010160"/>
                  <a:pt x="1780393" y="6003869"/>
                  <a:pt x="1764664" y="5997579"/>
                </a:cubicBezTo>
                <a:cubicBezTo>
                  <a:pt x="1745791" y="6007014"/>
                  <a:pt x="1736354" y="5991289"/>
                  <a:pt x="1708044" y="5991289"/>
                </a:cubicBezTo>
                <a:cubicBezTo>
                  <a:pt x="1676587" y="5981855"/>
                  <a:pt x="1739500" y="5997579"/>
                  <a:pt x="1723771" y="5985000"/>
                </a:cubicBezTo>
                <a:cubicBezTo>
                  <a:pt x="1701753" y="5966130"/>
                  <a:pt x="1686025" y="5991289"/>
                  <a:pt x="1654569" y="5975565"/>
                </a:cubicBezTo>
                <a:cubicBezTo>
                  <a:pt x="1657715" y="5972420"/>
                  <a:pt x="1673443" y="5975565"/>
                  <a:pt x="1673443" y="5972420"/>
                </a:cubicBezTo>
                <a:cubicBezTo>
                  <a:pt x="1648278" y="5959840"/>
                  <a:pt x="1579075" y="5940971"/>
                  <a:pt x="1579075" y="5959840"/>
                </a:cubicBezTo>
                <a:cubicBezTo>
                  <a:pt x="1560201" y="5937826"/>
                  <a:pt x="1569637" y="5928389"/>
                  <a:pt x="1522454" y="5909520"/>
                </a:cubicBezTo>
                <a:cubicBezTo>
                  <a:pt x="1497289" y="5903230"/>
                  <a:pt x="1506726" y="5915810"/>
                  <a:pt x="1481561" y="5909520"/>
                </a:cubicBezTo>
                <a:cubicBezTo>
                  <a:pt x="1472125" y="5896940"/>
                  <a:pt x="1431232" y="5884360"/>
                  <a:pt x="1409212" y="5881215"/>
                </a:cubicBezTo>
                <a:cubicBezTo>
                  <a:pt x="1399776" y="5846620"/>
                  <a:pt x="1292826" y="5840330"/>
                  <a:pt x="1264516" y="5815170"/>
                </a:cubicBezTo>
                <a:cubicBezTo>
                  <a:pt x="1239351" y="5812025"/>
                  <a:pt x="1192167" y="5799446"/>
                  <a:pt x="1148128" y="5780576"/>
                </a:cubicBezTo>
                <a:cubicBezTo>
                  <a:pt x="1104090" y="5764850"/>
                  <a:pt x="1066343" y="5742835"/>
                  <a:pt x="1056906" y="5736546"/>
                </a:cubicBezTo>
                <a:cubicBezTo>
                  <a:pt x="1072635" y="5730256"/>
                  <a:pt x="1085217" y="5742835"/>
                  <a:pt x="1094653" y="5752270"/>
                </a:cubicBezTo>
                <a:cubicBezTo>
                  <a:pt x="1116674" y="5758560"/>
                  <a:pt x="1082071" y="5733401"/>
                  <a:pt x="1122963" y="5749125"/>
                </a:cubicBezTo>
                <a:cubicBezTo>
                  <a:pt x="1110382" y="5749125"/>
                  <a:pt x="1110382" y="5758560"/>
                  <a:pt x="1119818" y="5764850"/>
                </a:cubicBezTo>
                <a:cubicBezTo>
                  <a:pt x="1122963" y="5761705"/>
                  <a:pt x="1135546" y="5764850"/>
                  <a:pt x="1148128" y="5771140"/>
                </a:cubicBezTo>
                <a:cubicBezTo>
                  <a:pt x="1160711" y="5777431"/>
                  <a:pt x="1176438" y="5783721"/>
                  <a:pt x="1192167" y="5790011"/>
                </a:cubicBezTo>
                <a:cubicBezTo>
                  <a:pt x="1198459" y="5790011"/>
                  <a:pt x="1204750" y="5790011"/>
                  <a:pt x="1207895" y="5786866"/>
                </a:cubicBezTo>
                <a:cubicBezTo>
                  <a:pt x="1204750" y="5777431"/>
                  <a:pt x="1179585" y="5767995"/>
                  <a:pt x="1154420" y="5758560"/>
                </a:cubicBezTo>
                <a:cubicBezTo>
                  <a:pt x="1129255" y="5749125"/>
                  <a:pt x="1104090" y="5739691"/>
                  <a:pt x="1097800" y="5742835"/>
                </a:cubicBezTo>
                <a:cubicBezTo>
                  <a:pt x="1085217" y="5733401"/>
                  <a:pt x="1050615" y="5711386"/>
                  <a:pt x="1034887" y="5714531"/>
                </a:cubicBezTo>
                <a:cubicBezTo>
                  <a:pt x="1006577" y="5695661"/>
                  <a:pt x="1066343" y="5720821"/>
                  <a:pt x="1082071" y="5727111"/>
                </a:cubicBezTo>
                <a:cubicBezTo>
                  <a:pt x="1082071" y="5727111"/>
                  <a:pt x="1082071" y="5727111"/>
                  <a:pt x="1085217" y="5714531"/>
                </a:cubicBezTo>
                <a:cubicBezTo>
                  <a:pt x="1063197" y="5705096"/>
                  <a:pt x="1066343" y="5717676"/>
                  <a:pt x="1044325" y="5708241"/>
                </a:cubicBezTo>
                <a:cubicBezTo>
                  <a:pt x="1082071" y="5708241"/>
                  <a:pt x="1028596" y="5692515"/>
                  <a:pt x="990850" y="5679935"/>
                </a:cubicBezTo>
                <a:cubicBezTo>
                  <a:pt x="993995" y="5667356"/>
                  <a:pt x="1053761" y="5698806"/>
                  <a:pt x="1078926" y="5705096"/>
                </a:cubicBezTo>
                <a:cubicBezTo>
                  <a:pt x="1069488" y="5689370"/>
                  <a:pt x="1072635" y="5695661"/>
                  <a:pt x="1056906" y="5683080"/>
                </a:cubicBezTo>
                <a:cubicBezTo>
                  <a:pt x="1060052" y="5689370"/>
                  <a:pt x="1022305" y="5679935"/>
                  <a:pt x="984558" y="5664211"/>
                </a:cubicBezTo>
                <a:cubicBezTo>
                  <a:pt x="946811" y="5648486"/>
                  <a:pt x="905918" y="5626472"/>
                  <a:pt x="896481" y="5617037"/>
                </a:cubicBezTo>
                <a:cubicBezTo>
                  <a:pt x="833569" y="5601311"/>
                  <a:pt x="742347" y="5538412"/>
                  <a:pt x="698310" y="5528976"/>
                </a:cubicBezTo>
                <a:cubicBezTo>
                  <a:pt x="704601" y="5541557"/>
                  <a:pt x="723473" y="5547847"/>
                  <a:pt x="742347" y="5554137"/>
                </a:cubicBezTo>
                <a:cubicBezTo>
                  <a:pt x="745493" y="5566716"/>
                  <a:pt x="723473" y="5550992"/>
                  <a:pt x="710892" y="5544702"/>
                </a:cubicBezTo>
                <a:cubicBezTo>
                  <a:pt x="701454" y="5550992"/>
                  <a:pt x="720328" y="5560427"/>
                  <a:pt x="729764" y="5566716"/>
                </a:cubicBezTo>
                <a:cubicBezTo>
                  <a:pt x="739202" y="5560427"/>
                  <a:pt x="761221" y="5585586"/>
                  <a:pt x="761221" y="5573006"/>
                </a:cubicBezTo>
                <a:cubicBezTo>
                  <a:pt x="770657" y="5579296"/>
                  <a:pt x="773803" y="5585586"/>
                  <a:pt x="773803" y="5591876"/>
                </a:cubicBezTo>
                <a:cubicBezTo>
                  <a:pt x="773803" y="5591876"/>
                  <a:pt x="773803" y="5591876"/>
                  <a:pt x="736056" y="5573006"/>
                </a:cubicBezTo>
                <a:cubicBezTo>
                  <a:pt x="736056" y="5582441"/>
                  <a:pt x="776948" y="5595021"/>
                  <a:pt x="770657" y="5604456"/>
                </a:cubicBezTo>
                <a:cubicBezTo>
                  <a:pt x="729764" y="5579296"/>
                  <a:pt x="714037" y="5569861"/>
                  <a:pt x="695163" y="5560427"/>
                </a:cubicBezTo>
                <a:cubicBezTo>
                  <a:pt x="685727" y="5554137"/>
                  <a:pt x="676289" y="5547847"/>
                  <a:pt x="660562" y="5541557"/>
                </a:cubicBezTo>
                <a:cubicBezTo>
                  <a:pt x="647979" y="5535266"/>
                  <a:pt x="632252" y="5525831"/>
                  <a:pt x="607087" y="5513251"/>
                </a:cubicBezTo>
                <a:cubicBezTo>
                  <a:pt x="619669" y="5510106"/>
                  <a:pt x="638543" y="5522686"/>
                  <a:pt x="625961" y="5503816"/>
                </a:cubicBezTo>
                <a:cubicBezTo>
                  <a:pt x="654271" y="5516396"/>
                  <a:pt x="660562" y="5525831"/>
                  <a:pt x="679436" y="5525831"/>
                </a:cubicBezTo>
                <a:cubicBezTo>
                  <a:pt x="676289" y="5513251"/>
                  <a:pt x="673144" y="5510106"/>
                  <a:pt x="673144" y="5500671"/>
                </a:cubicBezTo>
                <a:cubicBezTo>
                  <a:pt x="663707" y="5497526"/>
                  <a:pt x="666853" y="5500671"/>
                  <a:pt x="669998" y="5503816"/>
                </a:cubicBezTo>
                <a:cubicBezTo>
                  <a:pt x="651126" y="5506961"/>
                  <a:pt x="610232" y="5462932"/>
                  <a:pt x="603942" y="5472367"/>
                </a:cubicBezTo>
                <a:cubicBezTo>
                  <a:pt x="594504" y="5459787"/>
                  <a:pt x="588213" y="5459787"/>
                  <a:pt x="566194" y="5450351"/>
                </a:cubicBezTo>
                <a:cubicBezTo>
                  <a:pt x="585068" y="5447206"/>
                  <a:pt x="534738" y="5418902"/>
                  <a:pt x="572486" y="5437771"/>
                </a:cubicBezTo>
                <a:cubicBezTo>
                  <a:pt x="537884" y="5422047"/>
                  <a:pt x="478118" y="5387452"/>
                  <a:pt x="427788" y="5352857"/>
                </a:cubicBezTo>
                <a:cubicBezTo>
                  <a:pt x="478118" y="5371726"/>
                  <a:pt x="443515" y="5346567"/>
                  <a:pt x="390040" y="5311973"/>
                </a:cubicBezTo>
                <a:cubicBezTo>
                  <a:pt x="336565" y="5274232"/>
                  <a:pt x="267363" y="5227058"/>
                  <a:pt x="245344" y="5217622"/>
                </a:cubicBezTo>
                <a:cubicBezTo>
                  <a:pt x="229615" y="5198752"/>
                  <a:pt x="195014" y="5167303"/>
                  <a:pt x="160413" y="5142142"/>
                </a:cubicBezTo>
                <a:cubicBezTo>
                  <a:pt x="122665" y="5113838"/>
                  <a:pt x="84919" y="5085533"/>
                  <a:pt x="66045" y="5066664"/>
                </a:cubicBezTo>
                <a:cubicBezTo>
                  <a:pt x="62899" y="5054082"/>
                  <a:pt x="40880" y="5032068"/>
                  <a:pt x="28298" y="5016343"/>
                </a:cubicBezTo>
                <a:cubicBezTo>
                  <a:pt x="6279" y="5003763"/>
                  <a:pt x="53463" y="5050937"/>
                  <a:pt x="25153" y="5035213"/>
                </a:cubicBezTo>
                <a:cubicBezTo>
                  <a:pt x="23580" y="5028923"/>
                  <a:pt x="22007" y="5023419"/>
                  <a:pt x="17682" y="5017130"/>
                </a:cubicBezTo>
                <a:lnTo>
                  <a:pt x="0" y="5000321"/>
                </a:lnTo>
                <a:lnTo>
                  <a:pt x="0" y="4992228"/>
                </a:lnTo>
                <a:lnTo>
                  <a:pt x="3133" y="4991184"/>
                </a:lnTo>
                <a:lnTo>
                  <a:pt x="0" y="4988858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93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96408" y="122171"/>
            <a:ext cx="9546035" cy="4906603"/>
          </a:xfrm>
          <a:custGeom>
            <a:avLst/>
            <a:gdLst>
              <a:gd name="connsiteX0" fmla="*/ 270006 w 9546035"/>
              <a:gd name="connsiteY0" fmla="*/ 2884208 h 4906603"/>
              <a:gd name="connsiteX1" fmla="*/ 145029 w 9546035"/>
              <a:gd name="connsiteY1" fmla="*/ 2928211 h 4906603"/>
              <a:gd name="connsiteX2" fmla="*/ 52679 w 9546035"/>
              <a:gd name="connsiteY2" fmla="*/ 2953435 h 4906603"/>
              <a:gd name="connsiteX3" fmla="*/ 119842 w 9546035"/>
              <a:gd name="connsiteY3" fmla="*/ 2928211 h 4906603"/>
              <a:gd name="connsiteX4" fmla="*/ 242101 w 9546035"/>
              <a:gd name="connsiteY4" fmla="*/ 2892477 h 4906603"/>
              <a:gd name="connsiteX5" fmla="*/ 306250 w 9546035"/>
              <a:gd name="connsiteY5" fmla="*/ 2872709 h 4906603"/>
              <a:gd name="connsiteX6" fmla="*/ 301066 w 9546035"/>
              <a:gd name="connsiteY6" fmla="*/ 2875004 h 4906603"/>
              <a:gd name="connsiteX7" fmla="*/ 270006 w 9546035"/>
              <a:gd name="connsiteY7" fmla="*/ 2884208 h 4906603"/>
              <a:gd name="connsiteX8" fmla="*/ 279356 w 9546035"/>
              <a:gd name="connsiteY8" fmla="*/ 2880916 h 4906603"/>
              <a:gd name="connsiteX9" fmla="*/ 4814464 w 9546035"/>
              <a:gd name="connsiteY9" fmla="*/ 100 h 4906603"/>
              <a:gd name="connsiteX10" fmla="*/ 4943019 w 9546035"/>
              <a:gd name="connsiteY10" fmla="*/ 31630 h 4906603"/>
              <a:gd name="connsiteX11" fmla="*/ 4875856 w 9546035"/>
              <a:gd name="connsiteY11" fmla="*/ 19018 h 4906603"/>
              <a:gd name="connsiteX12" fmla="*/ 4951415 w 9546035"/>
              <a:gd name="connsiteY12" fmla="*/ 48447 h 4906603"/>
              <a:gd name="connsiteX13" fmla="*/ 4959810 w 9546035"/>
              <a:gd name="connsiteY13" fmla="*/ 82079 h 4906603"/>
              <a:gd name="connsiteX14" fmla="*/ 5022776 w 9546035"/>
              <a:gd name="connsiteY14" fmla="*/ 124119 h 4906603"/>
              <a:gd name="connsiteX15" fmla="*/ 5077346 w 9546035"/>
              <a:gd name="connsiteY15" fmla="*/ 216608 h 4906603"/>
              <a:gd name="connsiteX16" fmla="*/ 5119323 w 9546035"/>
              <a:gd name="connsiteY16" fmla="*/ 267057 h 4906603"/>
              <a:gd name="connsiteX17" fmla="*/ 5136114 w 9546035"/>
              <a:gd name="connsiteY17" fmla="*/ 309097 h 4906603"/>
              <a:gd name="connsiteX18" fmla="*/ 5169696 w 9546035"/>
              <a:gd name="connsiteY18" fmla="*/ 342729 h 4906603"/>
              <a:gd name="connsiteX19" fmla="*/ 5136114 w 9546035"/>
              <a:gd name="connsiteY19" fmla="*/ 330117 h 4906603"/>
              <a:gd name="connsiteX20" fmla="*/ 5203278 w 9546035"/>
              <a:gd name="connsiteY20" fmla="*/ 401586 h 4906603"/>
              <a:gd name="connsiteX21" fmla="*/ 5211673 w 9546035"/>
              <a:gd name="connsiteY21" fmla="*/ 435218 h 4906603"/>
              <a:gd name="connsiteX22" fmla="*/ 5262046 w 9546035"/>
              <a:gd name="connsiteY22" fmla="*/ 468850 h 4906603"/>
              <a:gd name="connsiteX23" fmla="*/ 5262046 w 9546035"/>
              <a:gd name="connsiteY23" fmla="*/ 527707 h 4906603"/>
              <a:gd name="connsiteX24" fmla="*/ 5291430 w 9546035"/>
              <a:gd name="connsiteY24" fmla="*/ 561339 h 4906603"/>
              <a:gd name="connsiteX25" fmla="*/ 5337605 w 9546035"/>
              <a:gd name="connsiteY25" fmla="*/ 632808 h 4906603"/>
              <a:gd name="connsiteX26" fmla="*/ 5379582 w 9546035"/>
              <a:gd name="connsiteY26" fmla="*/ 683256 h 4906603"/>
              <a:gd name="connsiteX27" fmla="*/ 5396373 w 9546035"/>
              <a:gd name="connsiteY27" fmla="*/ 733704 h 4906603"/>
              <a:gd name="connsiteX28" fmla="*/ 5429954 w 9546035"/>
              <a:gd name="connsiteY28" fmla="*/ 754725 h 4906603"/>
              <a:gd name="connsiteX29" fmla="*/ 5438350 w 9546035"/>
              <a:gd name="connsiteY29" fmla="*/ 800969 h 4906603"/>
              <a:gd name="connsiteX30" fmla="*/ 5492920 w 9546035"/>
              <a:gd name="connsiteY30" fmla="*/ 859826 h 4906603"/>
              <a:gd name="connsiteX31" fmla="*/ 5492920 w 9546035"/>
              <a:gd name="connsiteY31" fmla="*/ 885050 h 4906603"/>
              <a:gd name="connsiteX32" fmla="*/ 5551688 w 9546035"/>
              <a:gd name="connsiteY32" fmla="*/ 956518 h 4906603"/>
              <a:gd name="connsiteX33" fmla="*/ 5572677 w 9546035"/>
              <a:gd name="connsiteY33" fmla="*/ 1019579 h 4906603"/>
              <a:gd name="connsiteX34" fmla="*/ 5614654 w 9546035"/>
              <a:gd name="connsiteY34" fmla="*/ 1040599 h 4906603"/>
              <a:gd name="connsiteX35" fmla="*/ 5614654 w 9546035"/>
              <a:gd name="connsiteY35" fmla="*/ 1082639 h 4906603"/>
              <a:gd name="connsiteX36" fmla="*/ 5635642 w 9546035"/>
              <a:gd name="connsiteY36" fmla="*/ 1099456 h 4906603"/>
              <a:gd name="connsiteX37" fmla="*/ 5644038 w 9546035"/>
              <a:gd name="connsiteY37" fmla="*/ 1128884 h 4906603"/>
              <a:gd name="connsiteX38" fmla="*/ 5677620 w 9546035"/>
              <a:gd name="connsiteY38" fmla="*/ 1149904 h 4906603"/>
              <a:gd name="connsiteX39" fmla="*/ 5690213 w 9546035"/>
              <a:gd name="connsiteY39" fmla="*/ 1183536 h 4906603"/>
              <a:gd name="connsiteX40" fmla="*/ 5740585 w 9546035"/>
              <a:gd name="connsiteY40" fmla="*/ 1246597 h 4906603"/>
              <a:gd name="connsiteX41" fmla="*/ 5761574 w 9546035"/>
              <a:gd name="connsiteY41" fmla="*/ 1267617 h 4906603"/>
              <a:gd name="connsiteX42" fmla="*/ 5774167 w 9546035"/>
              <a:gd name="connsiteY42" fmla="*/ 1339086 h 4906603"/>
              <a:gd name="connsiteX43" fmla="*/ 5782562 w 9546035"/>
              <a:gd name="connsiteY43" fmla="*/ 1318065 h 4906603"/>
              <a:gd name="connsiteX44" fmla="*/ 5790958 w 9546035"/>
              <a:gd name="connsiteY44" fmla="*/ 1360106 h 4906603"/>
              <a:gd name="connsiteX45" fmla="*/ 5853924 w 9546035"/>
              <a:gd name="connsiteY45" fmla="*/ 1410554 h 4906603"/>
              <a:gd name="connsiteX46" fmla="*/ 5874912 w 9546035"/>
              <a:gd name="connsiteY46" fmla="*/ 1456799 h 4906603"/>
              <a:gd name="connsiteX47" fmla="*/ 5908494 w 9546035"/>
              <a:gd name="connsiteY47" fmla="*/ 1503043 h 4906603"/>
              <a:gd name="connsiteX48" fmla="*/ 5916889 w 9546035"/>
              <a:gd name="connsiteY48" fmla="*/ 1545083 h 4906603"/>
              <a:gd name="connsiteX49" fmla="*/ 5946273 w 9546035"/>
              <a:gd name="connsiteY49" fmla="*/ 1566103 h 4906603"/>
              <a:gd name="connsiteX50" fmla="*/ 5950471 w 9546035"/>
              <a:gd name="connsiteY50" fmla="*/ 1608144 h 4906603"/>
              <a:gd name="connsiteX51" fmla="*/ 5979855 w 9546035"/>
              <a:gd name="connsiteY51" fmla="*/ 1608144 h 4906603"/>
              <a:gd name="connsiteX52" fmla="*/ 5979855 w 9546035"/>
              <a:gd name="connsiteY52" fmla="*/ 1633368 h 4906603"/>
              <a:gd name="connsiteX53" fmla="*/ 6013437 w 9546035"/>
              <a:gd name="connsiteY53" fmla="*/ 1662796 h 4906603"/>
              <a:gd name="connsiteX54" fmla="*/ 6038623 w 9546035"/>
              <a:gd name="connsiteY54" fmla="*/ 1742673 h 4906603"/>
              <a:gd name="connsiteX55" fmla="*/ 6101589 w 9546035"/>
              <a:gd name="connsiteY55" fmla="*/ 1763693 h 4906603"/>
              <a:gd name="connsiteX56" fmla="*/ 6101589 w 9546035"/>
              <a:gd name="connsiteY56" fmla="*/ 1898222 h 4906603"/>
              <a:gd name="connsiteX57" fmla="*/ 6093193 w 9546035"/>
              <a:gd name="connsiteY57" fmla="*/ 1923447 h 4906603"/>
              <a:gd name="connsiteX58" fmla="*/ 6105787 w 9546035"/>
              <a:gd name="connsiteY58" fmla="*/ 1889814 h 4906603"/>
              <a:gd name="connsiteX59" fmla="*/ 6000844 w 9546035"/>
              <a:gd name="connsiteY59" fmla="*/ 2184097 h 4906603"/>
              <a:gd name="connsiteX60" fmla="*/ 6000844 w 9546035"/>
              <a:gd name="connsiteY60" fmla="*/ 2184097 h 4906603"/>
              <a:gd name="connsiteX61" fmla="*/ 6013437 w 9546035"/>
              <a:gd name="connsiteY61" fmla="*/ 2179893 h 4906603"/>
              <a:gd name="connsiteX62" fmla="*/ 5883308 w 9546035"/>
              <a:gd name="connsiteY62" fmla="*/ 2440543 h 4906603"/>
              <a:gd name="connsiteX63" fmla="*/ 5883308 w 9546035"/>
              <a:gd name="connsiteY63" fmla="*/ 2440543 h 4906603"/>
              <a:gd name="connsiteX64" fmla="*/ 5929483 w 9546035"/>
              <a:gd name="connsiteY64" fmla="*/ 2377482 h 4906603"/>
              <a:gd name="connsiteX65" fmla="*/ 5887505 w 9546035"/>
              <a:gd name="connsiteY65" fmla="*/ 2465767 h 4906603"/>
              <a:gd name="connsiteX66" fmla="*/ 5937878 w 9546035"/>
              <a:gd name="connsiteY66" fmla="*/ 2444747 h 4906603"/>
              <a:gd name="connsiteX67" fmla="*/ 5937878 w 9546035"/>
              <a:gd name="connsiteY67" fmla="*/ 2465767 h 4906603"/>
              <a:gd name="connsiteX68" fmla="*/ 5988251 w 9546035"/>
              <a:gd name="connsiteY68" fmla="*/ 2444747 h 4906603"/>
              <a:gd name="connsiteX69" fmla="*/ 6009239 w 9546035"/>
              <a:gd name="connsiteY69" fmla="*/ 2453155 h 4906603"/>
              <a:gd name="connsiteX70" fmla="*/ 6051216 w 9546035"/>
              <a:gd name="connsiteY70" fmla="*/ 2453155 h 4906603"/>
              <a:gd name="connsiteX71" fmla="*/ 6282091 w 9546035"/>
              <a:gd name="connsiteY71" fmla="*/ 2411115 h 4906603"/>
              <a:gd name="connsiteX72" fmla="*/ 6894957 w 9546035"/>
              <a:gd name="connsiteY72" fmla="*/ 2306014 h 4906603"/>
              <a:gd name="connsiteX73" fmla="*/ 7205588 w 9546035"/>
              <a:gd name="connsiteY73" fmla="*/ 2255565 h 4906603"/>
              <a:gd name="connsiteX74" fmla="*/ 7306334 w 9546035"/>
              <a:gd name="connsiteY74" fmla="*/ 2213525 h 4906603"/>
              <a:gd name="connsiteX75" fmla="*/ 7642151 w 9546035"/>
              <a:gd name="connsiteY75" fmla="*/ 2171485 h 4906603"/>
              <a:gd name="connsiteX76" fmla="*/ 8255018 w 9546035"/>
              <a:gd name="connsiteY76" fmla="*/ 2108424 h 4906603"/>
              <a:gd name="connsiteX77" fmla="*/ 8494287 w 9546035"/>
              <a:gd name="connsiteY77" fmla="*/ 2121036 h 4906603"/>
              <a:gd name="connsiteX78" fmla="*/ 8532067 w 9546035"/>
              <a:gd name="connsiteY78" fmla="*/ 2150465 h 4906603"/>
              <a:gd name="connsiteX79" fmla="*/ 8578242 w 9546035"/>
              <a:gd name="connsiteY79" fmla="*/ 2200913 h 4906603"/>
              <a:gd name="connsiteX80" fmla="*/ 8607626 w 9546035"/>
              <a:gd name="connsiteY80" fmla="*/ 2205117 h 4906603"/>
              <a:gd name="connsiteX81" fmla="*/ 8603428 w 9546035"/>
              <a:gd name="connsiteY81" fmla="*/ 2234545 h 4906603"/>
              <a:gd name="connsiteX82" fmla="*/ 8628614 w 9546035"/>
              <a:gd name="connsiteY82" fmla="*/ 2247157 h 4906603"/>
              <a:gd name="connsiteX83" fmla="*/ 8653801 w 9546035"/>
              <a:gd name="connsiteY83" fmla="*/ 2272382 h 4906603"/>
              <a:gd name="connsiteX84" fmla="*/ 8628614 w 9546035"/>
              <a:gd name="connsiteY84" fmla="*/ 2297606 h 4906603"/>
              <a:gd name="connsiteX85" fmla="*/ 8678987 w 9546035"/>
              <a:gd name="connsiteY85" fmla="*/ 2327034 h 4906603"/>
              <a:gd name="connsiteX86" fmla="*/ 8657998 w 9546035"/>
              <a:gd name="connsiteY86" fmla="*/ 2369074 h 4906603"/>
              <a:gd name="connsiteX87" fmla="*/ 8712569 w 9546035"/>
              <a:gd name="connsiteY87" fmla="*/ 2360666 h 4906603"/>
              <a:gd name="connsiteX88" fmla="*/ 8657998 w 9546035"/>
              <a:gd name="connsiteY88" fmla="*/ 2390095 h 4906603"/>
              <a:gd name="connsiteX89" fmla="*/ 8687382 w 9546035"/>
              <a:gd name="connsiteY89" fmla="*/ 2440543 h 4906603"/>
              <a:gd name="connsiteX90" fmla="*/ 8729360 w 9546035"/>
              <a:gd name="connsiteY90" fmla="*/ 2444747 h 4906603"/>
              <a:gd name="connsiteX91" fmla="*/ 8716766 w 9546035"/>
              <a:gd name="connsiteY91" fmla="*/ 2486787 h 4906603"/>
              <a:gd name="connsiteX92" fmla="*/ 8771337 w 9546035"/>
              <a:gd name="connsiteY92" fmla="*/ 2482583 h 4906603"/>
              <a:gd name="connsiteX93" fmla="*/ 8762941 w 9546035"/>
              <a:gd name="connsiteY93" fmla="*/ 2524624 h 4906603"/>
              <a:gd name="connsiteX94" fmla="*/ 8800721 w 9546035"/>
              <a:gd name="connsiteY94" fmla="*/ 2566664 h 4906603"/>
              <a:gd name="connsiteX95" fmla="*/ 8792325 w 9546035"/>
              <a:gd name="connsiteY95" fmla="*/ 2596092 h 4906603"/>
              <a:gd name="connsiteX96" fmla="*/ 8783930 w 9546035"/>
              <a:gd name="connsiteY96" fmla="*/ 2629725 h 4906603"/>
              <a:gd name="connsiteX97" fmla="*/ 8905664 w 9546035"/>
              <a:gd name="connsiteY97" fmla="*/ 2701193 h 4906603"/>
              <a:gd name="connsiteX98" fmla="*/ 8888873 w 9546035"/>
              <a:gd name="connsiteY98" fmla="*/ 2772662 h 4906603"/>
              <a:gd name="connsiteX99" fmla="*/ 8947641 w 9546035"/>
              <a:gd name="connsiteY99" fmla="*/ 2772662 h 4906603"/>
              <a:gd name="connsiteX100" fmla="*/ 8834302 w 9546035"/>
              <a:gd name="connsiteY100" fmla="*/ 2860947 h 4906603"/>
              <a:gd name="connsiteX101" fmla="*/ 8897268 w 9546035"/>
              <a:gd name="connsiteY101" fmla="*/ 2877763 h 4906603"/>
              <a:gd name="connsiteX102" fmla="*/ 8888873 w 9546035"/>
              <a:gd name="connsiteY102" fmla="*/ 2898783 h 4906603"/>
              <a:gd name="connsiteX103" fmla="*/ 8989618 w 9546035"/>
              <a:gd name="connsiteY103" fmla="*/ 2869355 h 4906603"/>
              <a:gd name="connsiteX104" fmla="*/ 8960234 w 9546035"/>
              <a:gd name="connsiteY104" fmla="*/ 2932415 h 4906603"/>
              <a:gd name="connsiteX105" fmla="*/ 9065177 w 9546035"/>
              <a:gd name="connsiteY105" fmla="*/ 2953435 h 4906603"/>
              <a:gd name="connsiteX106" fmla="*/ 9052584 w 9546035"/>
              <a:gd name="connsiteY106" fmla="*/ 3016496 h 4906603"/>
              <a:gd name="connsiteX107" fmla="*/ 9081968 w 9546035"/>
              <a:gd name="connsiteY107" fmla="*/ 3037516 h 4906603"/>
              <a:gd name="connsiteX108" fmla="*/ 9128143 w 9546035"/>
              <a:gd name="connsiteY108" fmla="*/ 3054332 h 4906603"/>
              <a:gd name="connsiteX109" fmla="*/ 9136538 w 9546035"/>
              <a:gd name="connsiteY109" fmla="*/ 3066944 h 4906603"/>
              <a:gd name="connsiteX110" fmla="*/ 9178515 w 9546035"/>
              <a:gd name="connsiteY110" fmla="*/ 3083760 h 4906603"/>
              <a:gd name="connsiteX111" fmla="*/ 9178515 w 9546035"/>
              <a:gd name="connsiteY111" fmla="*/ 3130005 h 4906603"/>
              <a:gd name="connsiteX112" fmla="*/ 9207899 w 9546035"/>
              <a:gd name="connsiteY112" fmla="*/ 3130005 h 4906603"/>
              <a:gd name="connsiteX113" fmla="*/ 9216295 w 9546035"/>
              <a:gd name="connsiteY113" fmla="*/ 3159433 h 4906603"/>
              <a:gd name="connsiteX114" fmla="*/ 9115549 w 9546035"/>
              <a:gd name="connsiteY114" fmla="*/ 3214086 h 4906603"/>
              <a:gd name="connsiteX115" fmla="*/ 9044188 w 9546035"/>
              <a:gd name="connsiteY115" fmla="*/ 3272942 h 4906603"/>
              <a:gd name="connsiteX116" fmla="*/ 8813314 w 9546035"/>
              <a:gd name="connsiteY116" fmla="*/ 3323390 h 4906603"/>
              <a:gd name="connsiteX117" fmla="*/ 8557253 w 9546035"/>
              <a:gd name="connsiteY117" fmla="*/ 3357023 h 4906603"/>
              <a:gd name="connsiteX118" fmla="*/ 7637953 w 9546035"/>
              <a:gd name="connsiteY118" fmla="*/ 3504164 h 4906603"/>
              <a:gd name="connsiteX119" fmla="*/ 6605315 w 9546035"/>
              <a:gd name="connsiteY119" fmla="*/ 3680734 h 4906603"/>
              <a:gd name="connsiteX120" fmla="*/ 6559140 w 9546035"/>
              <a:gd name="connsiteY120" fmla="*/ 3689142 h 4906603"/>
              <a:gd name="connsiteX121" fmla="*/ 6584326 w 9546035"/>
              <a:gd name="connsiteY121" fmla="*/ 3697550 h 4906603"/>
              <a:gd name="connsiteX122" fmla="*/ 7155216 w 9546035"/>
              <a:gd name="connsiteY122" fmla="*/ 3596653 h 4906603"/>
              <a:gd name="connsiteX123" fmla="*/ 7814257 w 9546035"/>
              <a:gd name="connsiteY123" fmla="*/ 3491552 h 4906603"/>
              <a:gd name="connsiteX124" fmla="*/ 8473299 w 9546035"/>
              <a:gd name="connsiteY124" fmla="*/ 3390655 h 4906603"/>
              <a:gd name="connsiteX125" fmla="*/ 8968629 w 9546035"/>
              <a:gd name="connsiteY125" fmla="*/ 3314982 h 4906603"/>
              <a:gd name="connsiteX126" fmla="*/ 9102956 w 9546035"/>
              <a:gd name="connsiteY126" fmla="*/ 3281350 h 4906603"/>
              <a:gd name="connsiteX127" fmla="*/ 9128143 w 9546035"/>
              <a:gd name="connsiteY127" fmla="*/ 3281350 h 4906603"/>
              <a:gd name="connsiteX128" fmla="*/ 9262470 w 9546035"/>
              <a:gd name="connsiteY128" fmla="*/ 3230902 h 4906603"/>
              <a:gd name="connsiteX129" fmla="*/ 9270865 w 9546035"/>
              <a:gd name="connsiteY129" fmla="*/ 3272942 h 4906603"/>
              <a:gd name="connsiteX130" fmla="*/ 9300249 w 9546035"/>
              <a:gd name="connsiteY130" fmla="*/ 3264534 h 4906603"/>
              <a:gd name="connsiteX131" fmla="*/ 9283458 w 9546035"/>
              <a:gd name="connsiteY131" fmla="*/ 3293962 h 4906603"/>
              <a:gd name="connsiteX132" fmla="*/ 9304447 w 9546035"/>
              <a:gd name="connsiteY132" fmla="*/ 3293962 h 4906603"/>
              <a:gd name="connsiteX133" fmla="*/ 9300249 w 9546035"/>
              <a:gd name="connsiteY133" fmla="*/ 3323390 h 4906603"/>
              <a:gd name="connsiteX134" fmla="*/ 9342226 w 9546035"/>
              <a:gd name="connsiteY134" fmla="*/ 3344411 h 4906603"/>
              <a:gd name="connsiteX135" fmla="*/ 9333831 w 9546035"/>
              <a:gd name="connsiteY135" fmla="*/ 3369635 h 4906603"/>
              <a:gd name="connsiteX136" fmla="*/ 9375808 w 9546035"/>
              <a:gd name="connsiteY136" fmla="*/ 3407471 h 4906603"/>
              <a:gd name="connsiteX137" fmla="*/ 9392599 w 9546035"/>
              <a:gd name="connsiteY137" fmla="*/ 3432695 h 4906603"/>
              <a:gd name="connsiteX138" fmla="*/ 9434576 w 9546035"/>
              <a:gd name="connsiteY138" fmla="*/ 3483144 h 4906603"/>
              <a:gd name="connsiteX139" fmla="*/ 9413587 w 9546035"/>
              <a:gd name="connsiteY139" fmla="*/ 3499960 h 4906603"/>
              <a:gd name="connsiteX140" fmla="*/ 9455565 w 9546035"/>
              <a:gd name="connsiteY140" fmla="*/ 3533592 h 4906603"/>
              <a:gd name="connsiteX141" fmla="*/ 9459762 w 9546035"/>
              <a:gd name="connsiteY141" fmla="*/ 3567225 h 4906603"/>
              <a:gd name="connsiteX142" fmla="*/ 9476553 w 9546035"/>
              <a:gd name="connsiteY142" fmla="*/ 3563021 h 4906603"/>
              <a:gd name="connsiteX143" fmla="*/ 9468158 w 9546035"/>
              <a:gd name="connsiteY143" fmla="*/ 3617673 h 4906603"/>
              <a:gd name="connsiteX144" fmla="*/ 9518530 w 9546035"/>
              <a:gd name="connsiteY144" fmla="*/ 3626081 h 4906603"/>
              <a:gd name="connsiteX145" fmla="*/ 9522728 w 9546035"/>
              <a:gd name="connsiteY145" fmla="*/ 3651305 h 4906603"/>
              <a:gd name="connsiteX146" fmla="*/ 9543717 w 9546035"/>
              <a:gd name="connsiteY146" fmla="*/ 3668121 h 4906603"/>
              <a:gd name="connsiteX147" fmla="*/ 9531123 w 9546035"/>
              <a:gd name="connsiteY147" fmla="*/ 3697550 h 4906603"/>
              <a:gd name="connsiteX148" fmla="*/ 9543717 w 9546035"/>
              <a:gd name="connsiteY148" fmla="*/ 3739590 h 4906603"/>
              <a:gd name="connsiteX149" fmla="*/ 9531123 w 9546035"/>
              <a:gd name="connsiteY149" fmla="*/ 3773222 h 4906603"/>
              <a:gd name="connsiteX150" fmla="*/ 9476553 w 9546035"/>
              <a:gd name="connsiteY150" fmla="*/ 3785834 h 4906603"/>
              <a:gd name="connsiteX151" fmla="*/ 9375808 w 9546035"/>
              <a:gd name="connsiteY151" fmla="*/ 3827875 h 4906603"/>
              <a:gd name="connsiteX152" fmla="*/ 9325435 w 9546035"/>
              <a:gd name="connsiteY152" fmla="*/ 3802651 h 4906603"/>
              <a:gd name="connsiteX153" fmla="*/ 9333831 w 9546035"/>
              <a:gd name="connsiteY153" fmla="*/ 3773222 h 4906603"/>
              <a:gd name="connsiteX154" fmla="*/ 9308644 w 9546035"/>
              <a:gd name="connsiteY154" fmla="*/ 3769018 h 4906603"/>
              <a:gd name="connsiteX155" fmla="*/ 9312842 w 9546035"/>
              <a:gd name="connsiteY155" fmla="*/ 3731182 h 4906603"/>
              <a:gd name="connsiteX156" fmla="*/ 9186911 w 9546035"/>
              <a:gd name="connsiteY156" fmla="*/ 3760610 h 4906603"/>
              <a:gd name="connsiteX157" fmla="*/ 9270865 w 9546035"/>
              <a:gd name="connsiteY157" fmla="*/ 3680734 h 4906603"/>
              <a:gd name="connsiteX158" fmla="*/ 9270865 w 9546035"/>
              <a:gd name="connsiteY158" fmla="*/ 3680734 h 4906603"/>
              <a:gd name="connsiteX159" fmla="*/ 9199504 w 9546035"/>
              <a:gd name="connsiteY159" fmla="*/ 3697550 h 4906603"/>
              <a:gd name="connsiteX160" fmla="*/ 9157527 w 9546035"/>
              <a:gd name="connsiteY160" fmla="*/ 3697550 h 4906603"/>
              <a:gd name="connsiteX161" fmla="*/ 9094561 w 9546035"/>
              <a:gd name="connsiteY161" fmla="*/ 3680734 h 4906603"/>
              <a:gd name="connsiteX162" fmla="*/ 9102956 w 9546035"/>
              <a:gd name="connsiteY162" fmla="*/ 3659713 h 4906603"/>
              <a:gd name="connsiteX163" fmla="*/ 9220492 w 9546035"/>
              <a:gd name="connsiteY163" fmla="*/ 3630285 h 4906603"/>
              <a:gd name="connsiteX164" fmla="*/ 9157527 w 9546035"/>
              <a:gd name="connsiteY164" fmla="*/ 3638693 h 4906603"/>
              <a:gd name="connsiteX165" fmla="*/ 9178515 w 9546035"/>
              <a:gd name="connsiteY165" fmla="*/ 3605061 h 4906603"/>
              <a:gd name="connsiteX166" fmla="*/ 9123945 w 9546035"/>
              <a:gd name="connsiteY166" fmla="*/ 3588245 h 4906603"/>
              <a:gd name="connsiteX167" fmla="*/ 9086165 w 9546035"/>
              <a:gd name="connsiteY167" fmla="*/ 3596653 h 4906603"/>
              <a:gd name="connsiteX168" fmla="*/ 9065177 w 9546035"/>
              <a:gd name="connsiteY168" fmla="*/ 3584041 h 4906603"/>
              <a:gd name="connsiteX169" fmla="*/ 8960234 w 9546035"/>
              <a:gd name="connsiteY169" fmla="*/ 3584041 h 4906603"/>
              <a:gd name="connsiteX170" fmla="*/ 8523671 w 9546035"/>
              <a:gd name="connsiteY170" fmla="*/ 3647101 h 4906603"/>
              <a:gd name="connsiteX171" fmla="*/ 8431322 w 9546035"/>
              <a:gd name="connsiteY171" fmla="*/ 3680734 h 4906603"/>
              <a:gd name="connsiteX172" fmla="*/ 8427124 w 9546035"/>
              <a:gd name="connsiteY172" fmla="*/ 3697550 h 4906603"/>
              <a:gd name="connsiteX173" fmla="*/ 7889816 w 9546035"/>
              <a:gd name="connsiteY173" fmla="*/ 3781630 h 4906603"/>
              <a:gd name="connsiteX174" fmla="*/ 7835246 w 9546035"/>
              <a:gd name="connsiteY174" fmla="*/ 3802651 h 4906603"/>
              <a:gd name="connsiteX175" fmla="*/ 7847839 w 9546035"/>
              <a:gd name="connsiteY175" fmla="*/ 3815263 h 4906603"/>
              <a:gd name="connsiteX176" fmla="*/ 7642151 w 9546035"/>
              <a:gd name="connsiteY176" fmla="*/ 3848895 h 4906603"/>
              <a:gd name="connsiteX177" fmla="*/ 7587581 w 9546035"/>
              <a:gd name="connsiteY177" fmla="*/ 3878323 h 4906603"/>
              <a:gd name="connsiteX178" fmla="*/ 7860432 w 9546035"/>
              <a:gd name="connsiteY178" fmla="*/ 3827875 h 4906603"/>
              <a:gd name="connsiteX179" fmla="*/ 7965375 w 9546035"/>
              <a:gd name="connsiteY179" fmla="*/ 3815263 h 4906603"/>
              <a:gd name="connsiteX180" fmla="*/ 7889816 w 9546035"/>
              <a:gd name="connsiteY180" fmla="*/ 3836283 h 4906603"/>
              <a:gd name="connsiteX181" fmla="*/ 7805862 w 9546035"/>
              <a:gd name="connsiteY181" fmla="*/ 3857303 h 4906603"/>
              <a:gd name="connsiteX182" fmla="*/ 7805862 w 9546035"/>
              <a:gd name="connsiteY182" fmla="*/ 3857303 h 4906603"/>
              <a:gd name="connsiteX183" fmla="*/ 8208843 w 9546035"/>
              <a:gd name="connsiteY183" fmla="*/ 3806855 h 4906603"/>
              <a:gd name="connsiteX184" fmla="*/ 7965375 w 9546035"/>
              <a:gd name="connsiteY184" fmla="*/ 3857303 h 4906603"/>
              <a:gd name="connsiteX185" fmla="*/ 7453254 w 9546035"/>
              <a:gd name="connsiteY185" fmla="*/ 3949792 h 4906603"/>
              <a:gd name="connsiteX186" fmla="*/ 7402881 w 9546035"/>
              <a:gd name="connsiteY186" fmla="*/ 3970812 h 4906603"/>
              <a:gd name="connsiteX187" fmla="*/ 7650546 w 9546035"/>
              <a:gd name="connsiteY187" fmla="*/ 3928772 h 4906603"/>
              <a:gd name="connsiteX188" fmla="*/ 7663140 w 9546035"/>
              <a:gd name="connsiteY188" fmla="*/ 3941384 h 4906603"/>
              <a:gd name="connsiteX189" fmla="*/ 7856235 w 9546035"/>
              <a:gd name="connsiteY189" fmla="*/ 3916160 h 4906603"/>
              <a:gd name="connsiteX190" fmla="*/ 7839444 w 9546035"/>
              <a:gd name="connsiteY190" fmla="*/ 3928772 h 4906603"/>
              <a:gd name="connsiteX191" fmla="*/ 7881421 w 9546035"/>
              <a:gd name="connsiteY191" fmla="*/ 3937180 h 4906603"/>
              <a:gd name="connsiteX192" fmla="*/ 7726105 w 9546035"/>
              <a:gd name="connsiteY192" fmla="*/ 3991832 h 4906603"/>
              <a:gd name="connsiteX193" fmla="*/ 7369299 w 9546035"/>
              <a:gd name="connsiteY193" fmla="*/ 4063301 h 4906603"/>
              <a:gd name="connsiteX194" fmla="*/ 7184600 w 9546035"/>
              <a:gd name="connsiteY194" fmla="*/ 4096933 h 4906603"/>
              <a:gd name="connsiteX195" fmla="*/ 7172007 w 9546035"/>
              <a:gd name="connsiteY195" fmla="*/ 4126361 h 4906603"/>
              <a:gd name="connsiteX196" fmla="*/ 6995703 w 9546035"/>
              <a:gd name="connsiteY196" fmla="*/ 4155790 h 4906603"/>
              <a:gd name="connsiteX197" fmla="*/ 5774167 w 9546035"/>
              <a:gd name="connsiteY197" fmla="*/ 4353379 h 4906603"/>
              <a:gd name="connsiteX198" fmla="*/ 5803551 w 9546035"/>
              <a:gd name="connsiteY198" fmla="*/ 4357583 h 4906603"/>
              <a:gd name="connsiteX199" fmla="*/ 6978912 w 9546035"/>
              <a:gd name="connsiteY199" fmla="*/ 4168402 h 4906603"/>
              <a:gd name="connsiteX200" fmla="*/ 7037680 w 9546035"/>
              <a:gd name="connsiteY200" fmla="*/ 4176810 h 4906603"/>
              <a:gd name="connsiteX201" fmla="*/ 6613710 w 9546035"/>
              <a:gd name="connsiteY201" fmla="*/ 4244074 h 4906603"/>
              <a:gd name="connsiteX202" fmla="*/ 6580129 w 9546035"/>
              <a:gd name="connsiteY202" fmla="*/ 4273503 h 4906603"/>
              <a:gd name="connsiteX203" fmla="*/ 6466790 w 9546035"/>
              <a:gd name="connsiteY203" fmla="*/ 4290319 h 4906603"/>
              <a:gd name="connsiteX204" fmla="*/ 5816144 w 9546035"/>
              <a:gd name="connsiteY204" fmla="*/ 4395420 h 4906603"/>
              <a:gd name="connsiteX205" fmla="*/ 5774167 w 9546035"/>
              <a:gd name="connsiteY205" fmla="*/ 4416440 h 4906603"/>
              <a:gd name="connsiteX206" fmla="*/ 6634699 w 9546035"/>
              <a:gd name="connsiteY206" fmla="*/ 4290319 h 4906603"/>
              <a:gd name="connsiteX207" fmla="*/ 6924341 w 9546035"/>
              <a:gd name="connsiteY207" fmla="*/ 4231462 h 4906603"/>
              <a:gd name="connsiteX208" fmla="*/ 6957923 w 9546035"/>
              <a:gd name="connsiteY208" fmla="*/ 4244074 h 4906603"/>
              <a:gd name="connsiteX209" fmla="*/ 5509711 w 9546035"/>
              <a:gd name="connsiteY209" fmla="*/ 4471092 h 4906603"/>
              <a:gd name="connsiteX210" fmla="*/ 5295627 w 9546035"/>
              <a:gd name="connsiteY210" fmla="*/ 4513133 h 4906603"/>
              <a:gd name="connsiteX211" fmla="*/ 5325011 w 9546035"/>
              <a:gd name="connsiteY211" fmla="*/ 4513133 h 4906603"/>
              <a:gd name="connsiteX212" fmla="*/ 5782562 w 9546035"/>
              <a:gd name="connsiteY212" fmla="*/ 4458480 h 4906603"/>
              <a:gd name="connsiteX213" fmla="*/ 5925285 w 9546035"/>
              <a:gd name="connsiteY213" fmla="*/ 4441664 h 4906603"/>
              <a:gd name="connsiteX214" fmla="*/ 5480327 w 9546035"/>
              <a:gd name="connsiteY214" fmla="*/ 4508929 h 4906603"/>
              <a:gd name="connsiteX215" fmla="*/ 5438350 w 9546035"/>
              <a:gd name="connsiteY215" fmla="*/ 4529949 h 4906603"/>
              <a:gd name="connsiteX216" fmla="*/ 6101589 w 9546035"/>
              <a:gd name="connsiteY216" fmla="*/ 4458480 h 4906603"/>
              <a:gd name="connsiteX217" fmla="*/ 6542349 w 9546035"/>
              <a:gd name="connsiteY217" fmla="*/ 4378604 h 4906603"/>
              <a:gd name="connsiteX218" fmla="*/ 6676676 w 9546035"/>
              <a:gd name="connsiteY218" fmla="*/ 4365991 h 4906603"/>
              <a:gd name="connsiteX219" fmla="*/ 6521361 w 9546035"/>
              <a:gd name="connsiteY219" fmla="*/ 4416440 h 4906603"/>
              <a:gd name="connsiteX220" fmla="*/ 6042821 w 9546035"/>
              <a:gd name="connsiteY220" fmla="*/ 4487909 h 4906603"/>
              <a:gd name="connsiteX221" fmla="*/ 5950471 w 9546035"/>
              <a:gd name="connsiteY221" fmla="*/ 4513133 h 4906603"/>
              <a:gd name="connsiteX222" fmla="*/ 5635642 w 9546035"/>
              <a:gd name="connsiteY222" fmla="*/ 4555173 h 4906603"/>
              <a:gd name="connsiteX223" fmla="*/ 5492920 w 9546035"/>
              <a:gd name="connsiteY223" fmla="*/ 4563581 h 4906603"/>
              <a:gd name="connsiteX224" fmla="*/ 5429954 w 9546035"/>
              <a:gd name="connsiteY224" fmla="*/ 4584601 h 4906603"/>
              <a:gd name="connsiteX225" fmla="*/ 5354395 w 9546035"/>
              <a:gd name="connsiteY225" fmla="*/ 4605622 h 4906603"/>
              <a:gd name="connsiteX226" fmla="*/ 6042821 w 9546035"/>
              <a:gd name="connsiteY226" fmla="*/ 4521541 h 4906603"/>
              <a:gd name="connsiteX227" fmla="*/ 6605315 w 9546035"/>
              <a:gd name="connsiteY227" fmla="*/ 4437460 h 4906603"/>
              <a:gd name="connsiteX228" fmla="*/ 6987307 w 9546035"/>
              <a:gd name="connsiteY228" fmla="*/ 4374400 h 4906603"/>
              <a:gd name="connsiteX229" fmla="*/ 7079657 w 9546035"/>
              <a:gd name="connsiteY229" fmla="*/ 4374400 h 4906603"/>
              <a:gd name="connsiteX230" fmla="*/ 6651490 w 9546035"/>
              <a:gd name="connsiteY230" fmla="*/ 4441664 h 4906603"/>
              <a:gd name="connsiteX231" fmla="*/ 6198136 w 9546035"/>
              <a:gd name="connsiteY231" fmla="*/ 4521541 h 4906603"/>
              <a:gd name="connsiteX232" fmla="*/ 6277893 w 9546035"/>
              <a:gd name="connsiteY232" fmla="*/ 4529949 h 4906603"/>
              <a:gd name="connsiteX233" fmla="*/ 7008296 w 9546035"/>
              <a:gd name="connsiteY233" fmla="*/ 4399624 h 4906603"/>
              <a:gd name="connsiteX234" fmla="*/ 6999900 w 9546035"/>
              <a:gd name="connsiteY234" fmla="*/ 4416440 h 4906603"/>
              <a:gd name="connsiteX235" fmla="*/ 6924341 w 9546035"/>
              <a:gd name="connsiteY235" fmla="*/ 4429052 h 4906603"/>
              <a:gd name="connsiteX236" fmla="*/ 4262989 w 9546035"/>
              <a:gd name="connsiteY236" fmla="*/ 4803211 h 4906603"/>
              <a:gd name="connsiteX237" fmla="*/ 3931369 w 9546035"/>
              <a:gd name="connsiteY237" fmla="*/ 4824231 h 4906603"/>
              <a:gd name="connsiteX238" fmla="*/ 3696297 w 9546035"/>
              <a:gd name="connsiteY238" fmla="*/ 4832639 h 4906603"/>
              <a:gd name="connsiteX239" fmla="*/ 3767659 w 9546035"/>
              <a:gd name="connsiteY239" fmla="*/ 4845252 h 4906603"/>
              <a:gd name="connsiteX240" fmla="*/ 3801240 w 9546035"/>
              <a:gd name="connsiteY240" fmla="*/ 4836843 h 4906603"/>
              <a:gd name="connsiteX241" fmla="*/ 4359537 w 9546035"/>
              <a:gd name="connsiteY241" fmla="*/ 4811619 h 4906603"/>
              <a:gd name="connsiteX242" fmla="*/ 4262989 w 9546035"/>
              <a:gd name="connsiteY242" fmla="*/ 4832639 h 4906603"/>
              <a:gd name="connsiteX243" fmla="*/ 3809636 w 9546035"/>
              <a:gd name="connsiteY243" fmla="*/ 4853660 h 4906603"/>
              <a:gd name="connsiteX244" fmla="*/ 3507400 w 9546035"/>
              <a:gd name="connsiteY244" fmla="*/ 4866272 h 4906603"/>
              <a:gd name="connsiteX245" fmla="*/ 3549377 w 9546035"/>
              <a:gd name="connsiteY245" fmla="*/ 4887292 h 4906603"/>
              <a:gd name="connsiteX246" fmla="*/ 3381469 w 9546035"/>
              <a:gd name="connsiteY246" fmla="*/ 4895700 h 4906603"/>
              <a:gd name="connsiteX247" fmla="*/ 3146396 w 9546035"/>
              <a:gd name="connsiteY247" fmla="*/ 4836843 h 4906603"/>
              <a:gd name="connsiteX248" fmla="*/ 3163187 w 9546035"/>
              <a:gd name="connsiteY248" fmla="*/ 4769579 h 4906603"/>
              <a:gd name="connsiteX249" fmla="*/ 3184176 w 9546035"/>
              <a:gd name="connsiteY249" fmla="*/ 4782191 h 4906603"/>
              <a:gd name="connsiteX250" fmla="*/ 3163187 w 9546035"/>
              <a:gd name="connsiteY250" fmla="*/ 4752763 h 4906603"/>
              <a:gd name="connsiteX251" fmla="*/ 3133803 w 9546035"/>
              <a:gd name="connsiteY251" fmla="*/ 4710722 h 4906603"/>
              <a:gd name="connsiteX252" fmla="*/ 3146396 w 9546035"/>
              <a:gd name="connsiteY252" fmla="*/ 4664478 h 4906603"/>
              <a:gd name="connsiteX253" fmla="*/ 3125408 w 9546035"/>
              <a:gd name="connsiteY253" fmla="*/ 4635050 h 4906603"/>
              <a:gd name="connsiteX254" fmla="*/ 3133803 w 9546035"/>
              <a:gd name="connsiteY254" fmla="*/ 4597213 h 4906603"/>
              <a:gd name="connsiteX255" fmla="*/ 3091826 w 9546035"/>
              <a:gd name="connsiteY255" fmla="*/ 4550969 h 4906603"/>
              <a:gd name="connsiteX256" fmla="*/ 3091826 w 9546035"/>
              <a:gd name="connsiteY256" fmla="*/ 4487909 h 4906603"/>
              <a:gd name="connsiteX257" fmla="*/ 3070838 w 9546035"/>
              <a:gd name="connsiteY257" fmla="*/ 4529949 h 4906603"/>
              <a:gd name="connsiteX258" fmla="*/ 3054047 w 9546035"/>
              <a:gd name="connsiteY258" fmla="*/ 4387012 h 4906603"/>
              <a:gd name="connsiteX259" fmla="*/ 3041454 w 9546035"/>
              <a:gd name="connsiteY259" fmla="*/ 4294523 h 4906603"/>
              <a:gd name="connsiteX260" fmla="*/ 2999476 w 9546035"/>
              <a:gd name="connsiteY260" fmla="*/ 4281911 h 4906603"/>
              <a:gd name="connsiteX261" fmla="*/ 2986883 w 9546035"/>
              <a:gd name="connsiteY261" fmla="*/ 4071709 h 4906603"/>
              <a:gd name="connsiteX262" fmla="*/ 2944906 w 9546035"/>
              <a:gd name="connsiteY262" fmla="*/ 4025464 h 4906603"/>
              <a:gd name="connsiteX263" fmla="*/ 2944906 w 9546035"/>
              <a:gd name="connsiteY263" fmla="*/ 3983424 h 4906603"/>
              <a:gd name="connsiteX264" fmla="*/ 2923917 w 9546035"/>
              <a:gd name="connsiteY264" fmla="*/ 3895139 h 4906603"/>
              <a:gd name="connsiteX265" fmla="*/ 2881940 w 9546035"/>
              <a:gd name="connsiteY265" fmla="*/ 3848895 h 4906603"/>
              <a:gd name="connsiteX266" fmla="*/ 2881940 w 9546035"/>
              <a:gd name="connsiteY266" fmla="*/ 3794243 h 4906603"/>
              <a:gd name="connsiteX267" fmla="*/ 2852556 w 9546035"/>
              <a:gd name="connsiteY267" fmla="*/ 3731182 h 4906603"/>
              <a:gd name="connsiteX268" fmla="*/ 2835765 w 9546035"/>
              <a:gd name="connsiteY268" fmla="*/ 3630285 h 4906603"/>
              <a:gd name="connsiteX269" fmla="*/ 2684648 w 9546035"/>
              <a:gd name="connsiteY269" fmla="*/ 3689142 h 4906603"/>
              <a:gd name="connsiteX270" fmla="*/ 2550321 w 9546035"/>
              <a:gd name="connsiteY270" fmla="*/ 3739590 h 4906603"/>
              <a:gd name="connsiteX271" fmla="*/ 2730822 w 9546035"/>
              <a:gd name="connsiteY271" fmla="*/ 3630285 h 4906603"/>
              <a:gd name="connsiteX272" fmla="*/ 2697241 w 9546035"/>
              <a:gd name="connsiteY272" fmla="*/ 3638693 h 4906603"/>
              <a:gd name="connsiteX273" fmla="*/ 2273271 w 9546035"/>
              <a:gd name="connsiteY273" fmla="*/ 3823671 h 4906603"/>
              <a:gd name="connsiteX274" fmla="*/ 1828313 w 9546035"/>
              <a:gd name="connsiteY274" fmla="*/ 4000240 h 4906603"/>
              <a:gd name="connsiteX275" fmla="*/ 1370762 w 9546035"/>
              <a:gd name="connsiteY275" fmla="*/ 4159994 h 4906603"/>
              <a:gd name="connsiteX276" fmla="*/ 1626823 w 9546035"/>
              <a:gd name="connsiteY276" fmla="*/ 4063301 h 4906603"/>
              <a:gd name="connsiteX277" fmla="*/ 1710777 w 9546035"/>
              <a:gd name="connsiteY277" fmla="*/ 4025464 h 4906603"/>
              <a:gd name="connsiteX278" fmla="*/ 1626823 w 9546035"/>
              <a:gd name="connsiteY278" fmla="*/ 4042281 h 4906603"/>
              <a:gd name="connsiteX279" fmla="*/ 1039142 w 9546035"/>
              <a:gd name="connsiteY279" fmla="*/ 4244074 h 4906603"/>
              <a:gd name="connsiteX280" fmla="*/ 1576450 w 9546035"/>
              <a:gd name="connsiteY280" fmla="*/ 4042281 h 4906603"/>
              <a:gd name="connsiteX281" fmla="*/ 1610032 w 9546035"/>
              <a:gd name="connsiteY281" fmla="*/ 4021260 h 4906603"/>
              <a:gd name="connsiteX282" fmla="*/ 1576450 w 9546035"/>
              <a:gd name="connsiteY282" fmla="*/ 4033873 h 4906603"/>
              <a:gd name="connsiteX283" fmla="*/ 984572 w 9546035"/>
              <a:gd name="connsiteY283" fmla="*/ 4231462 h 4906603"/>
              <a:gd name="connsiteX284" fmla="*/ 1118899 w 9546035"/>
              <a:gd name="connsiteY284" fmla="*/ 4181014 h 4906603"/>
              <a:gd name="connsiteX285" fmla="*/ 1253226 w 9546035"/>
              <a:gd name="connsiteY285" fmla="*/ 4134769 h 4906603"/>
              <a:gd name="connsiteX286" fmla="*/ 1152481 w 9546035"/>
              <a:gd name="connsiteY286" fmla="*/ 4155790 h 4906603"/>
              <a:gd name="connsiteX287" fmla="*/ 1055933 w 9546035"/>
              <a:gd name="connsiteY287" fmla="*/ 4189422 h 4906603"/>
              <a:gd name="connsiteX288" fmla="*/ 1131492 w 9546035"/>
              <a:gd name="connsiteY288" fmla="*/ 4147382 h 4906603"/>
              <a:gd name="connsiteX289" fmla="*/ 1639416 w 9546035"/>
              <a:gd name="connsiteY289" fmla="*/ 3962404 h 4906603"/>
              <a:gd name="connsiteX290" fmla="*/ 1828313 w 9546035"/>
              <a:gd name="connsiteY290" fmla="*/ 3878323 h 4906603"/>
              <a:gd name="connsiteX291" fmla="*/ 1803127 w 9546035"/>
              <a:gd name="connsiteY291" fmla="*/ 3886731 h 4906603"/>
              <a:gd name="connsiteX292" fmla="*/ 1387553 w 9546035"/>
              <a:gd name="connsiteY292" fmla="*/ 4033873 h 4906603"/>
              <a:gd name="connsiteX293" fmla="*/ 1232238 w 9546035"/>
              <a:gd name="connsiteY293" fmla="*/ 4092729 h 4906603"/>
              <a:gd name="connsiteX294" fmla="*/ 1316192 w 9546035"/>
              <a:gd name="connsiteY294" fmla="*/ 4046485 h 4906603"/>
              <a:gd name="connsiteX295" fmla="*/ 1773743 w 9546035"/>
              <a:gd name="connsiteY295" fmla="*/ 3874119 h 4906603"/>
              <a:gd name="connsiteX296" fmla="*/ 1950047 w 9546035"/>
              <a:gd name="connsiteY296" fmla="*/ 3794243 h 4906603"/>
              <a:gd name="connsiteX297" fmla="*/ 1824116 w 9546035"/>
              <a:gd name="connsiteY297" fmla="*/ 3844691 h 4906603"/>
              <a:gd name="connsiteX298" fmla="*/ 1689789 w 9546035"/>
              <a:gd name="connsiteY298" fmla="*/ 3886731 h 4906603"/>
              <a:gd name="connsiteX299" fmla="*/ 1916465 w 9546035"/>
              <a:gd name="connsiteY299" fmla="*/ 3794243 h 4906603"/>
              <a:gd name="connsiteX300" fmla="*/ 1979431 w 9546035"/>
              <a:gd name="connsiteY300" fmla="*/ 3752202 h 4906603"/>
              <a:gd name="connsiteX301" fmla="*/ 2239690 w 9546035"/>
              <a:gd name="connsiteY301" fmla="*/ 3638693 h 4906603"/>
              <a:gd name="connsiteX302" fmla="*/ 2273271 w 9546035"/>
              <a:gd name="connsiteY302" fmla="*/ 3617673 h 4906603"/>
              <a:gd name="connsiteX303" fmla="*/ 2201910 w 9546035"/>
              <a:gd name="connsiteY303" fmla="*/ 3638693 h 4906603"/>
              <a:gd name="connsiteX304" fmla="*/ 1639416 w 9546035"/>
              <a:gd name="connsiteY304" fmla="*/ 3848895 h 4906603"/>
              <a:gd name="connsiteX305" fmla="*/ 2105363 w 9546035"/>
              <a:gd name="connsiteY305" fmla="*/ 3659713 h 4906603"/>
              <a:gd name="connsiteX306" fmla="*/ 2147340 w 9546035"/>
              <a:gd name="connsiteY306" fmla="*/ 3617673 h 4906603"/>
              <a:gd name="connsiteX307" fmla="*/ 1589044 w 9546035"/>
              <a:gd name="connsiteY307" fmla="*/ 3827875 h 4906603"/>
              <a:gd name="connsiteX308" fmla="*/ 1534473 w 9546035"/>
              <a:gd name="connsiteY308" fmla="*/ 3827875 h 4906603"/>
              <a:gd name="connsiteX309" fmla="*/ 1895477 w 9546035"/>
              <a:gd name="connsiteY309" fmla="*/ 3676529 h 4906603"/>
              <a:gd name="connsiteX310" fmla="*/ 1950047 w 9546035"/>
              <a:gd name="connsiteY310" fmla="*/ 3638693 h 4906603"/>
              <a:gd name="connsiteX311" fmla="*/ 1349774 w 9546035"/>
              <a:gd name="connsiteY311" fmla="*/ 3874119 h 4906603"/>
              <a:gd name="connsiteX312" fmla="*/ 1127294 w 9546035"/>
              <a:gd name="connsiteY312" fmla="*/ 3949792 h 4906603"/>
              <a:gd name="connsiteX313" fmla="*/ 1034945 w 9546035"/>
              <a:gd name="connsiteY313" fmla="*/ 3958200 h 4906603"/>
              <a:gd name="connsiteX314" fmla="*/ 871234 w 9546035"/>
              <a:gd name="connsiteY314" fmla="*/ 4004444 h 4906603"/>
              <a:gd name="connsiteX315" fmla="*/ 820861 w 9546035"/>
              <a:gd name="connsiteY315" fmla="*/ 4004444 h 4906603"/>
              <a:gd name="connsiteX316" fmla="*/ 724314 w 9546035"/>
              <a:gd name="connsiteY316" fmla="*/ 4033873 h 4906603"/>
              <a:gd name="connsiteX317" fmla="*/ 623568 w 9546035"/>
              <a:gd name="connsiteY317" fmla="*/ 4054893 h 4906603"/>
              <a:gd name="connsiteX318" fmla="*/ 724314 w 9546035"/>
              <a:gd name="connsiteY318" fmla="*/ 4012852 h 4906603"/>
              <a:gd name="connsiteX319" fmla="*/ 652952 w 9546035"/>
              <a:gd name="connsiteY319" fmla="*/ 4012852 h 4906603"/>
              <a:gd name="connsiteX320" fmla="*/ 862838 w 9546035"/>
              <a:gd name="connsiteY320" fmla="*/ 3941384 h 4906603"/>
              <a:gd name="connsiteX321" fmla="*/ 841850 w 9546035"/>
              <a:gd name="connsiteY321" fmla="*/ 3928772 h 4906603"/>
              <a:gd name="connsiteX322" fmla="*/ 736907 w 9546035"/>
              <a:gd name="connsiteY322" fmla="*/ 3949792 h 4906603"/>
              <a:gd name="connsiteX323" fmla="*/ 568998 w 9546035"/>
              <a:gd name="connsiteY323" fmla="*/ 4000240 h 4906603"/>
              <a:gd name="connsiteX324" fmla="*/ 652952 w 9546035"/>
              <a:gd name="connsiteY324" fmla="*/ 3962404 h 4906603"/>
              <a:gd name="connsiteX325" fmla="*/ 736907 w 9546035"/>
              <a:gd name="connsiteY325" fmla="*/ 3920364 h 4906603"/>
              <a:gd name="connsiteX326" fmla="*/ 610975 w 9546035"/>
              <a:gd name="connsiteY326" fmla="*/ 3949792 h 4906603"/>
              <a:gd name="connsiteX327" fmla="*/ 485044 w 9546035"/>
              <a:gd name="connsiteY327" fmla="*/ 3983424 h 4906603"/>
              <a:gd name="connsiteX328" fmla="*/ 610975 w 9546035"/>
              <a:gd name="connsiteY328" fmla="*/ 3941384 h 4906603"/>
              <a:gd name="connsiteX329" fmla="*/ 589987 w 9546035"/>
              <a:gd name="connsiteY329" fmla="*/ 3920364 h 4906603"/>
              <a:gd name="connsiteX330" fmla="*/ 623568 w 9546035"/>
              <a:gd name="connsiteY330" fmla="*/ 3907751 h 4906603"/>
              <a:gd name="connsiteX331" fmla="*/ 640359 w 9546035"/>
              <a:gd name="connsiteY331" fmla="*/ 3886731 h 4906603"/>
              <a:gd name="connsiteX332" fmla="*/ 535416 w 9546035"/>
              <a:gd name="connsiteY332" fmla="*/ 3916160 h 4906603"/>
              <a:gd name="connsiteX333" fmla="*/ 518625 w 9546035"/>
              <a:gd name="connsiteY333" fmla="*/ 3886731 h 4906603"/>
              <a:gd name="connsiteX334" fmla="*/ 535416 w 9546035"/>
              <a:gd name="connsiteY334" fmla="*/ 3886731 h 4906603"/>
              <a:gd name="connsiteX335" fmla="*/ 518625 w 9546035"/>
              <a:gd name="connsiteY335" fmla="*/ 3886731 h 4906603"/>
              <a:gd name="connsiteX336" fmla="*/ 464055 w 9546035"/>
              <a:gd name="connsiteY336" fmla="*/ 3907751 h 4906603"/>
              <a:gd name="connsiteX337" fmla="*/ 489241 w 9546035"/>
              <a:gd name="connsiteY337" fmla="*/ 3886731 h 4906603"/>
              <a:gd name="connsiteX338" fmla="*/ 589987 w 9546035"/>
              <a:gd name="connsiteY338" fmla="*/ 3827875 h 4906603"/>
              <a:gd name="connsiteX339" fmla="*/ 497637 w 9546035"/>
              <a:gd name="connsiteY339" fmla="*/ 3848895 h 4906603"/>
              <a:gd name="connsiteX340" fmla="*/ 413683 w 9546035"/>
              <a:gd name="connsiteY340" fmla="*/ 3857303 h 4906603"/>
              <a:gd name="connsiteX341" fmla="*/ 506032 w 9546035"/>
              <a:gd name="connsiteY341" fmla="*/ 3823671 h 4906603"/>
              <a:gd name="connsiteX342" fmla="*/ 774686 w 9546035"/>
              <a:gd name="connsiteY342" fmla="*/ 3718570 h 4906603"/>
              <a:gd name="connsiteX343" fmla="*/ 858641 w 9546035"/>
              <a:gd name="connsiteY343" fmla="*/ 3676529 h 4906603"/>
              <a:gd name="connsiteX344" fmla="*/ 703325 w 9546035"/>
              <a:gd name="connsiteY344" fmla="*/ 3731182 h 4906603"/>
              <a:gd name="connsiteX345" fmla="*/ 434671 w 9546035"/>
              <a:gd name="connsiteY345" fmla="*/ 3794243 h 4906603"/>
              <a:gd name="connsiteX346" fmla="*/ 489241 w 9546035"/>
              <a:gd name="connsiteY346" fmla="*/ 3752202 h 4906603"/>
              <a:gd name="connsiteX347" fmla="*/ 329728 w 9546035"/>
              <a:gd name="connsiteY347" fmla="*/ 3773222 h 4906603"/>
              <a:gd name="connsiteX348" fmla="*/ 485044 w 9546035"/>
              <a:gd name="connsiteY348" fmla="*/ 3701754 h 4906603"/>
              <a:gd name="connsiteX349" fmla="*/ 443067 w 9546035"/>
              <a:gd name="connsiteY349" fmla="*/ 3672325 h 4906603"/>
              <a:gd name="connsiteX350" fmla="*/ 417880 w 9546035"/>
              <a:gd name="connsiteY350" fmla="*/ 3676529 h 4906603"/>
              <a:gd name="connsiteX351" fmla="*/ 455660 w 9546035"/>
              <a:gd name="connsiteY351" fmla="*/ 3647101 h 4906603"/>
              <a:gd name="connsiteX352" fmla="*/ 527021 w 9546035"/>
              <a:gd name="connsiteY352" fmla="*/ 3617673 h 4906603"/>
              <a:gd name="connsiteX353" fmla="*/ 1265819 w 9546035"/>
              <a:gd name="connsiteY353" fmla="*/ 3344411 h 4906603"/>
              <a:gd name="connsiteX354" fmla="*/ 963583 w 9546035"/>
              <a:gd name="connsiteY354" fmla="*/ 3449512 h 4906603"/>
              <a:gd name="connsiteX355" fmla="*/ 640359 w 9546035"/>
              <a:gd name="connsiteY355" fmla="*/ 3542000 h 4906603"/>
              <a:gd name="connsiteX356" fmla="*/ 447264 w 9546035"/>
              <a:gd name="connsiteY356" fmla="*/ 3596653 h 4906603"/>
              <a:gd name="connsiteX357" fmla="*/ 527021 w 9546035"/>
              <a:gd name="connsiteY357" fmla="*/ 3554612 h 4906603"/>
              <a:gd name="connsiteX358" fmla="*/ 291949 w 9546035"/>
              <a:gd name="connsiteY358" fmla="*/ 3609265 h 4906603"/>
              <a:gd name="connsiteX359" fmla="*/ 291949 w 9546035"/>
              <a:gd name="connsiteY359" fmla="*/ 3584041 h 4906603"/>
              <a:gd name="connsiteX360" fmla="*/ 153424 w 9546035"/>
              <a:gd name="connsiteY360" fmla="*/ 3609265 h 4906603"/>
              <a:gd name="connsiteX361" fmla="*/ 258367 w 9546035"/>
              <a:gd name="connsiteY361" fmla="*/ 3575633 h 4906603"/>
              <a:gd name="connsiteX362" fmla="*/ 363310 w 9546035"/>
              <a:gd name="connsiteY362" fmla="*/ 3542000 h 4906603"/>
              <a:gd name="connsiteX363" fmla="*/ 279356 w 9546035"/>
              <a:gd name="connsiteY363" fmla="*/ 3533592 h 4906603"/>
              <a:gd name="connsiteX364" fmla="*/ 422078 w 9546035"/>
              <a:gd name="connsiteY364" fmla="*/ 3462124 h 4906603"/>
              <a:gd name="connsiteX365" fmla="*/ 207994 w 9546035"/>
              <a:gd name="connsiteY365" fmla="*/ 3512572 h 4906603"/>
              <a:gd name="connsiteX366" fmla="*/ 69470 w 9546035"/>
              <a:gd name="connsiteY366" fmla="*/ 3546204 h 4906603"/>
              <a:gd name="connsiteX367" fmla="*/ 228983 w 9546035"/>
              <a:gd name="connsiteY367" fmla="*/ 3491552 h 4906603"/>
              <a:gd name="connsiteX368" fmla="*/ 224785 w 9546035"/>
              <a:gd name="connsiteY368" fmla="*/ 3453716 h 4906603"/>
              <a:gd name="connsiteX369" fmla="*/ 350717 w 9546035"/>
              <a:gd name="connsiteY369" fmla="*/ 3420083 h 4906603"/>
              <a:gd name="connsiteX370" fmla="*/ 371705 w 9546035"/>
              <a:gd name="connsiteY370" fmla="*/ 3390655 h 4906603"/>
              <a:gd name="connsiteX371" fmla="*/ 489241 w 9546035"/>
              <a:gd name="connsiteY371" fmla="*/ 3336003 h 4906603"/>
              <a:gd name="connsiteX372" fmla="*/ 753698 w 9546035"/>
              <a:gd name="connsiteY372" fmla="*/ 3243514 h 4906603"/>
              <a:gd name="connsiteX373" fmla="*/ 753698 w 9546035"/>
              <a:gd name="connsiteY373" fmla="*/ 3243514 h 4906603"/>
              <a:gd name="connsiteX374" fmla="*/ 468253 w 9546035"/>
              <a:gd name="connsiteY374" fmla="*/ 3314982 h 4906603"/>
              <a:gd name="connsiteX375" fmla="*/ 329728 w 9546035"/>
              <a:gd name="connsiteY375" fmla="*/ 3357023 h 4906603"/>
              <a:gd name="connsiteX376" fmla="*/ 216390 w 9546035"/>
              <a:gd name="connsiteY376" fmla="*/ 3378043 h 4906603"/>
              <a:gd name="connsiteX377" fmla="*/ 342321 w 9546035"/>
              <a:gd name="connsiteY377" fmla="*/ 3323390 h 4906603"/>
              <a:gd name="connsiteX378" fmla="*/ 350717 w 9546035"/>
              <a:gd name="connsiteY378" fmla="*/ 3302370 h 4906603"/>
              <a:gd name="connsiteX379" fmla="*/ 464055 w 9546035"/>
              <a:gd name="connsiteY379" fmla="*/ 3264534 h 4906603"/>
              <a:gd name="connsiteX380" fmla="*/ 568998 w 9546035"/>
              <a:gd name="connsiteY380" fmla="*/ 3222494 h 4906603"/>
              <a:gd name="connsiteX381" fmla="*/ 539614 w 9546035"/>
              <a:gd name="connsiteY381" fmla="*/ 3222494 h 4906603"/>
              <a:gd name="connsiteX382" fmla="*/ 548010 w 9546035"/>
              <a:gd name="connsiteY382" fmla="*/ 3193065 h 4906603"/>
              <a:gd name="connsiteX383" fmla="*/ 329728 w 9546035"/>
              <a:gd name="connsiteY383" fmla="*/ 3251922 h 4906603"/>
              <a:gd name="connsiteX384" fmla="*/ 506032 w 9546035"/>
              <a:gd name="connsiteY384" fmla="*/ 3172045 h 4906603"/>
              <a:gd name="connsiteX385" fmla="*/ 468253 w 9546035"/>
              <a:gd name="connsiteY385" fmla="*/ 3167841 h 4906603"/>
              <a:gd name="connsiteX386" fmla="*/ 883827 w 9546035"/>
              <a:gd name="connsiteY386" fmla="*/ 3012292 h 4906603"/>
              <a:gd name="connsiteX387" fmla="*/ 1442123 w 9546035"/>
              <a:gd name="connsiteY387" fmla="*/ 2776866 h 4906603"/>
              <a:gd name="connsiteX388" fmla="*/ 1442123 w 9546035"/>
              <a:gd name="connsiteY388" fmla="*/ 2776866 h 4906603"/>
              <a:gd name="connsiteX389" fmla="*/ 1018154 w 9546035"/>
              <a:gd name="connsiteY389" fmla="*/ 2919803 h 4906603"/>
              <a:gd name="connsiteX390" fmla="*/ 1274215 w 9546035"/>
              <a:gd name="connsiteY390" fmla="*/ 2814702 h 4906603"/>
              <a:gd name="connsiteX391" fmla="*/ 1253226 w 9546035"/>
              <a:gd name="connsiteY391" fmla="*/ 2806294 h 4906603"/>
              <a:gd name="connsiteX392" fmla="*/ 363310 w 9546035"/>
              <a:gd name="connsiteY392" fmla="*/ 3117393 h 4906603"/>
              <a:gd name="connsiteX393" fmla="*/ 187006 w 9546035"/>
              <a:gd name="connsiteY393" fmla="*/ 3167841 h 4906603"/>
              <a:gd name="connsiteX394" fmla="*/ 203797 w 9546035"/>
              <a:gd name="connsiteY394" fmla="*/ 3151025 h 4906603"/>
              <a:gd name="connsiteX395" fmla="*/ 384299 w 9546035"/>
              <a:gd name="connsiteY395" fmla="*/ 3096373 h 4906603"/>
              <a:gd name="connsiteX396" fmla="*/ 560603 w 9546035"/>
              <a:gd name="connsiteY396" fmla="*/ 3033312 h 4906603"/>
              <a:gd name="connsiteX397" fmla="*/ 577394 w 9546035"/>
              <a:gd name="connsiteY397" fmla="*/ 3012292 h 4906603"/>
              <a:gd name="connsiteX398" fmla="*/ 724314 w 9546035"/>
              <a:gd name="connsiteY398" fmla="*/ 2953435 h 4906603"/>
              <a:gd name="connsiteX399" fmla="*/ 736907 w 9546035"/>
              <a:gd name="connsiteY399" fmla="*/ 2928211 h 4906603"/>
              <a:gd name="connsiteX400" fmla="*/ 766291 w 9546035"/>
              <a:gd name="connsiteY400" fmla="*/ 2915599 h 4906603"/>
              <a:gd name="connsiteX401" fmla="*/ 774686 w 9546035"/>
              <a:gd name="connsiteY401" fmla="*/ 2911395 h 4906603"/>
              <a:gd name="connsiteX402" fmla="*/ 766291 w 9546035"/>
              <a:gd name="connsiteY402" fmla="*/ 2915599 h 4906603"/>
              <a:gd name="connsiteX403" fmla="*/ 799873 w 9546035"/>
              <a:gd name="connsiteY403" fmla="*/ 2890375 h 4906603"/>
              <a:gd name="connsiteX404" fmla="*/ 644557 w 9546035"/>
              <a:gd name="connsiteY404" fmla="*/ 2949231 h 4906603"/>
              <a:gd name="connsiteX405" fmla="*/ 610975 w 9546035"/>
              <a:gd name="connsiteY405" fmla="*/ 2940823 h 4906603"/>
              <a:gd name="connsiteX406" fmla="*/ 464055 w 9546035"/>
              <a:gd name="connsiteY406" fmla="*/ 2974456 h 4906603"/>
              <a:gd name="connsiteX407" fmla="*/ 258367 w 9546035"/>
              <a:gd name="connsiteY407" fmla="*/ 3045924 h 4906603"/>
              <a:gd name="connsiteX408" fmla="*/ 279356 w 9546035"/>
              <a:gd name="connsiteY408" fmla="*/ 3003884 h 4906603"/>
              <a:gd name="connsiteX409" fmla="*/ 338124 w 9546035"/>
              <a:gd name="connsiteY409" fmla="*/ 2974456 h 4906603"/>
              <a:gd name="connsiteX410" fmla="*/ 426276 w 9546035"/>
              <a:gd name="connsiteY410" fmla="*/ 2932415 h 4906603"/>
              <a:gd name="connsiteX411" fmla="*/ 556405 w 9546035"/>
              <a:gd name="connsiteY411" fmla="*/ 2886171 h 4906603"/>
              <a:gd name="connsiteX412" fmla="*/ 1190260 w 9546035"/>
              <a:gd name="connsiteY412" fmla="*/ 2638133 h 4906603"/>
              <a:gd name="connsiteX413" fmla="*/ 1316192 w 9546035"/>
              <a:gd name="connsiteY413" fmla="*/ 2587684 h 4906603"/>
              <a:gd name="connsiteX414" fmla="*/ 1232238 w 9546035"/>
              <a:gd name="connsiteY414" fmla="*/ 2608704 h 4906603"/>
              <a:gd name="connsiteX415" fmla="*/ 795675 w 9546035"/>
              <a:gd name="connsiteY415" fmla="*/ 2772662 h 4906603"/>
              <a:gd name="connsiteX416" fmla="*/ 619371 w 9546035"/>
              <a:gd name="connsiteY416" fmla="*/ 2835722 h 4906603"/>
              <a:gd name="connsiteX417" fmla="*/ 581591 w 9546035"/>
              <a:gd name="connsiteY417" fmla="*/ 2806294 h 4906603"/>
              <a:gd name="connsiteX418" fmla="*/ 497637 w 9546035"/>
              <a:gd name="connsiteY418" fmla="*/ 2827314 h 4906603"/>
              <a:gd name="connsiteX419" fmla="*/ 413683 w 9546035"/>
              <a:gd name="connsiteY419" fmla="*/ 2839926 h 4906603"/>
              <a:gd name="connsiteX420" fmla="*/ 306250 w 9546035"/>
              <a:gd name="connsiteY420" fmla="*/ 2872709 h 4906603"/>
              <a:gd name="connsiteX421" fmla="*/ 342321 w 9546035"/>
              <a:gd name="connsiteY421" fmla="*/ 2856743 h 4906603"/>
              <a:gd name="connsiteX422" fmla="*/ 363310 w 9546035"/>
              <a:gd name="connsiteY422" fmla="*/ 2827314 h 4906603"/>
              <a:gd name="connsiteX423" fmla="*/ 443067 w 9546035"/>
              <a:gd name="connsiteY423" fmla="*/ 2797886 h 4906603"/>
              <a:gd name="connsiteX424" fmla="*/ 489241 w 9546035"/>
              <a:gd name="connsiteY424" fmla="*/ 2764254 h 4906603"/>
              <a:gd name="connsiteX425" fmla="*/ 380101 w 9546035"/>
              <a:gd name="connsiteY425" fmla="*/ 2806294 h 4906603"/>
              <a:gd name="connsiteX426" fmla="*/ 329728 w 9546035"/>
              <a:gd name="connsiteY426" fmla="*/ 2806294 h 4906603"/>
              <a:gd name="connsiteX427" fmla="*/ 287751 w 9546035"/>
              <a:gd name="connsiteY427" fmla="*/ 2827314 h 4906603"/>
              <a:gd name="connsiteX428" fmla="*/ 237378 w 9546035"/>
              <a:gd name="connsiteY428" fmla="*/ 2827314 h 4906603"/>
              <a:gd name="connsiteX429" fmla="*/ 119842 w 9546035"/>
              <a:gd name="connsiteY429" fmla="*/ 2860947 h 4906603"/>
              <a:gd name="connsiteX430" fmla="*/ 27493 w 9546035"/>
              <a:gd name="connsiteY430" fmla="*/ 2877763 h 4906603"/>
              <a:gd name="connsiteX431" fmla="*/ 287751 w 9546035"/>
              <a:gd name="connsiteY431" fmla="*/ 2793682 h 4906603"/>
              <a:gd name="connsiteX432" fmla="*/ 497637 w 9546035"/>
              <a:gd name="connsiteY432" fmla="*/ 2709601 h 4906603"/>
              <a:gd name="connsiteX433" fmla="*/ 556405 w 9546035"/>
              <a:gd name="connsiteY433" fmla="*/ 2680173 h 4906603"/>
              <a:gd name="connsiteX434" fmla="*/ 291949 w 9546035"/>
              <a:gd name="connsiteY434" fmla="*/ 2772662 h 4906603"/>
              <a:gd name="connsiteX435" fmla="*/ 216390 w 9546035"/>
              <a:gd name="connsiteY435" fmla="*/ 2776866 h 4906603"/>
              <a:gd name="connsiteX436" fmla="*/ 359112 w 9546035"/>
              <a:gd name="connsiteY436" fmla="*/ 2713805 h 4906603"/>
              <a:gd name="connsiteX437" fmla="*/ 1265819 w 9546035"/>
              <a:gd name="connsiteY437" fmla="*/ 2360666 h 4906603"/>
              <a:gd name="connsiteX438" fmla="*/ 1761150 w 9546035"/>
              <a:gd name="connsiteY438" fmla="*/ 2137852 h 4906603"/>
              <a:gd name="connsiteX439" fmla="*/ 2210306 w 9546035"/>
              <a:gd name="connsiteY439" fmla="*/ 1860386 h 4906603"/>
              <a:gd name="connsiteX440" fmla="*/ 1463112 w 9546035"/>
              <a:gd name="connsiteY440" fmla="*/ 2247157 h 4906603"/>
              <a:gd name="connsiteX441" fmla="*/ 753698 w 9546035"/>
              <a:gd name="connsiteY441" fmla="*/ 2533032 h 4906603"/>
              <a:gd name="connsiteX442" fmla="*/ 644557 w 9546035"/>
              <a:gd name="connsiteY442" fmla="*/ 2554052 h 4906603"/>
              <a:gd name="connsiteX443" fmla="*/ 787279 w 9546035"/>
              <a:gd name="connsiteY443" fmla="*/ 2503604 h 4906603"/>
              <a:gd name="connsiteX444" fmla="*/ 1471507 w 9546035"/>
              <a:gd name="connsiteY444" fmla="*/ 2221933 h 4906603"/>
              <a:gd name="connsiteX445" fmla="*/ 2021408 w 9546035"/>
              <a:gd name="connsiteY445" fmla="*/ 1931855 h 4906603"/>
              <a:gd name="connsiteX446" fmla="*/ 2096967 w 9546035"/>
              <a:gd name="connsiteY446" fmla="*/ 1881406 h 4906603"/>
              <a:gd name="connsiteX447" fmla="*/ 2004617 w 9546035"/>
              <a:gd name="connsiteY447" fmla="*/ 1919243 h 4906603"/>
              <a:gd name="connsiteX448" fmla="*/ 1895477 w 9546035"/>
              <a:gd name="connsiteY448" fmla="*/ 1965487 h 4906603"/>
              <a:gd name="connsiteX449" fmla="*/ 1895477 w 9546035"/>
              <a:gd name="connsiteY449" fmla="*/ 1961283 h 4906603"/>
              <a:gd name="connsiteX450" fmla="*/ 1895477 w 9546035"/>
              <a:gd name="connsiteY450" fmla="*/ 1965487 h 4906603"/>
              <a:gd name="connsiteX451" fmla="*/ 1723370 w 9546035"/>
              <a:gd name="connsiteY451" fmla="*/ 2066384 h 4906603"/>
              <a:gd name="connsiteX452" fmla="*/ 1454717 w 9546035"/>
              <a:gd name="connsiteY452" fmla="*/ 2200913 h 4906603"/>
              <a:gd name="connsiteX453" fmla="*/ 1324587 w 9546035"/>
              <a:gd name="connsiteY453" fmla="*/ 2247157 h 4906603"/>
              <a:gd name="connsiteX454" fmla="*/ 1286808 w 9546035"/>
              <a:gd name="connsiteY454" fmla="*/ 2263973 h 4906603"/>
              <a:gd name="connsiteX455" fmla="*/ 732709 w 9546035"/>
              <a:gd name="connsiteY455" fmla="*/ 2465767 h 4906603"/>
              <a:gd name="connsiteX456" fmla="*/ 1307796 w 9546035"/>
              <a:gd name="connsiteY456" fmla="*/ 2234545 h 4906603"/>
              <a:gd name="connsiteX457" fmla="*/ 1500891 w 9546035"/>
              <a:gd name="connsiteY457" fmla="*/ 2150465 h 4906603"/>
              <a:gd name="connsiteX458" fmla="*/ 1463112 w 9546035"/>
              <a:gd name="connsiteY458" fmla="*/ 2150465 h 4906603"/>
              <a:gd name="connsiteX459" fmla="*/ 1412739 w 9546035"/>
              <a:gd name="connsiteY459" fmla="*/ 2171485 h 4906603"/>
              <a:gd name="connsiteX460" fmla="*/ 724314 w 9546035"/>
              <a:gd name="connsiteY460" fmla="*/ 2423727 h 4906603"/>
              <a:gd name="connsiteX461" fmla="*/ 1505089 w 9546035"/>
              <a:gd name="connsiteY461" fmla="*/ 2095812 h 4906603"/>
              <a:gd name="connsiteX462" fmla="*/ 2180922 w 9546035"/>
              <a:gd name="connsiteY462" fmla="*/ 1721653 h 4906603"/>
              <a:gd name="connsiteX463" fmla="*/ 2197712 w 9546035"/>
              <a:gd name="connsiteY463" fmla="*/ 1700633 h 4906603"/>
              <a:gd name="connsiteX464" fmla="*/ 2025606 w 9546035"/>
              <a:gd name="connsiteY464" fmla="*/ 1797326 h 4906603"/>
              <a:gd name="connsiteX465" fmla="*/ 766291 w 9546035"/>
              <a:gd name="connsiteY465" fmla="*/ 2377482 h 4906603"/>
              <a:gd name="connsiteX466" fmla="*/ 518625 w 9546035"/>
              <a:gd name="connsiteY466" fmla="*/ 2444747 h 4906603"/>
              <a:gd name="connsiteX467" fmla="*/ 455660 w 9546035"/>
              <a:gd name="connsiteY467" fmla="*/ 2465767 h 4906603"/>
              <a:gd name="connsiteX468" fmla="*/ 413683 w 9546035"/>
              <a:gd name="connsiteY468" fmla="*/ 2465767 h 4906603"/>
              <a:gd name="connsiteX469" fmla="*/ 640359 w 9546035"/>
              <a:gd name="connsiteY469" fmla="*/ 2369074 h 4906603"/>
              <a:gd name="connsiteX470" fmla="*/ 1433728 w 9546035"/>
              <a:gd name="connsiteY470" fmla="*/ 2045364 h 4906603"/>
              <a:gd name="connsiteX471" fmla="*/ 1857697 w 9546035"/>
              <a:gd name="connsiteY471" fmla="*/ 1826754 h 4906603"/>
              <a:gd name="connsiteX472" fmla="*/ 2168328 w 9546035"/>
              <a:gd name="connsiteY472" fmla="*/ 1654388 h 4906603"/>
              <a:gd name="connsiteX473" fmla="*/ 2260678 w 9546035"/>
              <a:gd name="connsiteY473" fmla="*/ 1587124 h 4906603"/>
              <a:gd name="connsiteX474" fmla="*/ 2210306 w 9546035"/>
              <a:gd name="connsiteY474" fmla="*/ 1599736 h 4906603"/>
              <a:gd name="connsiteX475" fmla="*/ 1454717 w 9546035"/>
              <a:gd name="connsiteY475" fmla="*/ 2015935 h 4906603"/>
              <a:gd name="connsiteX476" fmla="*/ 682336 w 9546035"/>
              <a:gd name="connsiteY476" fmla="*/ 2327034 h 4906603"/>
              <a:gd name="connsiteX477" fmla="*/ 560603 w 9546035"/>
              <a:gd name="connsiteY477" fmla="*/ 2369074 h 4906603"/>
              <a:gd name="connsiteX478" fmla="*/ 535416 w 9546035"/>
              <a:gd name="connsiteY478" fmla="*/ 2356462 h 4906603"/>
              <a:gd name="connsiteX479" fmla="*/ 497637 w 9546035"/>
              <a:gd name="connsiteY479" fmla="*/ 2360666 h 4906603"/>
              <a:gd name="connsiteX480" fmla="*/ 631964 w 9546035"/>
              <a:gd name="connsiteY480" fmla="*/ 2293402 h 4906603"/>
              <a:gd name="connsiteX481" fmla="*/ 640359 w 9546035"/>
              <a:gd name="connsiteY481" fmla="*/ 2297606 h 4906603"/>
              <a:gd name="connsiteX482" fmla="*/ 535416 w 9546035"/>
              <a:gd name="connsiteY482" fmla="*/ 2348054 h 4906603"/>
              <a:gd name="connsiteX483" fmla="*/ 631964 w 9546035"/>
              <a:gd name="connsiteY483" fmla="*/ 2293402 h 4906603"/>
              <a:gd name="connsiteX484" fmla="*/ 619371 w 9546035"/>
              <a:gd name="connsiteY484" fmla="*/ 2293402 h 4906603"/>
              <a:gd name="connsiteX485" fmla="*/ 829257 w 9546035"/>
              <a:gd name="connsiteY485" fmla="*/ 2205117 h 4906603"/>
              <a:gd name="connsiteX486" fmla="*/ 1857697 w 9546035"/>
              <a:gd name="connsiteY486" fmla="*/ 1725857 h 4906603"/>
              <a:gd name="connsiteX487" fmla="*/ 2239690 w 9546035"/>
              <a:gd name="connsiteY487" fmla="*/ 1503043 h 4906603"/>
              <a:gd name="connsiteX488" fmla="*/ 3007872 w 9546035"/>
              <a:gd name="connsiteY488" fmla="*/ 1061619 h 4906603"/>
              <a:gd name="connsiteX489" fmla="*/ 3561970 w 9546035"/>
              <a:gd name="connsiteY489" fmla="*/ 716888 h 4906603"/>
              <a:gd name="connsiteX490" fmla="*/ 3704693 w 9546035"/>
              <a:gd name="connsiteY490" fmla="*/ 632808 h 4906603"/>
              <a:gd name="connsiteX491" fmla="*/ 3717286 w 9546035"/>
              <a:gd name="connsiteY491" fmla="*/ 603379 h 4906603"/>
              <a:gd name="connsiteX492" fmla="*/ 3561970 w 9546035"/>
              <a:gd name="connsiteY492" fmla="*/ 695868 h 4906603"/>
              <a:gd name="connsiteX493" fmla="*/ 3028860 w 9546035"/>
              <a:gd name="connsiteY493" fmla="*/ 1019579 h 4906603"/>
              <a:gd name="connsiteX494" fmla="*/ 2676252 w 9546035"/>
              <a:gd name="connsiteY494" fmla="*/ 1238189 h 4906603"/>
              <a:gd name="connsiteX495" fmla="*/ 2487355 w 9546035"/>
              <a:gd name="connsiteY495" fmla="*/ 1339086 h 4906603"/>
              <a:gd name="connsiteX496" fmla="*/ 2353028 w 9546035"/>
              <a:gd name="connsiteY496" fmla="*/ 1414758 h 4906603"/>
              <a:gd name="connsiteX497" fmla="*/ 2365621 w 9546035"/>
              <a:gd name="connsiteY497" fmla="*/ 1393738 h 4906603"/>
              <a:gd name="connsiteX498" fmla="*/ 2894533 w 9546035"/>
              <a:gd name="connsiteY498" fmla="*/ 1082639 h 4906603"/>
              <a:gd name="connsiteX499" fmla="*/ 3478016 w 9546035"/>
              <a:gd name="connsiteY499" fmla="*/ 716888 h 4906603"/>
              <a:gd name="connsiteX500" fmla="*/ 4057301 w 9546035"/>
              <a:gd name="connsiteY500" fmla="*/ 342729 h 4906603"/>
              <a:gd name="connsiteX501" fmla="*/ 4607202 w 9546035"/>
              <a:gd name="connsiteY501" fmla="*/ 61059 h 4906603"/>
              <a:gd name="connsiteX502" fmla="*/ 4699552 w 9546035"/>
              <a:gd name="connsiteY502" fmla="*/ 31630 h 4906603"/>
              <a:gd name="connsiteX503" fmla="*/ 4611400 w 9546035"/>
              <a:gd name="connsiteY503" fmla="*/ 40039 h 4906603"/>
              <a:gd name="connsiteX504" fmla="*/ 4657574 w 9546035"/>
              <a:gd name="connsiteY504" fmla="*/ 19018 h 4906603"/>
              <a:gd name="connsiteX505" fmla="*/ 4814464 w 9546035"/>
              <a:gd name="connsiteY505" fmla="*/ 100 h 4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9546035" h="4906603">
                <a:moveTo>
                  <a:pt x="270006" y="2884208"/>
                </a:moveTo>
                <a:lnTo>
                  <a:pt x="145029" y="2928211"/>
                </a:lnTo>
                <a:cubicBezTo>
                  <a:pt x="140831" y="2928211"/>
                  <a:pt x="65272" y="2966047"/>
                  <a:pt x="52679" y="2953435"/>
                </a:cubicBezTo>
                <a:cubicBezTo>
                  <a:pt x="48481" y="2949231"/>
                  <a:pt x="153424" y="2911395"/>
                  <a:pt x="119842" y="2928211"/>
                </a:cubicBezTo>
                <a:cubicBezTo>
                  <a:pt x="153424" y="2915599"/>
                  <a:pt x="199599" y="2904038"/>
                  <a:pt x="242101" y="2892477"/>
                </a:cubicBezTo>
                <a:close/>
                <a:moveTo>
                  <a:pt x="306250" y="2872709"/>
                </a:moveTo>
                <a:lnTo>
                  <a:pt x="301066" y="2875004"/>
                </a:lnTo>
                <a:lnTo>
                  <a:pt x="270006" y="2884208"/>
                </a:lnTo>
                <a:lnTo>
                  <a:pt x="279356" y="2880916"/>
                </a:lnTo>
                <a:close/>
                <a:moveTo>
                  <a:pt x="4814464" y="100"/>
                </a:moveTo>
                <a:cubicBezTo>
                  <a:pt x="4873757" y="1151"/>
                  <a:pt x="4928327" y="10610"/>
                  <a:pt x="4943019" y="31630"/>
                </a:cubicBezTo>
                <a:cubicBezTo>
                  <a:pt x="4913635" y="40039"/>
                  <a:pt x="4896844" y="2202"/>
                  <a:pt x="4875856" y="19018"/>
                </a:cubicBezTo>
                <a:cubicBezTo>
                  <a:pt x="4854867" y="31630"/>
                  <a:pt x="4959810" y="52651"/>
                  <a:pt x="4951415" y="48447"/>
                </a:cubicBezTo>
                <a:cubicBezTo>
                  <a:pt x="4955612" y="52651"/>
                  <a:pt x="4955612" y="77875"/>
                  <a:pt x="4959810" y="82079"/>
                </a:cubicBezTo>
                <a:cubicBezTo>
                  <a:pt x="4980799" y="107303"/>
                  <a:pt x="5001787" y="98895"/>
                  <a:pt x="5022776" y="124119"/>
                </a:cubicBezTo>
                <a:cubicBezTo>
                  <a:pt x="5047962" y="157752"/>
                  <a:pt x="5056358" y="182976"/>
                  <a:pt x="5077346" y="216608"/>
                </a:cubicBezTo>
                <a:cubicBezTo>
                  <a:pt x="5089939" y="237628"/>
                  <a:pt x="5110928" y="250240"/>
                  <a:pt x="5119323" y="267057"/>
                </a:cubicBezTo>
                <a:cubicBezTo>
                  <a:pt x="5127719" y="279669"/>
                  <a:pt x="5127719" y="296485"/>
                  <a:pt x="5136114" y="309097"/>
                </a:cubicBezTo>
                <a:cubicBezTo>
                  <a:pt x="5152905" y="330117"/>
                  <a:pt x="5165498" y="325913"/>
                  <a:pt x="5169696" y="342729"/>
                </a:cubicBezTo>
                <a:cubicBezTo>
                  <a:pt x="5169696" y="342729"/>
                  <a:pt x="5140312" y="325913"/>
                  <a:pt x="5136114" y="330117"/>
                </a:cubicBezTo>
                <a:cubicBezTo>
                  <a:pt x="5123521" y="342729"/>
                  <a:pt x="5203278" y="401586"/>
                  <a:pt x="5203278" y="401586"/>
                </a:cubicBezTo>
                <a:cubicBezTo>
                  <a:pt x="5220069" y="426810"/>
                  <a:pt x="5190685" y="414198"/>
                  <a:pt x="5211673" y="435218"/>
                </a:cubicBezTo>
                <a:cubicBezTo>
                  <a:pt x="5228464" y="452034"/>
                  <a:pt x="5249453" y="447830"/>
                  <a:pt x="5262046" y="468850"/>
                </a:cubicBezTo>
                <a:cubicBezTo>
                  <a:pt x="5270441" y="485666"/>
                  <a:pt x="5257848" y="515095"/>
                  <a:pt x="5262046" y="527707"/>
                </a:cubicBezTo>
                <a:cubicBezTo>
                  <a:pt x="5266243" y="540319"/>
                  <a:pt x="5274639" y="548727"/>
                  <a:pt x="5291430" y="561339"/>
                </a:cubicBezTo>
                <a:cubicBezTo>
                  <a:pt x="5316616" y="586563"/>
                  <a:pt x="5320814" y="599175"/>
                  <a:pt x="5337605" y="632808"/>
                </a:cubicBezTo>
                <a:cubicBezTo>
                  <a:pt x="5350198" y="653828"/>
                  <a:pt x="5371186" y="666440"/>
                  <a:pt x="5379582" y="683256"/>
                </a:cubicBezTo>
                <a:cubicBezTo>
                  <a:pt x="5392175" y="700072"/>
                  <a:pt x="5387977" y="721092"/>
                  <a:pt x="5396373" y="733704"/>
                </a:cubicBezTo>
                <a:cubicBezTo>
                  <a:pt x="5400570" y="737909"/>
                  <a:pt x="5425757" y="746317"/>
                  <a:pt x="5429954" y="754725"/>
                </a:cubicBezTo>
                <a:cubicBezTo>
                  <a:pt x="5438350" y="767337"/>
                  <a:pt x="5429954" y="784153"/>
                  <a:pt x="5438350" y="800969"/>
                </a:cubicBezTo>
                <a:cubicBezTo>
                  <a:pt x="5446745" y="821989"/>
                  <a:pt x="5476129" y="834601"/>
                  <a:pt x="5492920" y="859826"/>
                </a:cubicBezTo>
                <a:cubicBezTo>
                  <a:pt x="5497118" y="864030"/>
                  <a:pt x="5492920" y="880846"/>
                  <a:pt x="5492920" y="885050"/>
                </a:cubicBezTo>
                <a:cubicBezTo>
                  <a:pt x="5505513" y="914478"/>
                  <a:pt x="5534897" y="931294"/>
                  <a:pt x="5551688" y="956518"/>
                </a:cubicBezTo>
                <a:cubicBezTo>
                  <a:pt x="5564281" y="981743"/>
                  <a:pt x="5560083" y="1006967"/>
                  <a:pt x="5572677" y="1019579"/>
                </a:cubicBezTo>
                <a:cubicBezTo>
                  <a:pt x="5576874" y="1027987"/>
                  <a:pt x="5610456" y="1036395"/>
                  <a:pt x="5614654" y="1040599"/>
                </a:cubicBezTo>
                <a:cubicBezTo>
                  <a:pt x="5618851" y="1053211"/>
                  <a:pt x="5610456" y="1074231"/>
                  <a:pt x="5614654" y="1082639"/>
                </a:cubicBezTo>
                <a:cubicBezTo>
                  <a:pt x="5618851" y="1099456"/>
                  <a:pt x="5627247" y="1091048"/>
                  <a:pt x="5635642" y="1099456"/>
                </a:cubicBezTo>
                <a:cubicBezTo>
                  <a:pt x="5639840" y="1103660"/>
                  <a:pt x="5635642" y="1120476"/>
                  <a:pt x="5644038" y="1128884"/>
                </a:cubicBezTo>
                <a:cubicBezTo>
                  <a:pt x="5652433" y="1137292"/>
                  <a:pt x="5669224" y="1137292"/>
                  <a:pt x="5677620" y="1149904"/>
                </a:cubicBezTo>
                <a:cubicBezTo>
                  <a:pt x="5681817" y="1154108"/>
                  <a:pt x="5681817" y="1170924"/>
                  <a:pt x="5690213" y="1183536"/>
                </a:cubicBezTo>
                <a:cubicBezTo>
                  <a:pt x="5715399" y="1221373"/>
                  <a:pt x="5727992" y="1217169"/>
                  <a:pt x="5740585" y="1246597"/>
                </a:cubicBezTo>
                <a:cubicBezTo>
                  <a:pt x="5744783" y="1259209"/>
                  <a:pt x="5757376" y="1263413"/>
                  <a:pt x="5761574" y="1267617"/>
                </a:cubicBezTo>
                <a:cubicBezTo>
                  <a:pt x="5774167" y="1292841"/>
                  <a:pt x="5769969" y="1326474"/>
                  <a:pt x="5774167" y="1339086"/>
                </a:cubicBezTo>
                <a:cubicBezTo>
                  <a:pt x="5778365" y="1343290"/>
                  <a:pt x="5786760" y="1326474"/>
                  <a:pt x="5782562" y="1318065"/>
                </a:cubicBezTo>
                <a:cubicBezTo>
                  <a:pt x="5790958" y="1330678"/>
                  <a:pt x="5782562" y="1343290"/>
                  <a:pt x="5790958" y="1360106"/>
                </a:cubicBezTo>
                <a:cubicBezTo>
                  <a:pt x="5799353" y="1381126"/>
                  <a:pt x="5832935" y="1385330"/>
                  <a:pt x="5853924" y="1410554"/>
                </a:cubicBezTo>
                <a:cubicBezTo>
                  <a:pt x="5862319" y="1418962"/>
                  <a:pt x="5862319" y="1444186"/>
                  <a:pt x="5874912" y="1456799"/>
                </a:cubicBezTo>
                <a:cubicBezTo>
                  <a:pt x="5887505" y="1473615"/>
                  <a:pt x="5904296" y="1490431"/>
                  <a:pt x="5908494" y="1503043"/>
                </a:cubicBezTo>
                <a:cubicBezTo>
                  <a:pt x="5916889" y="1515655"/>
                  <a:pt x="5908494" y="1528267"/>
                  <a:pt x="5916889" y="1545083"/>
                </a:cubicBezTo>
                <a:cubicBezTo>
                  <a:pt x="5921087" y="1553491"/>
                  <a:pt x="5937878" y="1553491"/>
                  <a:pt x="5946273" y="1566103"/>
                </a:cubicBezTo>
                <a:cubicBezTo>
                  <a:pt x="5958867" y="1582920"/>
                  <a:pt x="5946273" y="1599736"/>
                  <a:pt x="5950471" y="1608144"/>
                </a:cubicBezTo>
                <a:cubicBezTo>
                  <a:pt x="5950471" y="1608144"/>
                  <a:pt x="5971460" y="1582920"/>
                  <a:pt x="5979855" y="1608144"/>
                </a:cubicBezTo>
                <a:cubicBezTo>
                  <a:pt x="5984053" y="1616552"/>
                  <a:pt x="5975657" y="1629164"/>
                  <a:pt x="5979855" y="1633368"/>
                </a:cubicBezTo>
                <a:cubicBezTo>
                  <a:pt x="5988251" y="1650184"/>
                  <a:pt x="6009239" y="1650184"/>
                  <a:pt x="6013437" y="1662796"/>
                </a:cubicBezTo>
                <a:cubicBezTo>
                  <a:pt x="6026030" y="1688021"/>
                  <a:pt x="6021832" y="1725857"/>
                  <a:pt x="6038623" y="1742673"/>
                </a:cubicBezTo>
                <a:cubicBezTo>
                  <a:pt x="6047019" y="1751081"/>
                  <a:pt x="6093193" y="1751081"/>
                  <a:pt x="6101589" y="1763693"/>
                </a:cubicBezTo>
                <a:cubicBezTo>
                  <a:pt x="6101589" y="1763693"/>
                  <a:pt x="6101589" y="1889814"/>
                  <a:pt x="6101589" y="1898222"/>
                </a:cubicBezTo>
                <a:cubicBezTo>
                  <a:pt x="6101589" y="1898222"/>
                  <a:pt x="6084798" y="1919243"/>
                  <a:pt x="6093193" y="1923447"/>
                </a:cubicBezTo>
                <a:cubicBezTo>
                  <a:pt x="6097391" y="1927651"/>
                  <a:pt x="6109984" y="1902426"/>
                  <a:pt x="6105787" y="1889814"/>
                </a:cubicBezTo>
                <a:cubicBezTo>
                  <a:pt x="6118380" y="1999119"/>
                  <a:pt x="6021832" y="2100016"/>
                  <a:pt x="6000844" y="2184097"/>
                </a:cubicBezTo>
                <a:cubicBezTo>
                  <a:pt x="5971460" y="2192505"/>
                  <a:pt x="6000844" y="2221933"/>
                  <a:pt x="6000844" y="2184097"/>
                </a:cubicBezTo>
                <a:cubicBezTo>
                  <a:pt x="6009239" y="2184097"/>
                  <a:pt x="6009239" y="2179893"/>
                  <a:pt x="6013437" y="2179893"/>
                </a:cubicBezTo>
                <a:cubicBezTo>
                  <a:pt x="5975657" y="2268178"/>
                  <a:pt x="5925285" y="2352258"/>
                  <a:pt x="5883308" y="2440543"/>
                </a:cubicBezTo>
                <a:cubicBezTo>
                  <a:pt x="5862319" y="2440543"/>
                  <a:pt x="5887505" y="2469971"/>
                  <a:pt x="5883308" y="2440543"/>
                </a:cubicBezTo>
                <a:cubicBezTo>
                  <a:pt x="5904296" y="2423727"/>
                  <a:pt x="5908494" y="2394299"/>
                  <a:pt x="5929483" y="2377482"/>
                </a:cubicBezTo>
                <a:cubicBezTo>
                  <a:pt x="5946273" y="2406911"/>
                  <a:pt x="5879110" y="2440543"/>
                  <a:pt x="5887505" y="2465767"/>
                </a:cubicBezTo>
                <a:cubicBezTo>
                  <a:pt x="5895901" y="2490991"/>
                  <a:pt x="5908494" y="2453155"/>
                  <a:pt x="5937878" y="2444747"/>
                </a:cubicBezTo>
                <a:cubicBezTo>
                  <a:pt x="5937878" y="2444747"/>
                  <a:pt x="5937878" y="2465767"/>
                  <a:pt x="5937878" y="2465767"/>
                </a:cubicBezTo>
                <a:cubicBezTo>
                  <a:pt x="5946273" y="2478379"/>
                  <a:pt x="5975657" y="2448951"/>
                  <a:pt x="5988251" y="2444747"/>
                </a:cubicBezTo>
                <a:cubicBezTo>
                  <a:pt x="5992448" y="2444747"/>
                  <a:pt x="6000844" y="2453155"/>
                  <a:pt x="6009239" y="2453155"/>
                </a:cubicBezTo>
                <a:cubicBezTo>
                  <a:pt x="6021832" y="2453155"/>
                  <a:pt x="6038623" y="2453155"/>
                  <a:pt x="6051216" y="2453155"/>
                </a:cubicBezTo>
                <a:cubicBezTo>
                  <a:pt x="6130973" y="2444747"/>
                  <a:pt x="6202334" y="2427931"/>
                  <a:pt x="6282091" y="2411115"/>
                </a:cubicBezTo>
                <a:cubicBezTo>
                  <a:pt x="6479383" y="2373278"/>
                  <a:pt x="6693467" y="2339646"/>
                  <a:pt x="6894957" y="2306014"/>
                </a:cubicBezTo>
                <a:cubicBezTo>
                  <a:pt x="6999900" y="2289198"/>
                  <a:pt x="7113239" y="2280790"/>
                  <a:pt x="7205588" y="2255565"/>
                </a:cubicBezTo>
                <a:cubicBezTo>
                  <a:pt x="7239170" y="2247157"/>
                  <a:pt x="7268554" y="2221933"/>
                  <a:pt x="7306334" y="2213525"/>
                </a:cubicBezTo>
                <a:cubicBezTo>
                  <a:pt x="7398683" y="2188301"/>
                  <a:pt x="7524615" y="2188301"/>
                  <a:pt x="7642151" y="2171485"/>
                </a:cubicBezTo>
                <a:cubicBezTo>
                  <a:pt x="7843641" y="2146260"/>
                  <a:pt x="8057725" y="2125240"/>
                  <a:pt x="8255018" y="2108424"/>
                </a:cubicBezTo>
                <a:cubicBezTo>
                  <a:pt x="8355763" y="2100016"/>
                  <a:pt x="8435519" y="2083200"/>
                  <a:pt x="8494287" y="2121036"/>
                </a:cubicBezTo>
                <a:cubicBezTo>
                  <a:pt x="8523671" y="2142056"/>
                  <a:pt x="8511078" y="2116832"/>
                  <a:pt x="8532067" y="2150465"/>
                </a:cubicBezTo>
                <a:cubicBezTo>
                  <a:pt x="8544660" y="2171485"/>
                  <a:pt x="8565649" y="2188301"/>
                  <a:pt x="8578242" y="2200913"/>
                </a:cubicBezTo>
                <a:cubicBezTo>
                  <a:pt x="8595033" y="2209321"/>
                  <a:pt x="8603428" y="2200913"/>
                  <a:pt x="8607626" y="2205117"/>
                </a:cubicBezTo>
                <a:cubicBezTo>
                  <a:pt x="8616021" y="2213525"/>
                  <a:pt x="8599230" y="2226137"/>
                  <a:pt x="8603428" y="2234545"/>
                </a:cubicBezTo>
                <a:cubicBezTo>
                  <a:pt x="8607626" y="2251361"/>
                  <a:pt x="8616021" y="2238749"/>
                  <a:pt x="8628614" y="2247157"/>
                </a:cubicBezTo>
                <a:cubicBezTo>
                  <a:pt x="8632812" y="2251361"/>
                  <a:pt x="8649603" y="2276586"/>
                  <a:pt x="8653801" y="2272382"/>
                </a:cubicBezTo>
                <a:cubicBezTo>
                  <a:pt x="8662196" y="2297606"/>
                  <a:pt x="8624417" y="2280790"/>
                  <a:pt x="8628614" y="2297606"/>
                </a:cubicBezTo>
                <a:cubicBezTo>
                  <a:pt x="8637010" y="2318626"/>
                  <a:pt x="8674789" y="2310218"/>
                  <a:pt x="8678987" y="2327034"/>
                </a:cubicBezTo>
                <a:cubicBezTo>
                  <a:pt x="8683185" y="2348054"/>
                  <a:pt x="8657998" y="2369074"/>
                  <a:pt x="8657998" y="2369074"/>
                </a:cubicBezTo>
                <a:cubicBezTo>
                  <a:pt x="8670592" y="2381686"/>
                  <a:pt x="8712569" y="2356462"/>
                  <a:pt x="8712569" y="2360666"/>
                </a:cubicBezTo>
                <a:cubicBezTo>
                  <a:pt x="8712569" y="2394299"/>
                  <a:pt x="8666394" y="2373278"/>
                  <a:pt x="8657998" y="2390095"/>
                </a:cubicBezTo>
                <a:cubicBezTo>
                  <a:pt x="8657998" y="2394299"/>
                  <a:pt x="8695778" y="2444747"/>
                  <a:pt x="8687382" y="2440543"/>
                </a:cubicBezTo>
                <a:cubicBezTo>
                  <a:pt x="8704173" y="2448951"/>
                  <a:pt x="8716766" y="2427931"/>
                  <a:pt x="8729360" y="2444747"/>
                </a:cubicBezTo>
                <a:cubicBezTo>
                  <a:pt x="8737755" y="2461563"/>
                  <a:pt x="8720964" y="2486787"/>
                  <a:pt x="8716766" y="2486787"/>
                </a:cubicBezTo>
                <a:cubicBezTo>
                  <a:pt x="8729360" y="2486787"/>
                  <a:pt x="8779732" y="2490991"/>
                  <a:pt x="8771337" y="2482583"/>
                </a:cubicBezTo>
                <a:cubicBezTo>
                  <a:pt x="8792325" y="2503604"/>
                  <a:pt x="8762941" y="2507808"/>
                  <a:pt x="8762941" y="2524624"/>
                </a:cubicBezTo>
                <a:cubicBezTo>
                  <a:pt x="8767139" y="2541440"/>
                  <a:pt x="8792325" y="2549848"/>
                  <a:pt x="8800721" y="2566664"/>
                </a:cubicBezTo>
                <a:cubicBezTo>
                  <a:pt x="8804918" y="2579276"/>
                  <a:pt x="8792325" y="2591888"/>
                  <a:pt x="8792325" y="2596092"/>
                </a:cubicBezTo>
                <a:cubicBezTo>
                  <a:pt x="8800721" y="2621317"/>
                  <a:pt x="8825907" y="2608704"/>
                  <a:pt x="8783930" y="2629725"/>
                </a:cubicBezTo>
                <a:cubicBezTo>
                  <a:pt x="8662196" y="2696989"/>
                  <a:pt x="8930850" y="2612908"/>
                  <a:pt x="8905664" y="2701193"/>
                </a:cubicBezTo>
                <a:cubicBezTo>
                  <a:pt x="8951838" y="2696989"/>
                  <a:pt x="8888873" y="2768458"/>
                  <a:pt x="8888873" y="2772662"/>
                </a:cubicBezTo>
                <a:cubicBezTo>
                  <a:pt x="8922454" y="2806294"/>
                  <a:pt x="8939245" y="2734825"/>
                  <a:pt x="8947641" y="2772662"/>
                </a:cubicBezTo>
                <a:cubicBezTo>
                  <a:pt x="8960234" y="2839926"/>
                  <a:pt x="8834302" y="2835722"/>
                  <a:pt x="8834302" y="2860947"/>
                </a:cubicBezTo>
                <a:cubicBezTo>
                  <a:pt x="8834302" y="2890375"/>
                  <a:pt x="8876280" y="2865151"/>
                  <a:pt x="8897268" y="2877763"/>
                </a:cubicBezTo>
                <a:cubicBezTo>
                  <a:pt x="8897268" y="2877763"/>
                  <a:pt x="8888873" y="2898783"/>
                  <a:pt x="8888873" y="2898783"/>
                </a:cubicBezTo>
                <a:cubicBezTo>
                  <a:pt x="8905664" y="2898783"/>
                  <a:pt x="8981222" y="2873559"/>
                  <a:pt x="8989618" y="2869355"/>
                </a:cubicBezTo>
                <a:cubicBezTo>
                  <a:pt x="9086165" y="2835722"/>
                  <a:pt x="8960234" y="2936619"/>
                  <a:pt x="8960234" y="2932415"/>
                </a:cubicBezTo>
                <a:cubicBezTo>
                  <a:pt x="8968629" y="2949231"/>
                  <a:pt x="9052584" y="2915599"/>
                  <a:pt x="9065177" y="2953435"/>
                </a:cubicBezTo>
                <a:cubicBezTo>
                  <a:pt x="9077770" y="2978660"/>
                  <a:pt x="8993816" y="3037516"/>
                  <a:pt x="9052584" y="3016496"/>
                </a:cubicBezTo>
                <a:cubicBezTo>
                  <a:pt x="9086165" y="3008088"/>
                  <a:pt x="9069375" y="3016496"/>
                  <a:pt x="9081968" y="3037516"/>
                </a:cubicBezTo>
                <a:cubicBezTo>
                  <a:pt x="9086165" y="3050128"/>
                  <a:pt x="9136538" y="3062740"/>
                  <a:pt x="9128143" y="3054332"/>
                </a:cubicBezTo>
                <a:cubicBezTo>
                  <a:pt x="9132340" y="3054332"/>
                  <a:pt x="9136538" y="3066944"/>
                  <a:pt x="9136538" y="3066944"/>
                </a:cubicBezTo>
                <a:cubicBezTo>
                  <a:pt x="9153329" y="3130005"/>
                  <a:pt x="9153329" y="3054332"/>
                  <a:pt x="9178515" y="3083760"/>
                </a:cubicBezTo>
                <a:cubicBezTo>
                  <a:pt x="9186911" y="3092169"/>
                  <a:pt x="9161724" y="3108985"/>
                  <a:pt x="9178515" y="3130005"/>
                </a:cubicBezTo>
                <a:cubicBezTo>
                  <a:pt x="9191108" y="3142617"/>
                  <a:pt x="9199504" y="3121597"/>
                  <a:pt x="9207899" y="3130005"/>
                </a:cubicBezTo>
                <a:cubicBezTo>
                  <a:pt x="9203702" y="3130005"/>
                  <a:pt x="9212097" y="3172045"/>
                  <a:pt x="9216295" y="3159433"/>
                </a:cubicBezTo>
                <a:cubicBezTo>
                  <a:pt x="9203702" y="3193065"/>
                  <a:pt x="9136538" y="3201473"/>
                  <a:pt x="9115549" y="3214086"/>
                </a:cubicBezTo>
                <a:cubicBezTo>
                  <a:pt x="9090363" y="3230902"/>
                  <a:pt x="9073572" y="3256126"/>
                  <a:pt x="9044188" y="3272942"/>
                </a:cubicBezTo>
                <a:cubicBezTo>
                  <a:pt x="8989618" y="3302370"/>
                  <a:pt x="8901466" y="3310778"/>
                  <a:pt x="8813314" y="3323390"/>
                </a:cubicBezTo>
                <a:cubicBezTo>
                  <a:pt x="8729360" y="3336003"/>
                  <a:pt x="8641207" y="3344411"/>
                  <a:pt x="8557253" y="3357023"/>
                </a:cubicBezTo>
                <a:cubicBezTo>
                  <a:pt x="8234029" y="3403267"/>
                  <a:pt x="7919200" y="3453716"/>
                  <a:pt x="7637953" y="3504164"/>
                </a:cubicBezTo>
                <a:cubicBezTo>
                  <a:pt x="7302136" y="3563021"/>
                  <a:pt x="6932737" y="3626081"/>
                  <a:pt x="6605315" y="3680734"/>
                </a:cubicBezTo>
                <a:cubicBezTo>
                  <a:pt x="6571733" y="3689142"/>
                  <a:pt x="6617908" y="3680734"/>
                  <a:pt x="6559140" y="3689142"/>
                </a:cubicBezTo>
                <a:cubicBezTo>
                  <a:pt x="6462593" y="3705958"/>
                  <a:pt x="6559140" y="3697550"/>
                  <a:pt x="6584326" y="3697550"/>
                </a:cubicBezTo>
                <a:cubicBezTo>
                  <a:pt x="6769026" y="3676529"/>
                  <a:pt x="7029284" y="3621877"/>
                  <a:pt x="7155216" y="3596653"/>
                </a:cubicBezTo>
                <a:cubicBezTo>
                  <a:pt x="7411277" y="3546204"/>
                  <a:pt x="7608569" y="3520980"/>
                  <a:pt x="7814257" y="3491552"/>
                </a:cubicBezTo>
                <a:cubicBezTo>
                  <a:pt x="8007352" y="3462124"/>
                  <a:pt x="8238227" y="3428491"/>
                  <a:pt x="8473299" y="3390655"/>
                </a:cubicBezTo>
                <a:cubicBezTo>
                  <a:pt x="8624417" y="3369635"/>
                  <a:pt x="8821709" y="3348615"/>
                  <a:pt x="8968629" y="3314982"/>
                </a:cubicBezTo>
                <a:cubicBezTo>
                  <a:pt x="9010607" y="3302370"/>
                  <a:pt x="9128143" y="3260330"/>
                  <a:pt x="9102956" y="3281350"/>
                </a:cubicBezTo>
                <a:cubicBezTo>
                  <a:pt x="9060979" y="3310778"/>
                  <a:pt x="9132340" y="3277146"/>
                  <a:pt x="9128143" y="3281350"/>
                </a:cubicBezTo>
                <a:cubicBezTo>
                  <a:pt x="9157527" y="3268738"/>
                  <a:pt x="9237283" y="3218290"/>
                  <a:pt x="9262470" y="3230902"/>
                </a:cubicBezTo>
                <a:cubicBezTo>
                  <a:pt x="9291854" y="3239310"/>
                  <a:pt x="9245679" y="3251922"/>
                  <a:pt x="9270865" y="3272942"/>
                </a:cubicBezTo>
                <a:cubicBezTo>
                  <a:pt x="9275063" y="3277146"/>
                  <a:pt x="9296051" y="3260330"/>
                  <a:pt x="9300249" y="3264534"/>
                </a:cubicBezTo>
                <a:cubicBezTo>
                  <a:pt x="9312842" y="3289758"/>
                  <a:pt x="9275063" y="3268738"/>
                  <a:pt x="9283458" y="3293962"/>
                </a:cubicBezTo>
                <a:cubicBezTo>
                  <a:pt x="9287656" y="3298166"/>
                  <a:pt x="9304447" y="3306574"/>
                  <a:pt x="9304447" y="3293962"/>
                </a:cubicBezTo>
                <a:cubicBezTo>
                  <a:pt x="9304447" y="3306574"/>
                  <a:pt x="9308644" y="3306574"/>
                  <a:pt x="9300249" y="3323390"/>
                </a:cubicBezTo>
                <a:cubicBezTo>
                  <a:pt x="9254074" y="3394859"/>
                  <a:pt x="9308644" y="3327595"/>
                  <a:pt x="9342226" y="3344411"/>
                </a:cubicBezTo>
                <a:cubicBezTo>
                  <a:pt x="9346424" y="3344411"/>
                  <a:pt x="9333831" y="3365431"/>
                  <a:pt x="9333831" y="3369635"/>
                </a:cubicBezTo>
                <a:cubicBezTo>
                  <a:pt x="9338028" y="3386451"/>
                  <a:pt x="9363215" y="3394859"/>
                  <a:pt x="9375808" y="3407471"/>
                </a:cubicBezTo>
                <a:cubicBezTo>
                  <a:pt x="9384203" y="3411675"/>
                  <a:pt x="9384203" y="3428491"/>
                  <a:pt x="9392599" y="3432695"/>
                </a:cubicBezTo>
                <a:cubicBezTo>
                  <a:pt x="9400994" y="3445308"/>
                  <a:pt x="9421983" y="3457920"/>
                  <a:pt x="9434576" y="3483144"/>
                </a:cubicBezTo>
                <a:cubicBezTo>
                  <a:pt x="9430378" y="3478940"/>
                  <a:pt x="9409390" y="3487348"/>
                  <a:pt x="9413587" y="3499960"/>
                </a:cubicBezTo>
                <a:cubicBezTo>
                  <a:pt x="9417785" y="3516776"/>
                  <a:pt x="9438774" y="3504164"/>
                  <a:pt x="9455565" y="3533592"/>
                </a:cubicBezTo>
                <a:cubicBezTo>
                  <a:pt x="9468158" y="3554612"/>
                  <a:pt x="9459762" y="3567225"/>
                  <a:pt x="9459762" y="3567225"/>
                </a:cubicBezTo>
                <a:cubicBezTo>
                  <a:pt x="9459762" y="3567225"/>
                  <a:pt x="9463960" y="3567225"/>
                  <a:pt x="9476553" y="3563021"/>
                </a:cubicBezTo>
                <a:cubicBezTo>
                  <a:pt x="9531123" y="3542000"/>
                  <a:pt x="9468158" y="3613469"/>
                  <a:pt x="9468158" y="3617673"/>
                </a:cubicBezTo>
                <a:cubicBezTo>
                  <a:pt x="9468158" y="3617673"/>
                  <a:pt x="9522728" y="3630285"/>
                  <a:pt x="9518530" y="3626081"/>
                </a:cubicBezTo>
                <a:cubicBezTo>
                  <a:pt x="9526926" y="3630285"/>
                  <a:pt x="9518530" y="3642897"/>
                  <a:pt x="9522728" y="3651305"/>
                </a:cubicBezTo>
                <a:cubicBezTo>
                  <a:pt x="9526926" y="3659713"/>
                  <a:pt x="9547914" y="3672325"/>
                  <a:pt x="9543717" y="3668121"/>
                </a:cubicBezTo>
                <a:cubicBezTo>
                  <a:pt x="9552112" y="3684938"/>
                  <a:pt x="9535321" y="3668121"/>
                  <a:pt x="9531123" y="3697550"/>
                </a:cubicBezTo>
                <a:cubicBezTo>
                  <a:pt x="9531123" y="3710162"/>
                  <a:pt x="9547914" y="3731182"/>
                  <a:pt x="9543717" y="3739590"/>
                </a:cubicBezTo>
                <a:cubicBezTo>
                  <a:pt x="9543717" y="3735386"/>
                  <a:pt x="9526926" y="3773222"/>
                  <a:pt x="9531123" y="3773222"/>
                </a:cubicBezTo>
                <a:cubicBezTo>
                  <a:pt x="9518530" y="3785834"/>
                  <a:pt x="9489146" y="3781630"/>
                  <a:pt x="9476553" y="3785834"/>
                </a:cubicBezTo>
                <a:cubicBezTo>
                  <a:pt x="9459762" y="3794243"/>
                  <a:pt x="9392599" y="3832079"/>
                  <a:pt x="9375808" y="3827875"/>
                </a:cubicBezTo>
                <a:cubicBezTo>
                  <a:pt x="9375808" y="3827875"/>
                  <a:pt x="9325435" y="3794243"/>
                  <a:pt x="9325435" y="3802651"/>
                </a:cubicBezTo>
                <a:cubicBezTo>
                  <a:pt x="9321238" y="3790038"/>
                  <a:pt x="9342226" y="3781630"/>
                  <a:pt x="9333831" y="3773222"/>
                </a:cubicBezTo>
                <a:cubicBezTo>
                  <a:pt x="9329633" y="3764814"/>
                  <a:pt x="9312842" y="3764814"/>
                  <a:pt x="9308644" y="3769018"/>
                </a:cubicBezTo>
                <a:cubicBezTo>
                  <a:pt x="9308644" y="3756406"/>
                  <a:pt x="9308644" y="3731182"/>
                  <a:pt x="9312842" y="3731182"/>
                </a:cubicBezTo>
                <a:cubicBezTo>
                  <a:pt x="9296051" y="3722774"/>
                  <a:pt x="9199504" y="3773222"/>
                  <a:pt x="9186911" y="3760610"/>
                </a:cubicBezTo>
                <a:cubicBezTo>
                  <a:pt x="9170120" y="3739590"/>
                  <a:pt x="9275063" y="3680734"/>
                  <a:pt x="9270865" y="3680734"/>
                </a:cubicBezTo>
                <a:cubicBezTo>
                  <a:pt x="9300249" y="3689142"/>
                  <a:pt x="9270865" y="3659713"/>
                  <a:pt x="9270865" y="3680734"/>
                </a:cubicBezTo>
                <a:cubicBezTo>
                  <a:pt x="9203702" y="3697550"/>
                  <a:pt x="9258272" y="3680734"/>
                  <a:pt x="9199504" y="3697550"/>
                </a:cubicBezTo>
                <a:cubicBezTo>
                  <a:pt x="9157527" y="3705958"/>
                  <a:pt x="9102956" y="3718570"/>
                  <a:pt x="9157527" y="3697550"/>
                </a:cubicBezTo>
                <a:cubicBezTo>
                  <a:pt x="9258272" y="3651305"/>
                  <a:pt x="9107154" y="3684938"/>
                  <a:pt x="9094561" y="3680734"/>
                </a:cubicBezTo>
                <a:cubicBezTo>
                  <a:pt x="9069375" y="3668121"/>
                  <a:pt x="9140736" y="3642897"/>
                  <a:pt x="9102956" y="3659713"/>
                </a:cubicBezTo>
                <a:cubicBezTo>
                  <a:pt x="9128143" y="3647101"/>
                  <a:pt x="9216295" y="3651305"/>
                  <a:pt x="9220492" y="3630285"/>
                </a:cubicBezTo>
                <a:cubicBezTo>
                  <a:pt x="9233086" y="3596653"/>
                  <a:pt x="9165922" y="3642897"/>
                  <a:pt x="9157527" y="3638693"/>
                </a:cubicBezTo>
                <a:cubicBezTo>
                  <a:pt x="9140736" y="3630285"/>
                  <a:pt x="9178515" y="3613469"/>
                  <a:pt x="9178515" y="3605061"/>
                </a:cubicBezTo>
                <a:cubicBezTo>
                  <a:pt x="9174318" y="3609265"/>
                  <a:pt x="9123945" y="3592449"/>
                  <a:pt x="9123945" y="3588245"/>
                </a:cubicBezTo>
                <a:cubicBezTo>
                  <a:pt x="9111352" y="3588245"/>
                  <a:pt x="9098759" y="3600857"/>
                  <a:pt x="9086165" y="3596653"/>
                </a:cubicBezTo>
                <a:cubicBezTo>
                  <a:pt x="9081968" y="3596653"/>
                  <a:pt x="9081968" y="3584041"/>
                  <a:pt x="9065177" y="3584041"/>
                </a:cubicBezTo>
                <a:cubicBezTo>
                  <a:pt x="9039991" y="3579837"/>
                  <a:pt x="8989618" y="3579837"/>
                  <a:pt x="8960234" y="3584041"/>
                </a:cubicBezTo>
                <a:cubicBezTo>
                  <a:pt x="8842698" y="3592449"/>
                  <a:pt x="8620219" y="3630285"/>
                  <a:pt x="8523671" y="3647101"/>
                </a:cubicBezTo>
                <a:cubicBezTo>
                  <a:pt x="8477496" y="3655509"/>
                  <a:pt x="8280204" y="3697550"/>
                  <a:pt x="8431322" y="3680734"/>
                </a:cubicBezTo>
                <a:cubicBezTo>
                  <a:pt x="8569846" y="3668121"/>
                  <a:pt x="8464903" y="3689142"/>
                  <a:pt x="8427124" y="3697550"/>
                </a:cubicBezTo>
                <a:cubicBezTo>
                  <a:pt x="8221436" y="3731182"/>
                  <a:pt x="8078714" y="3747998"/>
                  <a:pt x="7889816" y="3781630"/>
                </a:cubicBezTo>
                <a:cubicBezTo>
                  <a:pt x="7864630" y="3785834"/>
                  <a:pt x="7742896" y="3798447"/>
                  <a:pt x="7835246" y="3802651"/>
                </a:cubicBezTo>
                <a:cubicBezTo>
                  <a:pt x="7881421" y="3802651"/>
                  <a:pt x="7877223" y="3811059"/>
                  <a:pt x="7847839" y="3815263"/>
                </a:cubicBezTo>
                <a:cubicBezTo>
                  <a:pt x="7776478" y="3832079"/>
                  <a:pt x="7705117" y="3836283"/>
                  <a:pt x="7642151" y="3848895"/>
                </a:cubicBezTo>
                <a:cubicBezTo>
                  <a:pt x="7633756" y="3853099"/>
                  <a:pt x="7520417" y="3878323"/>
                  <a:pt x="7587581" y="3878323"/>
                </a:cubicBezTo>
                <a:cubicBezTo>
                  <a:pt x="7671535" y="3878323"/>
                  <a:pt x="7784873" y="3844691"/>
                  <a:pt x="7860432" y="3827875"/>
                </a:cubicBezTo>
                <a:cubicBezTo>
                  <a:pt x="7877223" y="3827875"/>
                  <a:pt x="7956980" y="3806855"/>
                  <a:pt x="7965375" y="3815263"/>
                </a:cubicBezTo>
                <a:cubicBezTo>
                  <a:pt x="7969573" y="3815263"/>
                  <a:pt x="7906607" y="3832079"/>
                  <a:pt x="7889816" y="3836283"/>
                </a:cubicBezTo>
                <a:cubicBezTo>
                  <a:pt x="7860432" y="3844691"/>
                  <a:pt x="7831048" y="3848895"/>
                  <a:pt x="7805862" y="3857303"/>
                </a:cubicBezTo>
                <a:cubicBezTo>
                  <a:pt x="7776478" y="3853099"/>
                  <a:pt x="7801664" y="3878323"/>
                  <a:pt x="7805862" y="3857303"/>
                </a:cubicBezTo>
                <a:cubicBezTo>
                  <a:pt x="7944387" y="3848895"/>
                  <a:pt x="8061923" y="3815263"/>
                  <a:pt x="8208843" y="3806855"/>
                </a:cubicBezTo>
                <a:cubicBezTo>
                  <a:pt x="8112295" y="3840487"/>
                  <a:pt x="8061923" y="3848895"/>
                  <a:pt x="7965375" y="3857303"/>
                </a:cubicBezTo>
                <a:cubicBezTo>
                  <a:pt x="7856235" y="3869915"/>
                  <a:pt x="7583383" y="3924568"/>
                  <a:pt x="7453254" y="3949792"/>
                </a:cubicBezTo>
                <a:cubicBezTo>
                  <a:pt x="7423870" y="3953996"/>
                  <a:pt x="7331520" y="3975016"/>
                  <a:pt x="7402881" y="3970812"/>
                </a:cubicBezTo>
                <a:cubicBezTo>
                  <a:pt x="7465847" y="3966608"/>
                  <a:pt x="7604372" y="3924568"/>
                  <a:pt x="7650546" y="3928772"/>
                </a:cubicBezTo>
                <a:cubicBezTo>
                  <a:pt x="7667337" y="3928772"/>
                  <a:pt x="7654744" y="3941384"/>
                  <a:pt x="7663140" y="3941384"/>
                </a:cubicBezTo>
                <a:cubicBezTo>
                  <a:pt x="7738699" y="3941384"/>
                  <a:pt x="7801664" y="3899343"/>
                  <a:pt x="7856235" y="3916160"/>
                </a:cubicBezTo>
                <a:cubicBezTo>
                  <a:pt x="7856235" y="3916160"/>
                  <a:pt x="7839444" y="3928772"/>
                  <a:pt x="7839444" y="3928772"/>
                </a:cubicBezTo>
                <a:cubicBezTo>
                  <a:pt x="7843641" y="3945588"/>
                  <a:pt x="7881421" y="3928772"/>
                  <a:pt x="7881421" y="3937180"/>
                </a:cubicBezTo>
                <a:cubicBezTo>
                  <a:pt x="7877223" y="3958200"/>
                  <a:pt x="7776478" y="3979220"/>
                  <a:pt x="7726105" y="3991832"/>
                </a:cubicBezTo>
                <a:cubicBezTo>
                  <a:pt x="7587581" y="4025464"/>
                  <a:pt x="7499429" y="4033873"/>
                  <a:pt x="7369299" y="4063301"/>
                </a:cubicBezTo>
                <a:cubicBezTo>
                  <a:pt x="7310531" y="4075913"/>
                  <a:pt x="7209786" y="4084321"/>
                  <a:pt x="7184600" y="4096933"/>
                </a:cubicBezTo>
                <a:cubicBezTo>
                  <a:pt x="7176204" y="4105341"/>
                  <a:pt x="7176204" y="4122157"/>
                  <a:pt x="7172007" y="4126361"/>
                </a:cubicBezTo>
                <a:cubicBezTo>
                  <a:pt x="7125832" y="4143177"/>
                  <a:pt x="7054471" y="4143177"/>
                  <a:pt x="6995703" y="4155790"/>
                </a:cubicBezTo>
                <a:cubicBezTo>
                  <a:pt x="6592722" y="4223054"/>
                  <a:pt x="6189741" y="4290319"/>
                  <a:pt x="5774167" y="4353379"/>
                </a:cubicBezTo>
                <a:cubicBezTo>
                  <a:pt x="5677620" y="4365991"/>
                  <a:pt x="5778365" y="4361787"/>
                  <a:pt x="5803551" y="4357583"/>
                </a:cubicBezTo>
                <a:cubicBezTo>
                  <a:pt x="6235916" y="4311339"/>
                  <a:pt x="6592722" y="4231462"/>
                  <a:pt x="6978912" y="4168402"/>
                </a:cubicBezTo>
                <a:cubicBezTo>
                  <a:pt x="7033482" y="4159994"/>
                  <a:pt x="7113239" y="4155790"/>
                  <a:pt x="7037680" y="4176810"/>
                </a:cubicBezTo>
                <a:cubicBezTo>
                  <a:pt x="6907551" y="4210442"/>
                  <a:pt x="6701862" y="4218850"/>
                  <a:pt x="6613710" y="4244074"/>
                </a:cubicBezTo>
                <a:cubicBezTo>
                  <a:pt x="6605315" y="4248278"/>
                  <a:pt x="6592722" y="4269299"/>
                  <a:pt x="6580129" y="4273503"/>
                </a:cubicBezTo>
                <a:cubicBezTo>
                  <a:pt x="6559140" y="4281911"/>
                  <a:pt x="6508767" y="4281911"/>
                  <a:pt x="6466790" y="4290319"/>
                </a:cubicBezTo>
                <a:cubicBezTo>
                  <a:pt x="6256904" y="4328155"/>
                  <a:pt x="6017635" y="4361787"/>
                  <a:pt x="5816144" y="4395420"/>
                </a:cubicBezTo>
                <a:cubicBezTo>
                  <a:pt x="5786760" y="4399624"/>
                  <a:pt x="5694410" y="4424848"/>
                  <a:pt x="5774167" y="4416440"/>
                </a:cubicBezTo>
                <a:cubicBezTo>
                  <a:pt x="6076403" y="4387012"/>
                  <a:pt x="6374441" y="4332359"/>
                  <a:pt x="6634699" y="4290319"/>
                </a:cubicBezTo>
                <a:cubicBezTo>
                  <a:pt x="6739642" y="4269299"/>
                  <a:pt x="6836189" y="4239870"/>
                  <a:pt x="6924341" y="4231462"/>
                </a:cubicBezTo>
                <a:cubicBezTo>
                  <a:pt x="6974714" y="4227258"/>
                  <a:pt x="7029284" y="4231462"/>
                  <a:pt x="6957923" y="4244074"/>
                </a:cubicBezTo>
                <a:cubicBezTo>
                  <a:pt x="6466790" y="4344971"/>
                  <a:pt x="6017635" y="4399624"/>
                  <a:pt x="5509711" y="4471092"/>
                </a:cubicBezTo>
                <a:cubicBezTo>
                  <a:pt x="5488722" y="4475296"/>
                  <a:pt x="5295627" y="4500521"/>
                  <a:pt x="5295627" y="4513133"/>
                </a:cubicBezTo>
                <a:cubicBezTo>
                  <a:pt x="5299825" y="4534153"/>
                  <a:pt x="5325011" y="4513133"/>
                  <a:pt x="5325011" y="4513133"/>
                </a:cubicBezTo>
                <a:cubicBezTo>
                  <a:pt x="5505513" y="4500521"/>
                  <a:pt x="5627247" y="4479500"/>
                  <a:pt x="5782562" y="4458480"/>
                </a:cubicBezTo>
                <a:cubicBezTo>
                  <a:pt x="5795156" y="4454276"/>
                  <a:pt x="6013437" y="4429052"/>
                  <a:pt x="5925285" y="4441664"/>
                </a:cubicBezTo>
                <a:cubicBezTo>
                  <a:pt x="5765772" y="4471092"/>
                  <a:pt x="5639840" y="4479500"/>
                  <a:pt x="5480327" y="4508929"/>
                </a:cubicBezTo>
                <a:cubicBezTo>
                  <a:pt x="5467734" y="4508929"/>
                  <a:pt x="5375384" y="4534153"/>
                  <a:pt x="5438350" y="4529949"/>
                </a:cubicBezTo>
                <a:cubicBezTo>
                  <a:pt x="5656631" y="4513133"/>
                  <a:pt x="5874912" y="4483704"/>
                  <a:pt x="6101589" y="4458480"/>
                </a:cubicBezTo>
                <a:cubicBezTo>
                  <a:pt x="6256904" y="4437460"/>
                  <a:pt x="6412220" y="4395420"/>
                  <a:pt x="6542349" y="4378604"/>
                </a:cubicBezTo>
                <a:cubicBezTo>
                  <a:pt x="6575931" y="4378604"/>
                  <a:pt x="6680874" y="4378604"/>
                  <a:pt x="6676676" y="4365991"/>
                </a:cubicBezTo>
                <a:cubicBezTo>
                  <a:pt x="6685072" y="4395420"/>
                  <a:pt x="6504570" y="4420644"/>
                  <a:pt x="6521361" y="4416440"/>
                </a:cubicBezTo>
                <a:cubicBezTo>
                  <a:pt x="6353452" y="4445868"/>
                  <a:pt x="6227520" y="4450072"/>
                  <a:pt x="6042821" y="4487909"/>
                </a:cubicBezTo>
                <a:cubicBezTo>
                  <a:pt x="6009239" y="4492113"/>
                  <a:pt x="5979855" y="4508929"/>
                  <a:pt x="5950471" y="4513133"/>
                </a:cubicBezTo>
                <a:cubicBezTo>
                  <a:pt x="5866517" y="4529949"/>
                  <a:pt x="5711201" y="4546765"/>
                  <a:pt x="5635642" y="4555173"/>
                </a:cubicBezTo>
                <a:cubicBezTo>
                  <a:pt x="5576874" y="4563581"/>
                  <a:pt x="5522304" y="4559377"/>
                  <a:pt x="5492920" y="4563581"/>
                </a:cubicBezTo>
                <a:cubicBezTo>
                  <a:pt x="5480327" y="4563581"/>
                  <a:pt x="5459338" y="4580397"/>
                  <a:pt x="5429954" y="4584601"/>
                </a:cubicBezTo>
                <a:cubicBezTo>
                  <a:pt x="5341802" y="4601417"/>
                  <a:pt x="5241057" y="4605622"/>
                  <a:pt x="5354395" y="4605622"/>
                </a:cubicBezTo>
                <a:cubicBezTo>
                  <a:pt x="5589467" y="4601417"/>
                  <a:pt x="5795156" y="4542561"/>
                  <a:pt x="6042821" y="4521541"/>
                </a:cubicBezTo>
                <a:cubicBezTo>
                  <a:pt x="6269498" y="4504725"/>
                  <a:pt x="6449999" y="4462684"/>
                  <a:pt x="6605315" y="4437460"/>
                </a:cubicBezTo>
                <a:cubicBezTo>
                  <a:pt x="6710258" y="4420644"/>
                  <a:pt x="6873969" y="4391216"/>
                  <a:pt x="6987307" y="4374400"/>
                </a:cubicBezTo>
                <a:cubicBezTo>
                  <a:pt x="7050273" y="4361787"/>
                  <a:pt x="7180402" y="4349175"/>
                  <a:pt x="7079657" y="4374400"/>
                </a:cubicBezTo>
                <a:cubicBezTo>
                  <a:pt x="6920144" y="4412236"/>
                  <a:pt x="6811003" y="4412236"/>
                  <a:pt x="6651490" y="4441664"/>
                </a:cubicBezTo>
                <a:cubicBezTo>
                  <a:pt x="6525558" y="4466888"/>
                  <a:pt x="6336661" y="4487909"/>
                  <a:pt x="6198136" y="4521541"/>
                </a:cubicBezTo>
                <a:cubicBezTo>
                  <a:pt x="6109984" y="4542561"/>
                  <a:pt x="6244311" y="4534153"/>
                  <a:pt x="6277893" y="4529949"/>
                </a:cubicBezTo>
                <a:cubicBezTo>
                  <a:pt x="6538151" y="4492113"/>
                  <a:pt x="6764828" y="4437460"/>
                  <a:pt x="7008296" y="4399624"/>
                </a:cubicBezTo>
                <a:cubicBezTo>
                  <a:pt x="7109041" y="4387012"/>
                  <a:pt x="7050273" y="4403828"/>
                  <a:pt x="6999900" y="4416440"/>
                </a:cubicBezTo>
                <a:cubicBezTo>
                  <a:pt x="6920144" y="4433256"/>
                  <a:pt x="6962121" y="4424848"/>
                  <a:pt x="6924341" y="4429052"/>
                </a:cubicBezTo>
                <a:cubicBezTo>
                  <a:pt x="6076403" y="4571989"/>
                  <a:pt x="5094137" y="4702314"/>
                  <a:pt x="4262989" y="4803211"/>
                </a:cubicBezTo>
                <a:cubicBezTo>
                  <a:pt x="4149651" y="4815823"/>
                  <a:pt x="4019522" y="4815823"/>
                  <a:pt x="3931369" y="4824231"/>
                </a:cubicBezTo>
                <a:cubicBezTo>
                  <a:pt x="3910381" y="4828435"/>
                  <a:pt x="3704693" y="4824231"/>
                  <a:pt x="3696297" y="4832639"/>
                </a:cubicBezTo>
                <a:cubicBezTo>
                  <a:pt x="3687902" y="4841048"/>
                  <a:pt x="3734077" y="4849456"/>
                  <a:pt x="3767659" y="4845252"/>
                </a:cubicBezTo>
                <a:cubicBezTo>
                  <a:pt x="3801240" y="4841048"/>
                  <a:pt x="3767659" y="4841048"/>
                  <a:pt x="3801240" y="4836843"/>
                </a:cubicBezTo>
                <a:cubicBezTo>
                  <a:pt x="3985940" y="4828435"/>
                  <a:pt x="4191628" y="4811619"/>
                  <a:pt x="4359537" y="4811619"/>
                </a:cubicBezTo>
                <a:cubicBezTo>
                  <a:pt x="4443491" y="4811619"/>
                  <a:pt x="4309164" y="4828435"/>
                  <a:pt x="4262989" y="4832639"/>
                </a:cubicBezTo>
                <a:cubicBezTo>
                  <a:pt x="4103476" y="4849456"/>
                  <a:pt x="3956556" y="4845252"/>
                  <a:pt x="3809636" y="4853660"/>
                </a:cubicBezTo>
                <a:cubicBezTo>
                  <a:pt x="3738275" y="4857864"/>
                  <a:pt x="3582959" y="4883088"/>
                  <a:pt x="3507400" y="4866272"/>
                </a:cubicBezTo>
                <a:cubicBezTo>
                  <a:pt x="3436039" y="4849456"/>
                  <a:pt x="3545180" y="4899904"/>
                  <a:pt x="3549377" y="4887292"/>
                </a:cubicBezTo>
                <a:cubicBezTo>
                  <a:pt x="3532586" y="4925128"/>
                  <a:pt x="3394062" y="4895700"/>
                  <a:pt x="3381469" y="4895700"/>
                </a:cubicBezTo>
                <a:cubicBezTo>
                  <a:pt x="3284921" y="4883088"/>
                  <a:pt x="3167385" y="4895700"/>
                  <a:pt x="3146396" y="4836843"/>
                </a:cubicBezTo>
                <a:cubicBezTo>
                  <a:pt x="3146396" y="4832639"/>
                  <a:pt x="3154792" y="4773783"/>
                  <a:pt x="3163187" y="4769579"/>
                </a:cubicBezTo>
                <a:cubicBezTo>
                  <a:pt x="3163187" y="4769579"/>
                  <a:pt x="3184176" y="4786395"/>
                  <a:pt x="3184176" y="4782191"/>
                </a:cubicBezTo>
                <a:cubicBezTo>
                  <a:pt x="3184176" y="4756967"/>
                  <a:pt x="3179978" y="4782191"/>
                  <a:pt x="3163187" y="4752763"/>
                </a:cubicBezTo>
                <a:cubicBezTo>
                  <a:pt x="3142199" y="4719130"/>
                  <a:pt x="3158990" y="4693906"/>
                  <a:pt x="3133803" y="4710722"/>
                </a:cubicBezTo>
                <a:cubicBezTo>
                  <a:pt x="3100222" y="4735947"/>
                  <a:pt x="3146396" y="4668682"/>
                  <a:pt x="3146396" y="4664478"/>
                </a:cubicBezTo>
                <a:cubicBezTo>
                  <a:pt x="3150594" y="4639254"/>
                  <a:pt x="3133803" y="4660274"/>
                  <a:pt x="3125408" y="4635050"/>
                </a:cubicBezTo>
                <a:cubicBezTo>
                  <a:pt x="3125408" y="4622438"/>
                  <a:pt x="3138001" y="4609826"/>
                  <a:pt x="3133803" y="4597213"/>
                </a:cubicBezTo>
                <a:cubicBezTo>
                  <a:pt x="3125408" y="4576193"/>
                  <a:pt x="3096024" y="4567785"/>
                  <a:pt x="3091826" y="4550969"/>
                </a:cubicBezTo>
                <a:cubicBezTo>
                  <a:pt x="3083431" y="4517337"/>
                  <a:pt x="3117012" y="4496317"/>
                  <a:pt x="3091826" y="4487909"/>
                </a:cubicBezTo>
                <a:cubicBezTo>
                  <a:pt x="3070838" y="4479500"/>
                  <a:pt x="3087628" y="4550969"/>
                  <a:pt x="3070838" y="4529949"/>
                </a:cubicBezTo>
                <a:cubicBezTo>
                  <a:pt x="3054047" y="4508929"/>
                  <a:pt x="3062442" y="4441664"/>
                  <a:pt x="3054047" y="4387012"/>
                </a:cubicBezTo>
                <a:cubicBezTo>
                  <a:pt x="3054047" y="4378604"/>
                  <a:pt x="3045651" y="4298727"/>
                  <a:pt x="3041454" y="4294523"/>
                </a:cubicBezTo>
                <a:cubicBezTo>
                  <a:pt x="3037256" y="4286115"/>
                  <a:pt x="3003674" y="4290319"/>
                  <a:pt x="2999476" y="4281911"/>
                </a:cubicBezTo>
                <a:cubicBezTo>
                  <a:pt x="2974290" y="4248278"/>
                  <a:pt x="2991081" y="4096933"/>
                  <a:pt x="2986883" y="4071709"/>
                </a:cubicBezTo>
                <a:cubicBezTo>
                  <a:pt x="2982685" y="4054893"/>
                  <a:pt x="2953301" y="4025464"/>
                  <a:pt x="2944906" y="4025464"/>
                </a:cubicBezTo>
                <a:cubicBezTo>
                  <a:pt x="2944906" y="4012852"/>
                  <a:pt x="2944906" y="4000240"/>
                  <a:pt x="2944906" y="3983424"/>
                </a:cubicBezTo>
                <a:cubicBezTo>
                  <a:pt x="2940708" y="3970812"/>
                  <a:pt x="2928115" y="3899343"/>
                  <a:pt x="2923917" y="3895139"/>
                </a:cubicBezTo>
                <a:cubicBezTo>
                  <a:pt x="2911324" y="3874119"/>
                  <a:pt x="2886138" y="3865711"/>
                  <a:pt x="2881940" y="3848895"/>
                </a:cubicBezTo>
                <a:cubicBezTo>
                  <a:pt x="2877743" y="3840487"/>
                  <a:pt x="2881940" y="3815263"/>
                  <a:pt x="2881940" y="3794243"/>
                </a:cubicBezTo>
                <a:cubicBezTo>
                  <a:pt x="2877743" y="3769018"/>
                  <a:pt x="2852556" y="3743794"/>
                  <a:pt x="2852556" y="3731182"/>
                </a:cubicBezTo>
                <a:cubicBezTo>
                  <a:pt x="2839963" y="3684938"/>
                  <a:pt x="2860952" y="3647101"/>
                  <a:pt x="2835765" y="3630285"/>
                </a:cubicBezTo>
                <a:cubicBezTo>
                  <a:pt x="2823172" y="3621877"/>
                  <a:pt x="2730822" y="3668121"/>
                  <a:pt x="2684648" y="3689142"/>
                </a:cubicBezTo>
                <a:cubicBezTo>
                  <a:pt x="2638473" y="3710162"/>
                  <a:pt x="2604891" y="3722774"/>
                  <a:pt x="2550321" y="3739590"/>
                </a:cubicBezTo>
                <a:cubicBezTo>
                  <a:pt x="2588100" y="3710162"/>
                  <a:pt x="2684648" y="3663917"/>
                  <a:pt x="2730822" y="3630285"/>
                </a:cubicBezTo>
                <a:cubicBezTo>
                  <a:pt x="2785393" y="3596653"/>
                  <a:pt x="2709834" y="3630285"/>
                  <a:pt x="2697241" y="3638693"/>
                </a:cubicBezTo>
                <a:cubicBezTo>
                  <a:pt x="2558716" y="3714366"/>
                  <a:pt x="2411796" y="3777426"/>
                  <a:pt x="2273271" y="3823671"/>
                </a:cubicBezTo>
                <a:cubicBezTo>
                  <a:pt x="2134747" y="3869915"/>
                  <a:pt x="1979431" y="3941384"/>
                  <a:pt x="1828313" y="4000240"/>
                </a:cubicBezTo>
                <a:cubicBezTo>
                  <a:pt x="1668800" y="4059097"/>
                  <a:pt x="1513485" y="4122157"/>
                  <a:pt x="1370762" y="4159994"/>
                </a:cubicBezTo>
                <a:cubicBezTo>
                  <a:pt x="1446321" y="4126361"/>
                  <a:pt x="1538671" y="4096933"/>
                  <a:pt x="1626823" y="4063301"/>
                </a:cubicBezTo>
                <a:cubicBezTo>
                  <a:pt x="1626823" y="4063301"/>
                  <a:pt x="1710777" y="4029669"/>
                  <a:pt x="1710777" y="4025464"/>
                </a:cubicBezTo>
                <a:cubicBezTo>
                  <a:pt x="1710777" y="4017056"/>
                  <a:pt x="1639416" y="4038077"/>
                  <a:pt x="1626823" y="4042281"/>
                </a:cubicBezTo>
                <a:cubicBezTo>
                  <a:pt x="1433728" y="4109545"/>
                  <a:pt x="1223842" y="4206238"/>
                  <a:pt x="1039142" y="4244074"/>
                </a:cubicBezTo>
                <a:cubicBezTo>
                  <a:pt x="1198656" y="4172606"/>
                  <a:pt x="1412739" y="4113749"/>
                  <a:pt x="1576450" y="4042281"/>
                </a:cubicBezTo>
                <a:cubicBezTo>
                  <a:pt x="1530275" y="4063301"/>
                  <a:pt x="1622625" y="4029669"/>
                  <a:pt x="1610032" y="4021260"/>
                </a:cubicBezTo>
                <a:cubicBezTo>
                  <a:pt x="1601637" y="4008648"/>
                  <a:pt x="1576450" y="4033873"/>
                  <a:pt x="1576450" y="4033873"/>
                </a:cubicBezTo>
                <a:cubicBezTo>
                  <a:pt x="1374960" y="4109545"/>
                  <a:pt x="1177667" y="4176810"/>
                  <a:pt x="984572" y="4231462"/>
                </a:cubicBezTo>
                <a:cubicBezTo>
                  <a:pt x="1026549" y="4210442"/>
                  <a:pt x="1060131" y="4202034"/>
                  <a:pt x="1118899" y="4181014"/>
                </a:cubicBezTo>
                <a:cubicBezTo>
                  <a:pt x="1139888" y="4176810"/>
                  <a:pt x="1253226" y="4143177"/>
                  <a:pt x="1253226" y="4134769"/>
                </a:cubicBezTo>
                <a:cubicBezTo>
                  <a:pt x="1253226" y="4117953"/>
                  <a:pt x="1139888" y="4159994"/>
                  <a:pt x="1152481" y="4155790"/>
                </a:cubicBezTo>
                <a:cubicBezTo>
                  <a:pt x="1127294" y="4164198"/>
                  <a:pt x="1076922" y="4193626"/>
                  <a:pt x="1055933" y="4189422"/>
                </a:cubicBezTo>
                <a:cubicBezTo>
                  <a:pt x="1034945" y="4185218"/>
                  <a:pt x="1127294" y="4147382"/>
                  <a:pt x="1131492" y="4147382"/>
                </a:cubicBezTo>
                <a:cubicBezTo>
                  <a:pt x="1320390" y="4084321"/>
                  <a:pt x="1484101" y="4025464"/>
                  <a:pt x="1639416" y="3962404"/>
                </a:cubicBezTo>
                <a:cubicBezTo>
                  <a:pt x="1656207" y="3958200"/>
                  <a:pt x="1836709" y="3903547"/>
                  <a:pt x="1828313" y="3878323"/>
                </a:cubicBezTo>
                <a:cubicBezTo>
                  <a:pt x="1824116" y="3861507"/>
                  <a:pt x="1702382" y="3916160"/>
                  <a:pt x="1803127" y="3886731"/>
                </a:cubicBezTo>
                <a:cubicBezTo>
                  <a:pt x="1656207" y="3932976"/>
                  <a:pt x="1526078" y="3983424"/>
                  <a:pt x="1387553" y="4033873"/>
                </a:cubicBezTo>
                <a:cubicBezTo>
                  <a:pt x="1374960" y="4038077"/>
                  <a:pt x="1240633" y="4101137"/>
                  <a:pt x="1232238" y="4092729"/>
                </a:cubicBezTo>
                <a:cubicBezTo>
                  <a:pt x="1215447" y="4075913"/>
                  <a:pt x="1316192" y="4046485"/>
                  <a:pt x="1316192" y="4046485"/>
                </a:cubicBezTo>
                <a:cubicBezTo>
                  <a:pt x="1500891" y="3983424"/>
                  <a:pt x="1597439" y="3937180"/>
                  <a:pt x="1773743" y="3874119"/>
                </a:cubicBezTo>
                <a:cubicBezTo>
                  <a:pt x="1786336" y="3865711"/>
                  <a:pt x="1962640" y="3806855"/>
                  <a:pt x="1950047" y="3794243"/>
                </a:cubicBezTo>
                <a:cubicBezTo>
                  <a:pt x="1941652" y="3785834"/>
                  <a:pt x="1811523" y="3848895"/>
                  <a:pt x="1824116" y="3844691"/>
                </a:cubicBezTo>
                <a:cubicBezTo>
                  <a:pt x="1777941" y="3861507"/>
                  <a:pt x="1748557" y="3874119"/>
                  <a:pt x="1689789" y="3886731"/>
                </a:cubicBezTo>
                <a:cubicBezTo>
                  <a:pt x="1761150" y="3848895"/>
                  <a:pt x="1845104" y="3827875"/>
                  <a:pt x="1916465" y="3794243"/>
                </a:cubicBezTo>
                <a:cubicBezTo>
                  <a:pt x="1937454" y="3785834"/>
                  <a:pt x="1954245" y="3764814"/>
                  <a:pt x="1979431" y="3752202"/>
                </a:cubicBezTo>
                <a:cubicBezTo>
                  <a:pt x="2050792" y="3710162"/>
                  <a:pt x="2164131" y="3672325"/>
                  <a:pt x="2239690" y="3638693"/>
                </a:cubicBezTo>
                <a:cubicBezTo>
                  <a:pt x="2218701" y="3647101"/>
                  <a:pt x="2273271" y="3626081"/>
                  <a:pt x="2273271" y="3617673"/>
                </a:cubicBezTo>
                <a:cubicBezTo>
                  <a:pt x="2269074" y="3596653"/>
                  <a:pt x="2206108" y="3638693"/>
                  <a:pt x="2201910" y="3638693"/>
                </a:cubicBezTo>
                <a:cubicBezTo>
                  <a:pt x="2008815" y="3714366"/>
                  <a:pt x="1824116" y="3794243"/>
                  <a:pt x="1639416" y="3848895"/>
                </a:cubicBezTo>
                <a:cubicBezTo>
                  <a:pt x="1807325" y="3769018"/>
                  <a:pt x="1945849" y="3743794"/>
                  <a:pt x="2105363" y="3659713"/>
                </a:cubicBezTo>
                <a:cubicBezTo>
                  <a:pt x="2101165" y="3663917"/>
                  <a:pt x="2201910" y="3596653"/>
                  <a:pt x="2147340" y="3617673"/>
                </a:cubicBezTo>
                <a:cubicBezTo>
                  <a:pt x="1945849" y="3693346"/>
                  <a:pt x="1777941" y="3769018"/>
                  <a:pt x="1589044" y="3827875"/>
                </a:cubicBezTo>
                <a:cubicBezTo>
                  <a:pt x="1551264" y="3844691"/>
                  <a:pt x="1442123" y="3869915"/>
                  <a:pt x="1534473" y="3827875"/>
                </a:cubicBezTo>
                <a:cubicBezTo>
                  <a:pt x="1647812" y="3777426"/>
                  <a:pt x="1769545" y="3726978"/>
                  <a:pt x="1895477" y="3676529"/>
                </a:cubicBezTo>
                <a:cubicBezTo>
                  <a:pt x="1929059" y="3659713"/>
                  <a:pt x="2059188" y="3600857"/>
                  <a:pt x="1950047" y="3638693"/>
                </a:cubicBezTo>
                <a:cubicBezTo>
                  <a:pt x="1756952" y="3705958"/>
                  <a:pt x="1526078" y="3811059"/>
                  <a:pt x="1349774" y="3874119"/>
                </a:cubicBezTo>
                <a:cubicBezTo>
                  <a:pt x="1282610" y="3895139"/>
                  <a:pt x="1194458" y="3932976"/>
                  <a:pt x="1127294" y="3949792"/>
                </a:cubicBezTo>
                <a:cubicBezTo>
                  <a:pt x="1085317" y="3958200"/>
                  <a:pt x="1051736" y="3953996"/>
                  <a:pt x="1034945" y="3958200"/>
                </a:cubicBezTo>
                <a:cubicBezTo>
                  <a:pt x="988770" y="3966608"/>
                  <a:pt x="925804" y="3996036"/>
                  <a:pt x="871234" y="4004444"/>
                </a:cubicBezTo>
                <a:cubicBezTo>
                  <a:pt x="854443" y="4008648"/>
                  <a:pt x="837652" y="4004444"/>
                  <a:pt x="820861" y="4004444"/>
                </a:cubicBezTo>
                <a:cubicBezTo>
                  <a:pt x="799873" y="4008648"/>
                  <a:pt x="757895" y="4021260"/>
                  <a:pt x="724314" y="4033873"/>
                </a:cubicBezTo>
                <a:cubicBezTo>
                  <a:pt x="678139" y="4050689"/>
                  <a:pt x="598382" y="4080117"/>
                  <a:pt x="623568" y="4054893"/>
                </a:cubicBezTo>
                <a:cubicBezTo>
                  <a:pt x="648755" y="4033873"/>
                  <a:pt x="699127" y="4025464"/>
                  <a:pt x="724314" y="4012852"/>
                </a:cubicBezTo>
                <a:cubicBezTo>
                  <a:pt x="854443" y="3949792"/>
                  <a:pt x="543812" y="4054893"/>
                  <a:pt x="652952" y="4012852"/>
                </a:cubicBezTo>
                <a:cubicBezTo>
                  <a:pt x="720116" y="3987628"/>
                  <a:pt x="804070" y="3966608"/>
                  <a:pt x="862838" y="3941384"/>
                </a:cubicBezTo>
                <a:cubicBezTo>
                  <a:pt x="921606" y="3920364"/>
                  <a:pt x="875431" y="3920364"/>
                  <a:pt x="841850" y="3928772"/>
                </a:cubicBezTo>
                <a:cubicBezTo>
                  <a:pt x="787279" y="3941384"/>
                  <a:pt x="783082" y="3941384"/>
                  <a:pt x="736907" y="3949792"/>
                </a:cubicBezTo>
                <a:cubicBezTo>
                  <a:pt x="682336" y="3958200"/>
                  <a:pt x="585789" y="4017056"/>
                  <a:pt x="568998" y="4000240"/>
                </a:cubicBezTo>
                <a:cubicBezTo>
                  <a:pt x="564800" y="3996036"/>
                  <a:pt x="661348" y="3962404"/>
                  <a:pt x="652952" y="3962404"/>
                </a:cubicBezTo>
                <a:cubicBezTo>
                  <a:pt x="678139" y="3953996"/>
                  <a:pt x="749500" y="3932976"/>
                  <a:pt x="736907" y="3920364"/>
                </a:cubicBezTo>
                <a:cubicBezTo>
                  <a:pt x="728511" y="3911956"/>
                  <a:pt x="631964" y="3941384"/>
                  <a:pt x="610975" y="3949792"/>
                </a:cubicBezTo>
                <a:cubicBezTo>
                  <a:pt x="598382" y="3953996"/>
                  <a:pt x="497637" y="3996036"/>
                  <a:pt x="485044" y="3983424"/>
                </a:cubicBezTo>
                <a:cubicBezTo>
                  <a:pt x="480846" y="3983424"/>
                  <a:pt x="615173" y="3937180"/>
                  <a:pt x="610975" y="3941384"/>
                </a:cubicBezTo>
                <a:cubicBezTo>
                  <a:pt x="619371" y="3928772"/>
                  <a:pt x="602580" y="3911956"/>
                  <a:pt x="589987" y="3920364"/>
                </a:cubicBezTo>
                <a:cubicBezTo>
                  <a:pt x="615173" y="3899343"/>
                  <a:pt x="585789" y="3920364"/>
                  <a:pt x="623568" y="3907751"/>
                </a:cubicBezTo>
                <a:cubicBezTo>
                  <a:pt x="682336" y="3886731"/>
                  <a:pt x="640359" y="3886731"/>
                  <a:pt x="640359" y="3886731"/>
                </a:cubicBezTo>
                <a:cubicBezTo>
                  <a:pt x="606778" y="3882527"/>
                  <a:pt x="543812" y="3916160"/>
                  <a:pt x="535416" y="3916160"/>
                </a:cubicBezTo>
                <a:cubicBezTo>
                  <a:pt x="535416" y="3916160"/>
                  <a:pt x="527021" y="3899343"/>
                  <a:pt x="518625" y="3886731"/>
                </a:cubicBezTo>
                <a:cubicBezTo>
                  <a:pt x="527021" y="3886731"/>
                  <a:pt x="531219" y="3886731"/>
                  <a:pt x="535416" y="3886731"/>
                </a:cubicBezTo>
                <a:cubicBezTo>
                  <a:pt x="518625" y="3874119"/>
                  <a:pt x="518625" y="3878323"/>
                  <a:pt x="518625" y="3886731"/>
                </a:cubicBezTo>
                <a:cubicBezTo>
                  <a:pt x="497637" y="3890935"/>
                  <a:pt x="459857" y="3907751"/>
                  <a:pt x="464055" y="3907751"/>
                </a:cubicBezTo>
                <a:cubicBezTo>
                  <a:pt x="443067" y="3890935"/>
                  <a:pt x="489241" y="3886731"/>
                  <a:pt x="489241" y="3886731"/>
                </a:cubicBezTo>
                <a:cubicBezTo>
                  <a:pt x="514428" y="3874119"/>
                  <a:pt x="585789" y="3819467"/>
                  <a:pt x="589987" y="3827875"/>
                </a:cubicBezTo>
                <a:cubicBezTo>
                  <a:pt x="585789" y="3811059"/>
                  <a:pt x="539614" y="3840487"/>
                  <a:pt x="497637" y="3848895"/>
                </a:cubicBezTo>
                <a:cubicBezTo>
                  <a:pt x="472451" y="3857303"/>
                  <a:pt x="346519" y="3890935"/>
                  <a:pt x="413683" y="3857303"/>
                </a:cubicBezTo>
                <a:cubicBezTo>
                  <a:pt x="438869" y="3844691"/>
                  <a:pt x="468253" y="3836283"/>
                  <a:pt x="506032" y="3823671"/>
                </a:cubicBezTo>
                <a:cubicBezTo>
                  <a:pt x="640359" y="3773222"/>
                  <a:pt x="657150" y="3756406"/>
                  <a:pt x="774686" y="3718570"/>
                </a:cubicBezTo>
                <a:cubicBezTo>
                  <a:pt x="791477" y="3710162"/>
                  <a:pt x="913211" y="3668121"/>
                  <a:pt x="858641" y="3676529"/>
                </a:cubicBezTo>
                <a:cubicBezTo>
                  <a:pt x="816663" y="3680734"/>
                  <a:pt x="736907" y="3718570"/>
                  <a:pt x="703325" y="3731182"/>
                </a:cubicBezTo>
                <a:cubicBezTo>
                  <a:pt x="615173" y="3760610"/>
                  <a:pt x="510230" y="3777426"/>
                  <a:pt x="434671" y="3794243"/>
                </a:cubicBezTo>
                <a:cubicBezTo>
                  <a:pt x="350717" y="3811059"/>
                  <a:pt x="493439" y="3769018"/>
                  <a:pt x="489241" y="3752202"/>
                </a:cubicBezTo>
                <a:cubicBezTo>
                  <a:pt x="489241" y="3739590"/>
                  <a:pt x="258367" y="3819467"/>
                  <a:pt x="329728" y="3773222"/>
                </a:cubicBezTo>
                <a:cubicBezTo>
                  <a:pt x="346519" y="3764814"/>
                  <a:pt x="485044" y="3714366"/>
                  <a:pt x="485044" y="3701754"/>
                </a:cubicBezTo>
                <a:cubicBezTo>
                  <a:pt x="485044" y="3689142"/>
                  <a:pt x="434671" y="3676529"/>
                  <a:pt x="443067" y="3672325"/>
                </a:cubicBezTo>
                <a:cubicBezTo>
                  <a:pt x="434671" y="3672325"/>
                  <a:pt x="426276" y="3672325"/>
                  <a:pt x="417880" y="3676529"/>
                </a:cubicBezTo>
                <a:cubicBezTo>
                  <a:pt x="443067" y="3659713"/>
                  <a:pt x="535416" y="3630285"/>
                  <a:pt x="455660" y="3647101"/>
                </a:cubicBezTo>
                <a:cubicBezTo>
                  <a:pt x="371705" y="3663917"/>
                  <a:pt x="480846" y="3634489"/>
                  <a:pt x="527021" y="3617673"/>
                </a:cubicBezTo>
                <a:cubicBezTo>
                  <a:pt x="783082" y="3533592"/>
                  <a:pt x="1055933" y="3436899"/>
                  <a:pt x="1265819" y="3344411"/>
                </a:cubicBezTo>
                <a:cubicBezTo>
                  <a:pt x="1177667" y="3365431"/>
                  <a:pt x="1076922" y="3407471"/>
                  <a:pt x="963583" y="3449512"/>
                </a:cubicBezTo>
                <a:cubicBezTo>
                  <a:pt x="854443" y="3487348"/>
                  <a:pt x="741104" y="3512572"/>
                  <a:pt x="640359" y="3542000"/>
                </a:cubicBezTo>
                <a:cubicBezTo>
                  <a:pt x="619371" y="3546204"/>
                  <a:pt x="464055" y="3613469"/>
                  <a:pt x="447264" y="3596653"/>
                </a:cubicBezTo>
                <a:cubicBezTo>
                  <a:pt x="451462" y="3600857"/>
                  <a:pt x="539614" y="3550408"/>
                  <a:pt x="527021" y="3554612"/>
                </a:cubicBezTo>
                <a:cubicBezTo>
                  <a:pt x="451462" y="3554612"/>
                  <a:pt x="371705" y="3592449"/>
                  <a:pt x="291949" y="3609265"/>
                </a:cubicBezTo>
                <a:cubicBezTo>
                  <a:pt x="174413" y="3638693"/>
                  <a:pt x="296146" y="3592449"/>
                  <a:pt x="291949" y="3584041"/>
                </a:cubicBezTo>
                <a:cubicBezTo>
                  <a:pt x="291949" y="3571429"/>
                  <a:pt x="178610" y="3613469"/>
                  <a:pt x="153424" y="3609265"/>
                </a:cubicBezTo>
                <a:cubicBezTo>
                  <a:pt x="182808" y="3588245"/>
                  <a:pt x="203797" y="3592449"/>
                  <a:pt x="258367" y="3575633"/>
                </a:cubicBezTo>
                <a:cubicBezTo>
                  <a:pt x="258367" y="3575633"/>
                  <a:pt x="363310" y="3546204"/>
                  <a:pt x="363310" y="3542000"/>
                </a:cubicBezTo>
                <a:cubicBezTo>
                  <a:pt x="363310" y="3537796"/>
                  <a:pt x="279356" y="3533592"/>
                  <a:pt x="279356" y="3533592"/>
                </a:cubicBezTo>
                <a:cubicBezTo>
                  <a:pt x="279356" y="3525184"/>
                  <a:pt x="556405" y="3424287"/>
                  <a:pt x="422078" y="3462124"/>
                </a:cubicBezTo>
                <a:cubicBezTo>
                  <a:pt x="338124" y="3487348"/>
                  <a:pt x="279356" y="3504164"/>
                  <a:pt x="207994" y="3512572"/>
                </a:cubicBezTo>
                <a:cubicBezTo>
                  <a:pt x="157622" y="3516776"/>
                  <a:pt x="132436" y="3542000"/>
                  <a:pt x="69470" y="3546204"/>
                </a:cubicBezTo>
                <a:cubicBezTo>
                  <a:pt x="82063" y="3508368"/>
                  <a:pt x="212192" y="3512572"/>
                  <a:pt x="228983" y="3491552"/>
                </a:cubicBezTo>
                <a:cubicBezTo>
                  <a:pt x="233181" y="3487348"/>
                  <a:pt x="228983" y="3453716"/>
                  <a:pt x="224785" y="3453716"/>
                </a:cubicBezTo>
                <a:cubicBezTo>
                  <a:pt x="258367" y="3432695"/>
                  <a:pt x="312937" y="3441103"/>
                  <a:pt x="350717" y="3420083"/>
                </a:cubicBezTo>
                <a:cubicBezTo>
                  <a:pt x="363310" y="3411675"/>
                  <a:pt x="363310" y="3403267"/>
                  <a:pt x="371705" y="3390655"/>
                </a:cubicBezTo>
                <a:cubicBezTo>
                  <a:pt x="401089" y="3361227"/>
                  <a:pt x="447264" y="3348615"/>
                  <a:pt x="489241" y="3336003"/>
                </a:cubicBezTo>
                <a:cubicBezTo>
                  <a:pt x="585789" y="3302370"/>
                  <a:pt x="669743" y="3289758"/>
                  <a:pt x="753698" y="3243514"/>
                </a:cubicBezTo>
                <a:cubicBezTo>
                  <a:pt x="820861" y="3239310"/>
                  <a:pt x="808268" y="3201473"/>
                  <a:pt x="753698" y="3243514"/>
                </a:cubicBezTo>
                <a:cubicBezTo>
                  <a:pt x="648755" y="3264534"/>
                  <a:pt x="573196" y="3298166"/>
                  <a:pt x="468253" y="3314982"/>
                </a:cubicBezTo>
                <a:cubicBezTo>
                  <a:pt x="438869" y="3319186"/>
                  <a:pt x="392694" y="3340207"/>
                  <a:pt x="329728" y="3357023"/>
                </a:cubicBezTo>
                <a:cubicBezTo>
                  <a:pt x="291949" y="3369635"/>
                  <a:pt x="115645" y="3428491"/>
                  <a:pt x="216390" y="3378043"/>
                </a:cubicBezTo>
                <a:cubicBezTo>
                  <a:pt x="233181" y="3369635"/>
                  <a:pt x="329728" y="3331799"/>
                  <a:pt x="342321" y="3323390"/>
                </a:cubicBezTo>
                <a:cubicBezTo>
                  <a:pt x="346519" y="3319186"/>
                  <a:pt x="350717" y="3302370"/>
                  <a:pt x="350717" y="3302370"/>
                </a:cubicBezTo>
                <a:cubicBezTo>
                  <a:pt x="380101" y="3285554"/>
                  <a:pt x="426276" y="3277146"/>
                  <a:pt x="464055" y="3264534"/>
                </a:cubicBezTo>
                <a:cubicBezTo>
                  <a:pt x="493439" y="3256126"/>
                  <a:pt x="564800" y="3243514"/>
                  <a:pt x="568998" y="3222494"/>
                </a:cubicBezTo>
                <a:cubicBezTo>
                  <a:pt x="573196" y="3205677"/>
                  <a:pt x="514428" y="3247718"/>
                  <a:pt x="539614" y="3222494"/>
                </a:cubicBezTo>
                <a:cubicBezTo>
                  <a:pt x="568998" y="3197269"/>
                  <a:pt x="661348" y="3159433"/>
                  <a:pt x="548010" y="3193065"/>
                </a:cubicBezTo>
                <a:cubicBezTo>
                  <a:pt x="464055" y="3218290"/>
                  <a:pt x="426276" y="3243514"/>
                  <a:pt x="329728" y="3251922"/>
                </a:cubicBezTo>
                <a:cubicBezTo>
                  <a:pt x="350717" y="3230902"/>
                  <a:pt x="476648" y="3193065"/>
                  <a:pt x="506032" y="3172045"/>
                </a:cubicBezTo>
                <a:cubicBezTo>
                  <a:pt x="556405" y="3142617"/>
                  <a:pt x="506032" y="3159433"/>
                  <a:pt x="468253" y="3167841"/>
                </a:cubicBezTo>
                <a:cubicBezTo>
                  <a:pt x="602580" y="3100577"/>
                  <a:pt x="753698" y="3071148"/>
                  <a:pt x="883827" y="3012292"/>
                </a:cubicBezTo>
                <a:cubicBezTo>
                  <a:pt x="1072724" y="2924007"/>
                  <a:pt x="1261622" y="2860947"/>
                  <a:pt x="1442123" y="2776866"/>
                </a:cubicBezTo>
                <a:cubicBezTo>
                  <a:pt x="1471507" y="2785274"/>
                  <a:pt x="1442123" y="2755846"/>
                  <a:pt x="1442123" y="2776866"/>
                </a:cubicBezTo>
                <a:cubicBezTo>
                  <a:pt x="1291006" y="2814702"/>
                  <a:pt x="1173470" y="2886171"/>
                  <a:pt x="1018154" y="2919803"/>
                </a:cubicBezTo>
                <a:cubicBezTo>
                  <a:pt x="1097910" y="2877763"/>
                  <a:pt x="1190260" y="2852538"/>
                  <a:pt x="1274215" y="2814702"/>
                </a:cubicBezTo>
                <a:cubicBezTo>
                  <a:pt x="1337181" y="2785274"/>
                  <a:pt x="1282610" y="2797886"/>
                  <a:pt x="1253226" y="2806294"/>
                </a:cubicBezTo>
                <a:cubicBezTo>
                  <a:pt x="950990" y="2919803"/>
                  <a:pt x="669743" y="3033312"/>
                  <a:pt x="363310" y="3117393"/>
                </a:cubicBezTo>
                <a:cubicBezTo>
                  <a:pt x="333926" y="3125801"/>
                  <a:pt x="207994" y="3184657"/>
                  <a:pt x="187006" y="3167841"/>
                </a:cubicBezTo>
                <a:cubicBezTo>
                  <a:pt x="182808" y="3163637"/>
                  <a:pt x="199599" y="3151025"/>
                  <a:pt x="203797" y="3151025"/>
                </a:cubicBezTo>
                <a:cubicBezTo>
                  <a:pt x="270960" y="3121597"/>
                  <a:pt x="338124" y="3113189"/>
                  <a:pt x="384299" y="3096373"/>
                </a:cubicBezTo>
                <a:cubicBezTo>
                  <a:pt x="434671" y="3079556"/>
                  <a:pt x="522823" y="3058536"/>
                  <a:pt x="560603" y="3033312"/>
                </a:cubicBezTo>
                <a:cubicBezTo>
                  <a:pt x="568998" y="3029108"/>
                  <a:pt x="568998" y="3012292"/>
                  <a:pt x="577394" y="3012292"/>
                </a:cubicBezTo>
                <a:cubicBezTo>
                  <a:pt x="606778" y="2995476"/>
                  <a:pt x="694930" y="2974456"/>
                  <a:pt x="724314" y="2953435"/>
                </a:cubicBezTo>
                <a:cubicBezTo>
                  <a:pt x="736907" y="2945027"/>
                  <a:pt x="736907" y="2928211"/>
                  <a:pt x="736907" y="2928211"/>
                </a:cubicBezTo>
                <a:cubicBezTo>
                  <a:pt x="741104" y="2924007"/>
                  <a:pt x="753698" y="2919803"/>
                  <a:pt x="766291" y="2915599"/>
                </a:cubicBezTo>
                <a:cubicBezTo>
                  <a:pt x="745302" y="2928211"/>
                  <a:pt x="732709" y="2936619"/>
                  <a:pt x="774686" y="2911395"/>
                </a:cubicBezTo>
                <a:cubicBezTo>
                  <a:pt x="770488" y="2915599"/>
                  <a:pt x="766291" y="2915599"/>
                  <a:pt x="766291" y="2915599"/>
                </a:cubicBezTo>
                <a:cubicBezTo>
                  <a:pt x="778884" y="2907191"/>
                  <a:pt x="799873" y="2894579"/>
                  <a:pt x="799873" y="2890375"/>
                </a:cubicBezTo>
                <a:cubicBezTo>
                  <a:pt x="799873" y="2869355"/>
                  <a:pt x="711720" y="2940823"/>
                  <a:pt x="644557" y="2949231"/>
                </a:cubicBezTo>
                <a:cubicBezTo>
                  <a:pt x="636162" y="2949231"/>
                  <a:pt x="619371" y="2940823"/>
                  <a:pt x="610975" y="2940823"/>
                </a:cubicBezTo>
                <a:cubicBezTo>
                  <a:pt x="568998" y="2949231"/>
                  <a:pt x="522823" y="2961843"/>
                  <a:pt x="464055" y="2974456"/>
                </a:cubicBezTo>
                <a:cubicBezTo>
                  <a:pt x="438869" y="2982864"/>
                  <a:pt x="262565" y="3050128"/>
                  <a:pt x="258367" y="3045924"/>
                </a:cubicBezTo>
                <a:cubicBezTo>
                  <a:pt x="249972" y="3041720"/>
                  <a:pt x="275158" y="3008088"/>
                  <a:pt x="279356" y="3003884"/>
                </a:cubicBezTo>
                <a:cubicBezTo>
                  <a:pt x="291949" y="2995476"/>
                  <a:pt x="417880" y="2957639"/>
                  <a:pt x="338124" y="2974456"/>
                </a:cubicBezTo>
                <a:cubicBezTo>
                  <a:pt x="241576" y="2999680"/>
                  <a:pt x="405287" y="2940823"/>
                  <a:pt x="426276" y="2932415"/>
                </a:cubicBezTo>
                <a:cubicBezTo>
                  <a:pt x="485044" y="2915599"/>
                  <a:pt x="535416" y="2890375"/>
                  <a:pt x="556405" y="2886171"/>
                </a:cubicBezTo>
                <a:cubicBezTo>
                  <a:pt x="778884" y="2789478"/>
                  <a:pt x="980374" y="2722213"/>
                  <a:pt x="1190260" y="2638133"/>
                </a:cubicBezTo>
                <a:cubicBezTo>
                  <a:pt x="1211249" y="2629725"/>
                  <a:pt x="1316192" y="2600296"/>
                  <a:pt x="1316192" y="2587684"/>
                </a:cubicBezTo>
                <a:cubicBezTo>
                  <a:pt x="1316192" y="2570868"/>
                  <a:pt x="1236435" y="2604500"/>
                  <a:pt x="1232238" y="2608704"/>
                </a:cubicBezTo>
                <a:cubicBezTo>
                  <a:pt x="1068526" y="2667561"/>
                  <a:pt x="942595" y="2718009"/>
                  <a:pt x="795675" y="2772662"/>
                </a:cubicBezTo>
                <a:cubicBezTo>
                  <a:pt x="757895" y="2785274"/>
                  <a:pt x="657150" y="2835722"/>
                  <a:pt x="619371" y="2835722"/>
                </a:cubicBezTo>
                <a:cubicBezTo>
                  <a:pt x="602580" y="2835722"/>
                  <a:pt x="606778" y="2810498"/>
                  <a:pt x="581591" y="2806294"/>
                </a:cubicBezTo>
                <a:cubicBezTo>
                  <a:pt x="556405" y="2797886"/>
                  <a:pt x="539614" y="2814702"/>
                  <a:pt x="497637" y="2827314"/>
                </a:cubicBezTo>
                <a:cubicBezTo>
                  <a:pt x="464055" y="2835722"/>
                  <a:pt x="430473" y="2835722"/>
                  <a:pt x="413683" y="2839926"/>
                </a:cubicBezTo>
                <a:lnTo>
                  <a:pt x="306250" y="2872709"/>
                </a:lnTo>
                <a:lnTo>
                  <a:pt x="342321" y="2856743"/>
                </a:lnTo>
                <a:cubicBezTo>
                  <a:pt x="359112" y="2844130"/>
                  <a:pt x="359112" y="2831518"/>
                  <a:pt x="363310" y="2827314"/>
                </a:cubicBezTo>
                <a:cubicBezTo>
                  <a:pt x="375903" y="2818906"/>
                  <a:pt x="413683" y="2810498"/>
                  <a:pt x="443067" y="2797886"/>
                </a:cubicBezTo>
                <a:cubicBezTo>
                  <a:pt x="464055" y="2789478"/>
                  <a:pt x="560603" y="2747438"/>
                  <a:pt x="489241" y="2764254"/>
                </a:cubicBezTo>
                <a:cubicBezTo>
                  <a:pt x="451462" y="2772662"/>
                  <a:pt x="401089" y="2802090"/>
                  <a:pt x="380101" y="2806294"/>
                </a:cubicBezTo>
                <a:cubicBezTo>
                  <a:pt x="359112" y="2810498"/>
                  <a:pt x="333926" y="2806294"/>
                  <a:pt x="329728" y="2806294"/>
                </a:cubicBezTo>
                <a:cubicBezTo>
                  <a:pt x="312937" y="2810498"/>
                  <a:pt x="304542" y="2823110"/>
                  <a:pt x="287751" y="2827314"/>
                </a:cubicBezTo>
                <a:cubicBezTo>
                  <a:pt x="275158" y="2831518"/>
                  <a:pt x="249972" y="2823110"/>
                  <a:pt x="237378" y="2827314"/>
                </a:cubicBezTo>
                <a:cubicBezTo>
                  <a:pt x="224785" y="2831518"/>
                  <a:pt x="166017" y="2848334"/>
                  <a:pt x="119842" y="2860947"/>
                </a:cubicBezTo>
                <a:cubicBezTo>
                  <a:pt x="61074" y="2881967"/>
                  <a:pt x="-52264" y="2911395"/>
                  <a:pt x="27493" y="2877763"/>
                </a:cubicBezTo>
                <a:cubicBezTo>
                  <a:pt x="111447" y="2839926"/>
                  <a:pt x="207994" y="2823110"/>
                  <a:pt x="287751" y="2793682"/>
                </a:cubicBezTo>
                <a:cubicBezTo>
                  <a:pt x="354915" y="2768458"/>
                  <a:pt x="426276" y="2734825"/>
                  <a:pt x="497637" y="2709601"/>
                </a:cubicBezTo>
                <a:cubicBezTo>
                  <a:pt x="518625" y="2701193"/>
                  <a:pt x="594184" y="2667561"/>
                  <a:pt x="556405" y="2680173"/>
                </a:cubicBezTo>
                <a:cubicBezTo>
                  <a:pt x="459857" y="2705397"/>
                  <a:pt x="380101" y="2743234"/>
                  <a:pt x="291949" y="2772662"/>
                </a:cubicBezTo>
                <a:cubicBezTo>
                  <a:pt x="241576" y="2789478"/>
                  <a:pt x="161820" y="2818906"/>
                  <a:pt x="216390" y="2776866"/>
                </a:cubicBezTo>
                <a:cubicBezTo>
                  <a:pt x="254169" y="2751642"/>
                  <a:pt x="312937" y="2734825"/>
                  <a:pt x="359112" y="2713805"/>
                </a:cubicBezTo>
                <a:cubicBezTo>
                  <a:pt x="652952" y="2596092"/>
                  <a:pt x="971979" y="2474175"/>
                  <a:pt x="1265819" y="2360666"/>
                </a:cubicBezTo>
                <a:cubicBezTo>
                  <a:pt x="1442123" y="2293402"/>
                  <a:pt x="1605834" y="2213525"/>
                  <a:pt x="1761150" y="2137852"/>
                </a:cubicBezTo>
                <a:cubicBezTo>
                  <a:pt x="1920663" y="2057976"/>
                  <a:pt x="2071781" y="1961283"/>
                  <a:pt x="2210306" y="1860386"/>
                </a:cubicBezTo>
                <a:cubicBezTo>
                  <a:pt x="1954245" y="1982303"/>
                  <a:pt x="1735964" y="2125240"/>
                  <a:pt x="1463112" y="2247157"/>
                </a:cubicBezTo>
                <a:cubicBezTo>
                  <a:pt x="1236435" y="2352258"/>
                  <a:pt x="992967" y="2444747"/>
                  <a:pt x="753698" y="2533032"/>
                </a:cubicBezTo>
                <a:cubicBezTo>
                  <a:pt x="711720" y="2545644"/>
                  <a:pt x="606778" y="2579276"/>
                  <a:pt x="644557" y="2554052"/>
                </a:cubicBezTo>
                <a:cubicBezTo>
                  <a:pt x="682336" y="2524624"/>
                  <a:pt x="774686" y="2507808"/>
                  <a:pt x="787279" y="2503604"/>
                </a:cubicBezTo>
                <a:cubicBezTo>
                  <a:pt x="1005561" y="2402707"/>
                  <a:pt x="1207051" y="2339646"/>
                  <a:pt x="1471507" y="2221933"/>
                </a:cubicBezTo>
                <a:cubicBezTo>
                  <a:pt x="1643614" y="2142056"/>
                  <a:pt x="1849302" y="2028548"/>
                  <a:pt x="2021408" y="1931855"/>
                </a:cubicBezTo>
                <a:cubicBezTo>
                  <a:pt x="2025606" y="1927651"/>
                  <a:pt x="2096967" y="1881406"/>
                  <a:pt x="2096967" y="1881406"/>
                </a:cubicBezTo>
                <a:cubicBezTo>
                  <a:pt x="2096967" y="1868794"/>
                  <a:pt x="2038199" y="1902426"/>
                  <a:pt x="2004617" y="1919243"/>
                </a:cubicBezTo>
                <a:cubicBezTo>
                  <a:pt x="1954245" y="1940263"/>
                  <a:pt x="1920663" y="1961283"/>
                  <a:pt x="1895477" y="1965487"/>
                </a:cubicBezTo>
                <a:cubicBezTo>
                  <a:pt x="1895477" y="1965487"/>
                  <a:pt x="1895477" y="1961283"/>
                  <a:pt x="1895477" y="1961283"/>
                </a:cubicBezTo>
                <a:cubicBezTo>
                  <a:pt x="1887081" y="1961283"/>
                  <a:pt x="1891279" y="1965487"/>
                  <a:pt x="1895477" y="1965487"/>
                </a:cubicBezTo>
                <a:cubicBezTo>
                  <a:pt x="1849302" y="2011731"/>
                  <a:pt x="1794732" y="2024344"/>
                  <a:pt x="1723370" y="2066384"/>
                </a:cubicBezTo>
                <a:cubicBezTo>
                  <a:pt x="1639416" y="2116832"/>
                  <a:pt x="1547066" y="2158873"/>
                  <a:pt x="1454717" y="2200913"/>
                </a:cubicBezTo>
                <a:cubicBezTo>
                  <a:pt x="1416937" y="2217729"/>
                  <a:pt x="1307796" y="2280790"/>
                  <a:pt x="1324587" y="2247157"/>
                </a:cubicBezTo>
                <a:cubicBezTo>
                  <a:pt x="1303599" y="2247157"/>
                  <a:pt x="1295203" y="2251361"/>
                  <a:pt x="1286808" y="2263973"/>
                </a:cubicBezTo>
                <a:cubicBezTo>
                  <a:pt x="1106306" y="2331238"/>
                  <a:pt x="934199" y="2406911"/>
                  <a:pt x="732709" y="2465767"/>
                </a:cubicBezTo>
                <a:cubicBezTo>
                  <a:pt x="909013" y="2390095"/>
                  <a:pt x="1123097" y="2310218"/>
                  <a:pt x="1307796" y="2234545"/>
                </a:cubicBezTo>
                <a:cubicBezTo>
                  <a:pt x="1337181" y="2221933"/>
                  <a:pt x="1496694" y="2167281"/>
                  <a:pt x="1500891" y="2150465"/>
                </a:cubicBezTo>
                <a:cubicBezTo>
                  <a:pt x="1505089" y="2100016"/>
                  <a:pt x="959386" y="2314422"/>
                  <a:pt x="1463112" y="2150465"/>
                </a:cubicBezTo>
                <a:cubicBezTo>
                  <a:pt x="1442123" y="2154669"/>
                  <a:pt x="1421135" y="2167281"/>
                  <a:pt x="1412739" y="2171485"/>
                </a:cubicBezTo>
                <a:cubicBezTo>
                  <a:pt x="1194458" y="2284994"/>
                  <a:pt x="950990" y="2364870"/>
                  <a:pt x="724314" y="2423727"/>
                </a:cubicBezTo>
                <a:cubicBezTo>
                  <a:pt x="980374" y="2314422"/>
                  <a:pt x="1244831" y="2217729"/>
                  <a:pt x="1505089" y="2095812"/>
                </a:cubicBezTo>
                <a:cubicBezTo>
                  <a:pt x="1748557" y="1978099"/>
                  <a:pt x="1962640" y="1856182"/>
                  <a:pt x="2180922" y="1721653"/>
                </a:cubicBezTo>
                <a:cubicBezTo>
                  <a:pt x="2206108" y="1704837"/>
                  <a:pt x="2243887" y="1675409"/>
                  <a:pt x="2197712" y="1700633"/>
                </a:cubicBezTo>
                <a:cubicBezTo>
                  <a:pt x="2147340" y="1725857"/>
                  <a:pt x="2059188" y="1776305"/>
                  <a:pt x="2025606" y="1797326"/>
                </a:cubicBezTo>
                <a:cubicBezTo>
                  <a:pt x="1635218" y="2024344"/>
                  <a:pt x="1215447" y="2221933"/>
                  <a:pt x="766291" y="2377482"/>
                </a:cubicBezTo>
                <a:cubicBezTo>
                  <a:pt x="682336" y="2402707"/>
                  <a:pt x="581591" y="2453155"/>
                  <a:pt x="518625" y="2444747"/>
                </a:cubicBezTo>
                <a:cubicBezTo>
                  <a:pt x="476648" y="2448951"/>
                  <a:pt x="480846" y="2461563"/>
                  <a:pt x="455660" y="2465767"/>
                </a:cubicBezTo>
                <a:cubicBezTo>
                  <a:pt x="405287" y="2482583"/>
                  <a:pt x="363310" y="2490991"/>
                  <a:pt x="413683" y="2465767"/>
                </a:cubicBezTo>
                <a:cubicBezTo>
                  <a:pt x="506032" y="2423727"/>
                  <a:pt x="552207" y="2402707"/>
                  <a:pt x="640359" y="2369074"/>
                </a:cubicBezTo>
                <a:cubicBezTo>
                  <a:pt x="913211" y="2259769"/>
                  <a:pt x="1156678" y="2175689"/>
                  <a:pt x="1433728" y="2045364"/>
                </a:cubicBezTo>
                <a:cubicBezTo>
                  <a:pt x="1593241" y="1969691"/>
                  <a:pt x="1702382" y="1915039"/>
                  <a:pt x="1857697" y="1826754"/>
                </a:cubicBezTo>
                <a:cubicBezTo>
                  <a:pt x="1941652" y="1780509"/>
                  <a:pt x="2080176" y="1709041"/>
                  <a:pt x="2168328" y="1654388"/>
                </a:cubicBezTo>
                <a:cubicBezTo>
                  <a:pt x="2172526" y="1654388"/>
                  <a:pt x="2260678" y="1591328"/>
                  <a:pt x="2260678" y="1587124"/>
                </a:cubicBezTo>
                <a:cubicBezTo>
                  <a:pt x="2256480" y="1578716"/>
                  <a:pt x="2214503" y="1595532"/>
                  <a:pt x="2210306" y="1599736"/>
                </a:cubicBezTo>
                <a:cubicBezTo>
                  <a:pt x="1950047" y="1738469"/>
                  <a:pt x="1723370" y="1894018"/>
                  <a:pt x="1454717" y="2015935"/>
                </a:cubicBezTo>
                <a:cubicBezTo>
                  <a:pt x="1219644" y="2125240"/>
                  <a:pt x="930002" y="2234545"/>
                  <a:pt x="682336" y="2327034"/>
                </a:cubicBezTo>
                <a:cubicBezTo>
                  <a:pt x="640359" y="2339646"/>
                  <a:pt x="585789" y="2364870"/>
                  <a:pt x="560603" y="2369074"/>
                </a:cubicBezTo>
                <a:cubicBezTo>
                  <a:pt x="535416" y="2373278"/>
                  <a:pt x="552207" y="2356462"/>
                  <a:pt x="535416" y="2356462"/>
                </a:cubicBezTo>
                <a:cubicBezTo>
                  <a:pt x="531219" y="2356462"/>
                  <a:pt x="497637" y="2356462"/>
                  <a:pt x="497637" y="2360666"/>
                </a:cubicBezTo>
                <a:cubicBezTo>
                  <a:pt x="497637" y="2356462"/>
                  <a:pt x="568998" y="2318626"/>
                  <a:pt x="631964" y="2293402"/>
                </a:cubicBezTo>
                <a:cubicBezTo>
                  <a:pt x="636162" y="2293402"/>
                  <a:pt x="640359" y="2297606"/>
                  <a:pt x="640359" y="2297606"/>
                </a:cubicBezTo>
                <a:cubicBezTo>
                  <a:pt x="640359" y="2297606"/>
                  <a:pt x="552207" y="2339646"/>
                  <a:pt x="535416" y="2348054"/>
                </a:cubicBezTo>
                <a:cubicBezTo>
                  <a:pt x="837652" y="2209321"/>
                  <a:pt x="741104" y="2242953"/>
                  <a:pt x="631964" y="2293402"/>
                </a:cubicBezTo>
                <a:cubicBezTo>
                  <a:pt x="627766" y="2289198"/>
                  <a:pt x="619371" y="2289198"/>
                  <a:pt x="619371" y="2293402"/>
                </a:cubicBezTo>
                <a:cubicBezTo>
                  <a:pt x="678139" y="2255565"/>
                  <a:pt x="757895" y="2238749"/>
                  <a:pt x="829257" y="2205117"/>
                </a:cubicBezTo>
                <a:cubicBezTo>
                  <a:pt x="1186063" y="2057976"/>
                  <a:pt x="1542869" y="1910834"/>
                  <a:pt x="1857697" y="1725857"/>
                </a:cubicBezTo>
                <a:cubicBezTo>
                  <a:pt x="1987827" y="1650184"/>
                  <a:pt x="2113758" y="1570308"/>
                  <a:pt x="2239690" y="1503043"/>
                </a:cubicBezTo>
                <a:cubicBezTo>
                  <a:pt x="2483157" y="1364310"/>
                  <a:pt x="2756009" y="1229781"/>
                  <a:pt x="3007872" y="1061619"/>
                </a:cubicBezTo>
                <a:cubicBezTo>
                  <a:pt x="3179978" y="948110"/>
                  <a:pt x="3364678" y="843009"/>
                  <a:pt x="3561970" y="716888"/>
                </a:cubicBezTo>
                <a:cubicBezTo>
                  <a:pt x="3608145" y="687460"/>
                  <a:pt x="3662716" y="658032"/>
                  <a:pt x="3704693" y="632808"/>
                </a:cubicBezTo>
                <a:cubicBezTo>
                  <a:pt x="3729879" y="615991"/>
                  <a:pt x="3771856" y="578155"/>
                  <a:pt x="3717286" y="603379"/>
                </a:cubicBezTo>
                <a:cubicBezTo>
                  <a:pt x="3666913" y="632808"/>
                  <a:pt x="3599750" y="674848"/>
                  <a:pt x="3561970" y="695868"/>
                </a:cubicBezTo>
                <a:cubicBezTo>
                  <a:pt x="3373073" y="813581"/>
                  <a:pt x="3205164" y="918682"/>
                  <a:pt x="3028860" y="1019579"/>
                </a:cubicBezTo>
                <a:cubicBezTo>
                  <a:pt x="2911324" y="1086844"/>
                  <a:pt x="2789591" y="1175128"/>
                  <a:pt x="2676252" y="1238189"/>
                </a:cubicBezTo>
                <a:cubicBezTo>
                  <a:pt x="2609089" y="1280229"/>
                  <a:pt x="2558716" y="1297045"/>
                  <a:pt x="2487355" y="1339086"/>
                </a:cubicBezTo>
                <a:cubicBezTo>
                  <a:pt x="2445378" y="1360106"/>
                  <a:pt x="2395005" y="1393738"/>
                  <a:pt x="2353028" y="1414758"/>
                </a:cubicBezTo>
                <a:cubicBezTo>
                  <a:pt x="2248085" y="1469411"/>
                  <a:pt x="2332039" y="1414758"/>
                  <a:pt x="2365621" y="1393738"/>
                </a:cubicBezTo>
                <a:cubicBezTo>
                  <a:pt x="2558716" y="1284433"/>
                  <a:pt x="2722427" y="1187740"/>
                  <a:pt x="2894533" y="1082639"/>
                </a:cubicBezTo>
                <a:cubicBezTo>
                  <a:pt x="3100222" y="960722"/>
                  <a:pt x="3293317" y="834601"/>
                  <a:pt x="3478016" y="716888"/>
                </a:cubicBezTo>
                <a:cubicBezTo>
                  <a:pt x="3675309" y="590767"/>
                  <a:pt x="3847415" y="468850"/>
                  <a:pt x="4057301" y="342729"/>
                </a:cubicBezTo>
                <a:cubicBezTo>
                  <a:pt x="4225210" y="241832"/>
                  <a:pt x="4405711" y="124119"/>
                  <a:pt x="4607202" y="61059"/>
                </a:cubicBezTo>
                <a:cubicBezTo>
                  <a:pt x="4615597" y="56855"/>
                  <a:pt x="4695354" y="40039"/>
                  <a:pt x="4699552" y="31630"/>
                </a:cubicBezTo>
                <a:cubicBezTo>
                  <a:pt x="4699552" y="23222"/>
                  <a:pt x="4628190" y="35834"/>
                  <a:pt x="4611400" y="40039"/>
                </a:cubicBezTo>
                <a:cubicBezTo>
                  <a:pt x="4569422" y="52651"/>
                  <a:pt x="4644981" y="23222"/>
                  <a:pt x="4657574" y="19018"/>
                </a:cubicBezTo>
                <a:cubicBezTo>
                  <a:pt x="4691156" y="6406"/>
                  <a:pt x="4755171" y="-951"/>
                  <a:pt x="4814464" y="1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70-F46B-44CF-9DE9-BD0C69217721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78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A2C-81BD-4D65-8839-502583E08DDD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964610" y="648183"/>
            <a:ext cx="6793464" cy="5329986"/>
          </a:xfrm>
          <a:custGeom>
            <a:avLst/>
            <a:gdLst>
              <a:gd name="connsiteX0" fmla="*/ 3391104 w 6581325"/>
              <a:gd name="connsiteY0" fmla="*/ 4859294 h 5163547"/>
              <a:gd name="connsiteX1" fmla="*/ 3391063 w 6581325"/>
              <a:gd name="connsiteY1" fmla="*/ 4859453 h 5163547"/>
              <a:gd name="connsiteX2" fmla="*/ 3388689 w 6581325"/>
              <a:gd name="connsiteY2" fmla="*/ 4860362 h 5163547"/>
              <a:gd name="connsiteX3" fmla="*/ 3391104 w 6581325"/>
              <a:gd name="connsiteY3" fmla="*/ 4859294 h 5163547"/>
              <a:gd name="connsiteX4" fmla="*/ 776799 w 6581325"/>
              <a:gd name="connsiteY4" fmla="*/ 541 h 5163547"/>
              <a:gd name="connsiteX5" fmla="*/ 788783 w 6581325"/>
              <a:gd name="connsiteY5" fmla="*/ 3456 h 5163547"/>
              <a:gd name="connsiteX6" fmla="*/ 762041 w 6581325"/>
              <a:gd name="connsiteY6" fmla="*/ 51014 h 5163547"/>
              <a:gd name="connsiteX7" fmla="*/ 753127 w 6581325"/>
              <a:gd name="connsiteY7" fmla="*/ 128297 h 5163547"/>
              <a:gd name="connsiteX8" fmla="*/ 767983 w 6581325"/>
              <a:gd name="connsiteY8" fmla="*/ 107490 h 5163547"/>
              <a:gd name="connsiteX9" fmla="*/ 809582 w 6581325"/>
              <a:gd name="connsiteY9" fmla="*/ 107490 h 5163547"/>
              <a:gd name="connsiteX10" fmla="*/ 815525 w 6581325"/>
              <a:gd name="connsiteY10" fmla="*/ 119380 h 5163547"/>
              <a:gd name="connsiteX11" fmla="*/ 857123 w 6581325"/>
              <a:gd name="connsiteY11" fmla="*/ 92628 h 5163547"/>
              <a:gd name="connsiteX12" fmla="*/ 857123 w 6581325"/>
              <a:gd name="connsiteY12" fmla="*/ 140186 h 5163547"/>
              <a:gd name="connsiteX13" fmla="*/ 886836 w 6581325"/>
              <a:gd name="connsiteY13" fmla="*/ 238276 h 5163547"/>
              <a:gd name="connsiteX14" fmla="*/ 967062 w 6581325"/>
              <a:gd name="connsiteY14" fmla="*/ 265027 h 5163547"/>
              <a:gd name="connsiteX15" fmla="*/ 981919 w 6581325"/>
              <a:gd name="connsiteY15" fmla="*/ 300696 h 5163547"/>
              <a:gd name="connsiteX16" fmla="*/ 815525 w 6581325"/>
              <a:gd name="connsiteY16" fmla="*/ 270972 h 5163547"/>
              <a:gd name="connsiteX17" fmla="*/ 851181 w 6581325"/>
              <a:gd name="connsiteY17" fmla="*/ 270972 h 5163547"/>
              <a:gd name="connsiteX18" fmla="*/ 836324 w 6581325"/>
              <a:gd name="connsiteY18" fmla="*/ 321503 h 5163547"/>
              <a:gd name="connsiteX19" fmla="*/ 871980 w 6581325"/>
              <a:gd name="connsiteY19" fmla="*/ 354199 h 5163547"/>
              <a:gd name="connsiteX20" fmla="*/ 845238 w 6581325"/>
              <a:gd name="connsiteY20" fmla="*/ 363117 h 5163547"/>
              <a:gd name="connsiteX21" fmla="*/ 830381 w 6581325"/>
              <a:gd name="connsiteY21" fmla="*/ 404730 h 5163547"/>
              <a:gd name="connsiteX22" fmla="*/ 877922 w 6581325"/>
              <a:gd name="connsiteY22" fmla="*/ 431482 h 5163547"/>
              <a:gd name="connsiteX23" fmla="*/ 866037 w 6581325"/>
              <a:gd name="connsiteY23" fmla="*/ 458233 h 5163547"/>
              <a:gd name="connsiteX24" fmla="*/ 934378 w 6581325"/>
              <a:gd name="connsiteY24" fmla="*/ 464178 h 5163547"/>
              <a:gd name="connsiteX25" fmla="*/ 919521 w 6581325"/>
              <a:gd name="connsiteY25" fmla="*/ 484985 h 5163547"/>
              <a:gd name="connsiteX26" fmla="*/ 1059173 w 6581325"/>
              <a:gd name="connsiteY26" fmla="*/ 520654 h 5163547"/>
              <a:gd name="connsiteX27" fmla="*/ 907636 w 6581325"/>
              <a:gd name="connsiteY27" fmla="*/ 505792 h 5163547"/>
              <a:gd name="connsiteX28" fmla="*/ 925463 w 6581325"/>
              <a:gd name="connsiteY28" fmla="*/ 526599 h 5163547"/>
              <a:gd name="connsiteX29" fmla="*/ 975976 w 6581325"/>
              <a:gd name="connsiteY29" fmla="*/ 514709 h 5163547"/>
              <a:gd name="connsiteX30" fmla="*/ 946263 w 6581325"/>
              <a:gd name="connsiteY30" fmla="*/ 547406 h 5163547"/>
              <a:gd name="connsiteX31" fmla="*/ 946263 w 6581325"/>
              <a:gd name="connsiteY31" fmla="*/ 577130 h 5163547"/>
              <a:gd name="connsiteX32" fmla="*/ 961119 w 6581325"/>
              <a:gd name="connsiteY32" fmla="*/ 583074 h 5163547"/>
              <a:gd name="connsiteX33" fmla="*/ 1008661 w 6581325"/>
              <a:gd name="connsiteY33" fmla="*/ 603881 h 5163547"/>
              <a:gd name="connsiteX34" fmla="*/ 987861 w 6581325"/>
              <a:gd name="connsiteY34" fmla="*/ 630633 h 5163547"/>
              <a:gd name="connsiteX35" fmla="*/ 1071058 w 6581325"/>
              <a:gd name="connsiteY35" fmla="*/ 651440 h 5163547"/>
              <a:gd name="connsiteX36" fmla="*/ 1258252 w 6581325"/>
              <a:gd name="connsiteY36" fmla="*/ 657384 h 5163547"/>
              <a:gd name="connsiteX37" fmla="*/ 1362248 w 6581325"/>
              <a:gd name="connsiteY37" fmla="*/ 636578 h 5163547"/>
              <a:gd name="connsiteX38" fmla="*/ 1305793 w 6581325"/>
              <a:gd name="connsiteY38" fmla="*/ 693053 h 5163547"/>
              <a:gd name="connsiteX39" fmla="*/ 1472187 w 6581325"/>
              <a:gd name="connsiteY39" fmla="*/ 666302 h 5163547"/>
              <a:gd name="connsiteX40" fmla="*/ 1629667 w 6581325"/>
              <a:gd name="connsiteY40" fmla="*/ 624688 h 5163547"/>
              <a:gd name="connsiteX41" fmla="*/ 1582126 w 6581325"/>
              <a:gd name="connsiteY41" fmla="*/ 645495 h 5163547"/>
              <a:gd name="connsiteX42" fmla="*/ 1677208 w 6581325"/>
              <a:gd name="connsiteY42" fmla="*/ 636578 h 5163547"/>
              <a:gd name="connsiteX43" fmla="*/ 1650466 w 6581325"/>
              <a:gd name="connsiteY43" fmla="*/ 666302 h 5163547"/>
              <a:gd name="connsiteX44" fmla="*/ 1656409 w 6581325"/>
              <a:gd name="connsiteY44" fmla="*/ 687108 h 5163547"/>
              <a:gd name="connsiteX45" fmla="*/ 1706921 w 6581325"/>
              <a:gd name="connsiteY45" fmla="*/ 672246 h 5163547"/>
              <a:gd name="connsiteX46" fmla="*/ 1718806 w 6581325"/>
              <a:gd name="connsiteY46" fmla="*/ 687108 h 5163547"/>
              <a:gd name="connsiteX47" fmla="*/ 1686122 w 6581325"/>
              <a:gd name="connsiteY47" fmla="*/ 734667 h 5163547"/>
              <a:gd name="connsiteX48" fmla="*/ 1748520 w 6581325"/>
              <a:gd name="connsiteY48" fmla="*/ 770336 h 5163547"/>
              <a:gd name="connsiteX49" fmla="*/ 1760405 w 6581325"/>
              <a:gd name="connsiteY49" fmla="*/ 767363 h 5163547"/>
              <a:gd name="connsiteX50" fmla="*/ 2042681 w 6581325"/>
              <a:gd name="connsiteY50" fmla="*/ 698998 h 5163547"/>
              <a:gd name="connsiteX51" fmla="*/ 1900057 w 6581325"/>
              <a:gd name="connsiteY51" fmla="*/ 770336 h 5163547"/>
              <a:gd name="connsiteX52" fmla="*/ 1920856 w 6581325"/>
              <a:gd name="connsiteY52" fmla="*/ 776281 h 5163547"/>
              <a:gd name="connsiteX53" fmla="*/ 1911942 w 6581325"/>
              <a:gd name="connsiteY53" fmla="*/ 797087 h 5163547"/>
              <a:gd name="connsiteX54" fmla="*/ 1989197 w 6581325"/>
              <a:gd name="connsiteY54" fmla="*/ 782225 h 5163547"/>
              <a:gd name="connsiteX55" fmla="*/ 2140734 w 6581325"/>
              <a:gd name="connsiteY55" fmla="*/ 749529 h 5163547"/>
              <a:gd name="connsiteX56" fmla="*/ 2277415 w 6581325"/>
              <a:gd name="connsiteY56" fmla="*/ 740612 h 5163547"/>
              <a:gd name="connsiteX57" fmla="*/ 2215017 w 6581325"/>
              <a:gd name="connsiteY57" fmla="*/ 782225 h 5163547"/>
              <a:gd name="connsiteX58" fmla="*/ 2161533 w 6581325"/>
              <a:gd name="connsiteY58" fmla="*/ 838701 h 5163547"/>
              <a:gd name="connsiteX59" fmla="*/ 2009996 w 6581325"/>
              <a:gd name="connsiteY59" fmla="*/ 901121 h 5163547"/>
              <a:gd name="connsiteX60" fmla="*/ 1983254 w 6581325"/>
              <a:gd name="connsiteY60" fmla="*/ 942735 h 5163547"/>
              <a:gd name="connsiteX61" fmla="*/ 1962455 w 6581325"/>
              <a:gd name="connsiteY61" fmla="*/ 975432 h 5163547"/>
              <a:gd name="connsiteX62" fmla="*/ 2408153 w 6581325"/>
              <a:gd name="connsiteY62" fmla="*/ 1002183 h 5163547"/>
              <a:gd name="connsiteX63" fmla="*/ 3361947 w 6581325"/>
              <a:gd name="connsiteY63" fmla="*/ 1011100 h 5163547"/>
              <a:gd name="connsiteX64" fmla="*/ 3540227 w 6581325"/>
              <a:gd name="connsiteY64" fmla="*/ 1011100 h 5163547"/>
              <a:gd name="connsiteX65" fmla="*/ 3676908 w 6581325"/>
              <a:gd name="connsiteY65" fmla="*/ 996238 h 5163547"/>
              <a:gd name="connsiteX66" fmla="*/ 3691764 w 6581325"/>
              <a:gd name="connsiteY66" fmla="*/ 969487 h 5163547"/>
              <a:gd name="connsiteX67" fmla="*/ 3816560 w 6581325"/>
              <a:gd name="connsiteY67" fmla="*/ 969487 h 5163547"/>
              <a:gd name="connsiteX68" fmla="*/ 3849244 w 6581325"/>
              <a:gd name="connsiteY68" fmla="*/ 948680 h 5163547"/>
              <a:gd name="connsiteX69" fmla="*/ 3878957 w 6581325"/>
              <a:gd name="connsiteY69" fmla="*/ 942735 h 5163547"/>
              <a:gd name="connsiteX70" fmla="*/ 3849244 w 6581325"/>
              <a:gd name="connsiteY70" fmla="*/ 933818 h 5163547"/>
              <a:gd name="connsiteX71" fmla="*/ 3884900 w 6581325"/>
              <a:gd name="connsiteY71" fmla="*/ 927873 h 5163547"/>
              <a:gd name="connsiteX72" fmla="*/ 3754162 w 6581325"/>
              <a:gd name="connsiteY72" fmla="*/ 901121 h 5163547"/>
              <a:gd name="connsiteX73" fmla="*/ 3795760 w 6581325"/>
              <a:gd name="connsiteY73" fmla="*/ 901121 h 5163547"/>
              <a:gd name="connsiteX74" fmla="*/ 4015638 w 6581325"/>
              <a:gd name="connsiteY74" fmla="*/ 880315 h 5163547"/>
              <a:gd name="connsiteX75" fmla="*/ 4000782 w 6581325"/>
              <a:gd name="connsiteY75" fmla="*/ 865453 h 5163547"/>
              <a:gd name="connsiteX76" fmla="*/ 4104778 w 6581325"/>
              <a:gd name="connsiteY76" fmla="*/ 850591 h 5163547"/>
              <a:gd name="connsiteX77" fmla="*/ 4134491 w 6581325"/>
              <a:gd name="connsiteY77" fmla="*/ 829784 h 5163547"/>
              <a:gd name="connsiteX78" fmla="*/ 4327627 w 6581325"/>
              <a:gd name="connsiteY78" fmla="*/ 829784 h 5163547"/>
              <a:gd name="connsiteX79" fmla="*/ 4526706 w 6581325"/>
              <a:gd name="connsiteY79" fmla="*/ 829784 h 5163547"/>
              <a:gd name="connsiteX80" fmla="*/ 4470251 w 6581325"/>
              <a:gd name="connsiteY80" fmla="*/ 823839 h 5163547"/>
              <a:gd name="connsiteX81" fmla="*/ 4345455 w 6581325"/>
              <a:gd name="connsiteY81" fmla="*/ 817894 h 5163547"/>
              <a:gd name="connsiteX82" fmla="*/ 4265229 w 6581325"/>
              <a:gd name="connsiteY82" fmla="*/ 808977 h 5163547"/>
              <a:gd name="connsiteX83" fmla="*/ 4600989 w 6581325"/>
              <a:gd name="connsiteY83" fmla="*/ 808977 h 5163547"/>
              <a:gd name="connsiteX84" fmla="*/ 4794125 w 6581325"/>
              <a:gd name="connsiteY84" fmla="*/ 808977 h 5163547"/>
              <a:gd name="connsiteX85" fmla="*/ 4704985 w 6581325"/>
              <a:gd name="connsiteY85" fmla="*/ 803032 h 5163547"/>
              <a:gd name="connsiteX86" fmla="*/ 4407853 w 6581325"/>
              <a:gd name="connsiteY86" fmla="*/ 803032 h 5163547"/>
              <a:gd name="connsiteX87" fmla="*/ 4297914 w 6581325"/>
              <a:gd name="connsiteY87" fmla="*/ 797087 h 5163547"/>
              <a:gd name="connsiteX88" fmla="*/ 4244430 w 6581325"/>
              <a:gd name="connsiteY88" fmla="*/ 782225 h 5163547"/>
              <a:gd name="connsiteX89" fmla="*/ 4306828 w 6581325"/>
              <a:gd name="connsiteY89" fmla="*/ 782225 h 5163547"/>
              <a:gd name="connsiteX90" fmla="*/ 4277115 w 6581325"/>
              <a:gd name="connsiteY90" fmla="*/ 776281 h 5163547"/>
              <a:gd name="connsiteX91" fmla="*/ 4752526 w 6581325"/>
              <a:gd name="connsiteY91" fmla="*/ 770336 h 5163547"/>
              <a:gd name="connsiteX92" fmla="*/ 4808981 w 6581325"/>
              <a:gd name="connsiteY92" fmla="*/ 755474 h 5163547"/>
              <a:gd name="connsiteX93" fmla="*/ 4794125 w 6581325"/>
              <a:gd name="connsiteY93" fmla="*/ 740612 h 5163547"/>
              <a:gd name="connsiteX94" fmla="*/ 4318713 w 6581325"/>
              <a:gd name="connsiteY94" fmla="*/ 740612 h 5163547"/>
              <a:gd name="connsiteX95" fmla="*/ 4297914 w 6581325"/>
              <a:gd name="connsiteY95" fmla="*/ 734667 h 5163547"/>
              <a:gd name="connsiteX96" fmla="*/ 4366254 w 6581325"/>
              <a:gd name="connsiteY96" fmla="*/ 734667 h 5163547"/>
              <a:gd name="connsiteX97" fmla="*/ 4366254 w 6581325"/>
              <a:gd name="connsiteY97" fmla="*/ 713860 h 5163547"/>
              <a:gd name="connsiteX98" fmla="*/ 4663387 w 6581325"/>
              <a:gd name="connsiteY98" fmla="*/ 707915 h 5163547"/>
              <a:gd name="connsiteX99" fmla="*/ 4823838 w 6581325"/>
              <a:gd name="connsiteY99" fmla="*/ 707915 h 5163547"/>
              <a:gd name="connsiteX100" fmla="*/ 5210110 w 6581325"/>
              <a:gd name="connsiteY100" fmla="*/ 693053 h 5163547"/>
              <a:gd name="connsiteX101" fmla="*/ 5320049 w 6581325"/>
              <a:gd name="connsiteY101" fmla="*/ 672246 h 5163547"/>
              <a:gd name="connsiteX102" fmla="*/ 5091257 w 6581325"/>
              <a:gd name="connsiteY102" fmla="*/ 666302 h 5163547"/>
              <a:gd name="connsiteX103" fmla="*/ 5043716 w 6581325"/>
              <a:gd name="connsiteY103" fmla="*/ 645495 h 5163547"/>
              <a:gd name="connsiteX104" fmla="*/ 4814924 w 6581325"/>
              <a:gd name="connsiteY104" fmla="*/ 645495 h 5163547"/>
              <a:gd name="connsiteX105" fmla="*/ 4306828 w 6581325"/>
              <a:gd name="connsiteY105" fmla="*/ 636578 h 5163547"/>
              <a:gd name="connsiteX106" fmla="*/ 4208774 w 6581325"/>
              <a:gd name="connsiteY106" fmla="*/ 630633 h 5163547"/>
              <a:gd name="connsiteX107" fmla="*/ 4407853 w 6581325"/>
              <a:gd name="connsiteY107" fmla="*/ 630633 h 5163547"/>
              <a:gd name="connsiteX108" fmla="*/ 4437566 w 6581325"/>
              <a:gd name="connsiteY108" fmla="*/ 609826 h 5163547"/>
              <a:gd name="connsiteX109" fmla="*/ 4580190 w 6581325"/>
              <a:gd name="connsiteY109" fmla="*/ 615771 h 5163547"/>
              <a:gd name="connsiteX110" fmla="*/ 4918920 w 6581325"/>
              <a:gd name="connsiteY110" fmla="*/ 597936 h 5163547"/>
              <a:gd name="connsiteX111" fmla="*/ 5028859 w 6581325"/>
              <a:gd name="connsiteY111" fmla="*/ 597936 h 5163547"/>
              <a:gd name="connsiteX112" fmla="*/ 5008060 w 6581325"/>
              <a:gd name="connsiteY112" fmla="*/ 577130 h 5163547"/>
              <a:gd name="connsiteX113" fmla="*/ 5201196 w 6581325"/>
              <a:gd name="connsiteY113" fmla="*/ 577130 h 5163547"/>
              <a:gd name="connsiteX114" fmla="*/ 5352733 w 6581325"/>
              <a:gd name="connsiteY114" fmla="*/ 568212 h 5163547"/>
              <a:gd name="connsiteX115" fmla="*/ 5055601 w 6581325"/>
              <a:gd name="connsiteY115" fmla="*/ 568212 h 5163547"/>
              <a:gd name="connsiteX116" fmla="*/ 5016974 w 6581325"/>
              <a:gd name="connsiteY116" fmla="*/ 562267 h 5163547"/>
              <a:gd name="connsiteX117" fmla="*/ 5248737 w 6581325"/>
              <a:gd name="connsiteY117" fmla="*/ 562267 h 5163547"/>
              <a:gd name="connsiteX118" fmla="*/ 5492385 w 6581325"/>
              <a:gd name="connsiteY118" fmla="*/ 562267 h 5163547"/>
              <a:gd name="connsiteX119" fmla="*/ 5331934 w 6581325"/>
              <a:gd name="connsiteY119" fmla="*/ 520654 h 5163547"/>
              <a:gd name="connsiteX120" fmla="*/ 4966461 w 6581325"/>
              <a:gd name="connsiteY120" fmla="*/ 520654 h 5163547"/>
              <a:gd name="connsiteX121" fmla="*/ 4954576 w 6581325"/>
              <a:gd name="connsiteY121" fmla="*/ 499847 h 5163547"/>
              <a:gd name="connsiteX122" fmla="*/ 5049658 w 6581325"/>
              <a:gd name="connsiteY122" fmla="*/ 484985 h 5163547"/>
              <a:gd name="connsiteX123" fmla="*/ 5076400 w 6581325"/>
              <a:gd name="connsiteY123" fmla="*/ 473095 h 5163547"/>
              <a:gd name="connsiteX124" fmla="*/ 5106114 w 6581325"/>
              <a:gd name="connsiteY124" fmla="*/ 479040 h 5163547"/>
              <a:gd name="connsiteX125" fmla="*/ 5076400 w 6581325"/>
              <a:gd name="connsiteY125" fmla="*/ 473095 h 5163547"/>
              <a:gd name="connsiteX126" fmla="*/ 4987261 w 6581325"/>
              <a:gd name="connsiteY126" fmla="*/ 458233 h 5163547"/>
              <a:gd name="connsiteX127" fmla="*/ 5575582 w 6581325"/>
              <a:gd name="connsiteY127" fmla="*/ 473095 h 5163547"/>
              <a:gd name="connsiteX128" fmla="*/ 5575582 w 6581325"/>
              <a:gd name="connsiteY128" fmla="*/ 443371 h 5163547"/>
              <a:gd name="connsiteX129" fmla="*/ 5409188 w 6581325"/>
              <a:gd name="connsiteY129" fmla="*/ 437427 h 5163547"/>
              <a:gd name="connsiteX130" fmla="*/ 5352733 w 6581325"/>
              <a:gd name="connsiteY130" fmla="*/ 404730 h 5163547"/>
              <a:gd name="connsiteX131" fmla="*/ 5525070 w 6581325"/>
              <a:gd name="connsiteY131" fmla="*/ 410675 h 5163547"/>
              <a:gd name="connsiteX132" fmla="*/ 5655808 w 6581325"/>
              <a:gd name="connsiteY132" fmla="*/ 416620 h 5163547"/>
              <a:gd name="connsiteX133" fmla="*/ 5456730 w 6581325"/>
              <a:gd name="connsiteY133" fmla="*/ 363117 h 5163547"/>
              <a:gd name="connsiteX134" fmla="*/ 5429988 w 6581325"/>
              <a:gd name="connsiteY134" fmla="*/ 333393 h 5163547"/>
              <a:gd name="connsiteX135" fmla="*/ 5513185 w 6581325"/>
              <a:gd name="connsiteY135" fmla="*/ 333393 h 5163547"/>
              <a:gd name="connsiteX136" fmla="*/ 5664722 w 6581325"/>
              <a:gd name="connsiteY136" fmla="*/ 348255 h 5163547"/>
              <a:gd name="connsiteX137" fmla="*/ 5587468 w 6581325"/>
              <a:gd name="connsiteY137" fmla="*/ 327448 h 5163547"/>
              <a:gd name="connsiteX138" fmla="*/ 5655808 w 6581325"/>
              <a:gd name="connsiteY138" fmla="*/ 321503 h 5163547"/>
              <a:gd name="connsiteX139" fmla="*/ 5566668 w 6581325"/>
              <a:gd name="connsiteY139" fmla="*/ 285834 h 5163547"/>
              <a:gd name="connsiteX140" fmla="*/ 5614210 w 6581325"/>
              <a:gd name="connsiteY140" fmla="*/ 291779 h 5163547"/>
              <a:gd name="connsiteX141" fmla="*/ 5649865 w 6581325"/>
              <a:gd name="connsiteY141" fmla="*/ 285834 h 5163547"/>
              <a:gd name="connsiteX142" fmla="*/ 5759804 w 6581325"/>
              <a:gd name="connsiteY142" fmla="*/ 291779 h 5163547"/>
              <a:gd name="connsiteX143" fmla="*/ 5614210 w 6581325"/>
              <a:gd name="connsiteY143" fmla="*/ 265027 h 5163547"/>
              <a:gd name="connsiteX144" fmla="*/ 5539927 w 6581325"/>
              <a:gd name="connsiteY144" fmla="*/ 238276 h 5163547"/>
              <a:gd name="connsiteX145" fmla="*/ 5691464 w 6581325"/>
              <a:gd name="connsiteY145" fmla="*/ 217469 h 5163547"/>
              <a:gd name="connsiteX146" fmla="*/ 5602324 w 6581325"/>
              <a:gd name="connsiteY146" fmla="*/ 196662 h 5163547"/>
              <a:gd name="connsiteX147" fmla="*/ 5635009 w 6581325"/>
              <a:gd name="connsiteY147" fmla="*/ 190717 h 5163547"/>
              <a:gd name="connsiteX148" fmla="*/ 5635009 w 6581325"/>
              <a:gd name="connsiteY148" fmla="*/ 155048 h 5163547"/>
              <a:gd name="connsiteX149" fmla="*/ 5697407 w 6581325"/>
              <a:gd name="connsiteY149" fmla="*/ 149104 h 5163547"/>
              <a:gd name="connsiteX150" fmla="*/ 5649865 w 6581325"/>
              <a:gd name="connsiteY150" fmla="*/ 113435 h 5163547"/>
              <a:gd name="connsiteX151" fmla="*/ 5807346 w 6581325"/>
              <a:gd name="connsiteY151" fmla="*/ 134242 h 5163547"/>
              <a:gd name="connsiteX152" fmla="*/ 5706321 w 6581325"/>
              <a:gd name="connsiteY152" fmla="*/ 98573 h 5163547"/>
              <a:gd name="connsiteX153" fmla="*/ 5718206 w 6581325"/>
              <a:gd name="connsiteY153" fmla="*/ 86683 h 5163547"/>
              <a:gd name="connsiteX154" fmla="*/ 5670665 w 6581325"/>
              <a:gd name="connsiteY154" fmla="*/ 65876 h 5163547"/>
              <a:gd name="connsiteX155" fmla="*/ 5843001 w 6581325"/>
              <a:gd name="connsiteY155" fmla="*/ 71821 h 5163547"/>
              <a:gd name="connsiteX156" fmla="*/ 5890543 w 6581325"/>
              <a:gd name="connsiteY156" fmla="*/ 113435 h 5163547"/>
              <a:gd name="connsiteX157" fmla="*/ 5979682 w 6581325"/>
              <a:gd name="connsiteY157" fmla="*/ 119380 h 5163547"/>
              <a:gd name="connsiteX158" fmla="*/ 6036137 w 6581325"/>
              <a:gd name="connsiteY158" fmla="*/ 155048 h 5163547"/>
              <a:gd name="connsiteX159" fmla="*/ 6083678 w 6581325"/>
              <a:gd name="connsiteY159" fmla="*/ 140186 h 5163547"/>
              <a:gd name="connsiteX160" fmla="*/ 6125277 w 6581325"/>
              <a:gd name="connsiteY160" fmla="*/ 202607 h 5163547"/>
              <a:gd name="connsiteX161" fmla="*/ 6113392 w 6581325"/>
              <a:gd name="connsiteY161" fmla="*/ 217469 h 5163547"/>
              <a:gd name="connsiteX162" fmla="*/ 6113392 w 6581325"/>
              <a:gd name="connsiteY162" fmla="*/ 217469 h 5163547"/>
              <a:gd name="connsiteX163" fmla="*/ 6140134 w 6581325"/>
              <a:gd name="connsiteY163" fmla="*/ 306641 h 5163547"/>
              <a:gd name="connsiteX164" fmla="*/ 6146076 w 6581325"/>
              <a:gd name="connsiteY164" fmla="*/ 375006 h 5163547"/>
              <a:gd name="connsiteX165" fmla="*/ 6119334 w 6581325"/>
              <a:gd name="connsiteY165" fmla="*/ 389868 h 5163547"/>
              <a:gd name="connsiteX166" fmla="*/ 6146076 w 6581325"/>
              <a:gd name="connsiteY166" fmla="*/ 422565 h 5163547"/>
              <a:gd name="connsiteX167" fmla="*/ 6119334 w 6581325"/>
              <a:gd name="connsiteY167" fmla="*/ 458233 h 5163547"/>
              <a:gd name="connsiteX168" fmla="*/ 6134191 w 6581325"/>
              <a:gd name="connsiteY168" fmla="*/ 493902 h 5163547"/>
              <a:gd name="connsiteX169" fmla="*/ 6104478 w 6581325"/>
              <a:gd name="connsiteY169" fmla="*/ 535516 h 5163547"/>
              <a:gd name="connsiteX170" fmla="*/ 6119334 w 6581325"/>
              <a:gd name="connsiteY170" fmla="*/ 568212 h 5163547"/>
              <a:gd name="connsiteX171" fmla="*/ 6083678 w 6581325"/>
              <a:gd name="connsiteY171" fmla="*/ 597936 h 5163547"/>
              <a:gd name="connsiteX172" fmla="*/ 6119334 w 6581325"/>
              <a:gd name="connsiteY172" fmla="*/ 615771 h 5163547"/>
              <a:gd name="connsiteX173" fmla="*/ 6071793 w 6581325"/>
              <a:gd name="connsiteY173" fmla="*/ 719805 h 5163547"/>
              <a:gd name="connsiteX174" fmla="*/ 6092592 w 6581325"/>
              <a:gd name="connsiteY174" fmla="*/ 761418 h 5163547"/>
              <a:gd name="connsiteX175" fmla="*/ 6077736 w 6581325"/>
              <a:gd name="connsiteY175" fmla="*/ 782225 h 5163547"/>
              <a:gd name="connsiteX176" fmla="*/ 6098535 w 6581325"/>
              <a:gd name="connsiteY176" fmla="*/ 823839 h 5163547"/>
              <a:gd name="connsiteX177" fmla="*/ 6056937 w 6581325"/>
              <a:gd name="connsiteY177" fmla="*/ 886259 h 5163547"/>
              <a:gd name="connsiteX178" fmla="*/ 6039109 w 6581325"/>
              <a:gd name="connsiteY178" fmla="*/ 930846 h 5163547"/>
              <a:gd name="connsiteX179" fmla="*/ 6071793 w 6581325"/>
              <a:gd name="connsiteY179" fmla="*/ 960569 h 5163547"/>
              <a:gd name="connsiteX180" fmla="*/ 6071793 w 6581325"/>
              <a:gd name="connsiteY180" fmla="*/ 960569 h 5163547"/>
              <a:gd name="connsiteX181" fmla="*/ 6083678 w 6581325"/>
              <a:gd name="connsiteY181" fmla="*/ 990294 h 5163547"/>
              <a:gd name="connsiteX182" fmla="*/ 6062879 w 6581325"/>
              <a:gd name="connsiteY182" fmla="*/ 1022990 h 5163547"/>
              <a:gd name="connsiteX183" fmla="*/ 6056937 w 6581325"/>
              <a:gd name="connsiteY183" fmla="*/ 1121079 h 5163547"/>
              <a:gd name="connsiteX184" fmla="*/ 6030195 w 6581325"/>
              <a:gd name="connsiteY184" fmla="*/ 1174583 h 5163547"/>
              <a:gd name="connsiteX185" fmla="*/ 6015338 w 6581325"/>
              <a:gd name="connsiteY185" fmla="*/ 1225113 h 5163547"/>
              <a:gd name="connsiteX186" fmla="*/ 6036137 w 6581325"/>
              <a:gd name="connsiteY186" fmla="*/ 1245920 h 5163547"/>
              <a:gd name="connsiteX187" fmla="*/ 6021281 w 6581325"/>
              <a:gd name="connsiteY187" fmla="*/ 1361844 h 5163547"/>
              <a:gd name="connsiteX188" fmla="*/ 6030195 w 6581325"/>
              <a:gd name="connsiteY188" fmla="*/ 1376706 h 5163547"/>
              <a:gd name="connsiteX189" fmla="*/ 6009395 w 6581325"/>
              <a:gd name="connsiteY189" fmla="*/ 1409402 h 5163547"/>
              <a:gd name="connsiteX190" fmla="*/ 6030195 w 6581325"/>
              <a:gd name="connsiteY190" fmla="*/ 1418320 h 5163547"/>
              <a:gd name="connsiteX191" fmla="*/ 6015338 w 6581325"/>
              <a:gd name="connsiteY191" fmla="*/ 1445071 h 5163547"/>
              <a:gd name="connsiteX192" fmla="*/ 6030195 w 6581325"/>
              <a:gd name="connsiteY192" fmla="*/ 1465878 h 5163547"/>
              <a:gd name="connsiteX193" fmla="*/ 6009395 w 6581325"/>
              <a:gd name="connsiteY193" fmla="*/ 1513437 h 5163547"/>
              <a:gd name="connsiteX194" fmla="*/ 6021281 w 6581325"/>
              <a:gd name="connsiteY194" fmla="*/ 1540188 h 5163547"/>
              <a:gd name="connsiteX195" fmla="*/ 5988596 w 6581325"/>
              <a:gd name="connsiteY195" fmla="*/ 1691781 h 5163547"/>
              <a:gd name="connsiteX196" fmla="*/ 6000481 w 6581325"/>
              <a:gd name="connsiteY196" fmla="*/ 1706643 h 5163547"/>
              <a:gd name="connsiteX197" fmla="*/ 5979682 w 6581325"/>
              <a:gd name="connsiteY197" fmla="*/ 1763119 h 5163547"/>
              <a:gd name="connsiteX198" fmla="*/ 6000481 w 6581325"/>
              <a:gd name="connsiteY198" fmla="*/ 1769063 h 5163547"/>
              <a:gd name="connsiteX199" fmla="*/ 5979682 w 6581325"/>
              <a:gd name="connsiteY199" fmla="*/ 1816622 h 5163547"/>
              <a:gd name="connsiteX200" fmla="*/ 5991567 w 6581325"/>
              <a:gd name="connsiteY200" fmla="*/ 1834456 h 5163547"/>
              <a:gd name="connsiteX201" fmla="*/ 5967797 w 6581325"/>
              <a:gd name="connsiteY201" fmla="*/ 1846346 h 5163547"/>
              <a:gd name="connsiteX202" fmla="*/ 5958883 w 6581325"/>
              <a:gd name="connsiteY202" fmla="*/ 1914711 h 5163547"/>
              <a:gd name="connsiteX203" fmla="*/ 5941055 w 6581325"/>
              <a:gd name="connsiteY203" fmla="*/ 1935518 h 5163547"/>
              <a:gd name="connsiteX204" fmla="*/ 5932141 w 6581325"/>
              <a:gd name="connsiteY204" fmla="*/ 1977131 h 5163547"/>
              <a:gd name="connsiteX205" fmla="*/ 5899457 w 6581325"/>
              <a:gd name="connsiteY205" fmla="*/ 2078193 h 5163547"/>
              <a:gd name="connsiteX206" fmla="*/ 5926198 w 6581325"/>
              <a:gd name="connsiteY206" fmla="*/ 2107917 h 5163547"/>
              <a:gd name="connsiteX207" fmla="*/ 5890543 w 6581325"/>
              <a:gd name="connsiteY207" fmla="*/ 2170338 h 5163547"/>
              <a:gd name="connsiteX208" fmla="*/ 5899457 w 6581325"/>
              <a:gd name="connsiteY208" fmla="*/ 2211951 h 5163547"/>
              <a:gd name="connsiteX209" fmla="*/ 5920256 w 6581325"/>
              <a:gd name="connsiteY209" fmla="*/ 2197089 h 5163547"/>
              <a:gd name="connsiteX210" fmla="*/ 5857858 w 6581325"/>
              <a:gd name="connsiteY210" fmla="*/ 2286261 h 5163547"/>
              <a:gd name="connsiteX211" fmla="*/ 5614210 w 6581325"/>
              <a:gd name="connsiteY211" fmla="*/ 2464606 h 5163547"/>
              <a:gd name="connsiteX212" fmla="*/ 5106114 w 6581325"/>
              <a:gd name="connsiteY212" fmla="*/ 2761846 h 5163547"/>
              <a:gd name="connsiteX213" fmla="*/ 5091257 w 6581325"/>
              <a:gd name="connsiteY213" fmla="*/ 2767791 h 5163547"/>
              <a:gd name="connsiteX214" fmla="*/ 5091257 w 6581325"/>
              <a:gd name="connsiteY214" fmla="*/ 2767791 h 5163547"/>
              <a:gd name="connsiteX215" fmla="*/ 5076400 w 6581325"/>
              <a:gd name="connsiteY215" fmla="*/ 2776708 h 5163547"/>
              <a:gd name="connsiteX216" fmla="*/ 5076400 w 6581325"/>
              <a:gd name="connsiteY216" fmla="*/ 2776708 h 5163547"/>
              <a:gd name="connsiteX217" fmla="*/ 5064515 w 6581325"/>
              <a:gd name="connsiteY217" fmla="*/ 2782653 h 5163547"/>
              <a:gd name="connsiteX218" fmla="*/ 5049658 w 6581325"/>
              <a:gd name="connsiteY218" fmla="*/ 2782653 h 5163547"/>
              <a:gd name="connsiteX219" fmla="*/ 5037773 w 6581325"/>
              <a:gd name="connsiteY219" fmla="*/ 2788597 h 5163547"/>
              <a:gd name="connsiteX220" fmla="*/ 5022917 w 6581325"/>
              <a:gd name="connsiteY220" fmla="*/ 2797515 h 5163547"/>
              <a:gd name="connsiteX221" fmla="*/ 4823838 w 6581325"/>
              <a:gd name="connsiteY221" fmla="*/ 2901549 h 5163547"/>
              <a:gd name="connsiteX222" fmla="*/ 4443509 w 6581325"/>
              <a:gd name="connsiteY222" fmla="*/ 3079893 h 5163547"/>
              <a:gd name="connsiteX223" fmla="*/ 4401910 w 6581325"/>
              <a:gd name="connsiteY223" fmla="*/ 3100700 h 5163547"/>
              <a:gd name="connsiteX224" fmla="*/ 2589404 w 6581325"/>
              <a:gd name="connsiteY224" fmla="*/ 3837856 h 5163547"/>
              <a:gd name="connsiteX225" fmla="*/ 2327928 w 6581325"/>
              <a:gd name="connsiteY225" fmla="*/ 3956752 h 5163547"/>
              <a:gd name="connsiteX226" fmla="*/ 2292272 w 6581325"/>
              <a:gd name="connsiteY226" fmla="*/ 3968641 h 5163547"/>
              <a:gd name="connsiteX227" fmla="*/ 2292272 w 6581325"/>
              <a:gd name="connsiteY227" fmla="*/ 3968641 h 5163547"/>
              <a:gd name="connsiteX228" fmla="*/ 2327928 w 6581325"/>
              <a:gd name="connsiteY228" fmla="*/ 3956752 h 5163547"/>
              <a:gd name="connsiteX229" fmla="*/ 2423010 w 6581325"/>
              <a:gd name="connsiteY229" fmla="*/ 3941890 h 5163547"/>
              <a:gd name="connsiteX230" fmla="*/ 2547805 w 6581325"/>
              <a:gd name="connsiteY230" fmla="*/ 3906221 h 5163547"/>
              <a:gd name="connsiteX231" fmla="*/ 2663687 w 6581325"/>
              <a:gd name="connsiteY231" fmla="*/ 3858662 h 5163547"/>
              <a:gd name="connsiteX232" fmla="*/ 2693400 w 6581325"/>
              <a:gd name="connsiteY232" fmla="*/ 3864607 h 5163547"/>
              <a:gd name="connsiteX233" fmla="*/ 2865737 w 6581325"/>
              <a:gd name="connsiteY233" fmla="*/ 3817049 h 5163547"/>
              <a:gd name="connsiteX234" fmla="*/ 2981618 w 6581325"/>
              <a:gd name="connsiteY234" fmla="*/ 3790297 h 5163547"/>
              <a:gd name="connsiteX235" fmla="*/ 2830081 w 6581325"/>
              <a:gd name="connsiteY235" fmla="*/ 3843800 h 5163547"/>
              <a:gd name="connsiteX236" fmla="*/ 2809282 w 6581325"/>
              <a:gd name="connsiteY236" fmla="*/ 3852718 h 5163547"/>
              <a:gd name="connsiteX237" fmla="*/ 2809282 w 6581325"/>
              <a:gd name="connsiteY237" fmla="*/ 3852718 h 5163547"/>
              <a:gd name="connsiteX238" fmla="*/ 2830081 w 6581325"/>
              <a:gd name="connsiteY238" fmla="*/ 3843800 h 5163547"/>
              <a:gd name="connsiteX239" fmla="*/ 3665022 w 6581325"/>
              <a:gd name="connsiteY239" fmla="*/ 3582229 h 5163547"/>
              <a:gd name="connsiteX240" fmla="*/ 3665022 w 6581325"/>
              <a:gd name="connsiteY240" fmla="*/ 3582229 h 5163547"/>
              <a:gd name="connsiteX241" fmla="*/ 4428652 w 6581325"/>
              <a:gd name="connsiteY241" fmla="*/ 3305795 h 5163547"/>
              <a:gd name="connsiteX242" fmla="*/ 4354369 w 6581325"/>
              <a:gd name="connsiteY242" fmla="*/ 3341464 h 5163547"/>
              <a:gd name="connsiteX243" fmla="*/ 4312771 w 6581325"/>
              <a:gd name="connsiteY243" fmla="*/ 3362271 h 5163547"/>
              <a:gd name="connsiteX244" fmla="*/ 5028859 w 6581325"/>
              <a:gd name="connsiteY244" fmla="*/ 3100700 h 5163547"/>
              <a:gd name="connsiteX245" fmla="*/ 5070458 w 6581325"/>
              <a:gd name="connsiteY245" fmla="*/ 3094755 h 5163547"/>
              <a:gd name="connsiteX246" fmla="*/ 4538591 w 6581325"/>
              <a:gd name="connsiteY246" fmla="*/ 3299851 h 5163547"/>
              <a:gd name="connsiteX247" fmla="*/ 4517792 w 6581325"/>
              <a:gd name="connsiteY247" fmla="*/ 3305795 h 5163547"/>
              <a:gd name="connsiteX248" fmla="*/ 4499964 w 6581325"/>
              <a:gd name="connsiteY248" fmla="*/ 3314713 h 5163547"/>
              <a:gd name="connsiteX249" fmla="*/ 4499964 w 6581325"/>
              <a:gd name="connsiteY249" fmla="*/ 3314713 h 5163547"/>
              <a:gd name="connsiteX250" fmla="*/ 4517792 w 6581325"/>
              <a:gd name="connsiteY250" fmla="*/ 3305795 h 5163547"/>
              <a:gd name="connsiteX251" fmla="*/ 4538591 w 6581325"/>
              <a:gd name="connsiteY251" fmla="*/ 3299851 h 5163547"/>
              <a:gd name="connsiteX252" fmla="*/ 4651501 w 6581325"/>
              <a:gd name="connsiteY252" fmla="*/ 3279044 h 5163547"/>
              <a:gd name="connsiteX253" fmla="*/ 4630702 w 6581325"/>
              <a:gd name="connsiteY253" fmla="*/ 3287961 h 5163547"/>
              <a:gd name="connsiteX254" fmla="*/ 4609903 w 6581325"/>
              <a:gd name="connsiteY254" fmla="*/ 3293906 h 5163547"/>
              <a:gd name="connsiteX255" fmla="*/ 4595046 w 6581325"/>
              <a:gd name="connsiteY255" fmla="*/ 3299851 h 5163547"/>
              <a:gd name="connsiteX256" fmla="*/ 4595046 w 6581325"/>
              <a:gd name="connsiteY256" fmla="*/ 3299851 h 5163547"/>
              <a:gd name="connsiteX257" fmla="*/ 4609903 w 6581325"/>
              <a:gd name="connsiteY257" fmla="*/ 3293906 h 5163547"/>
              <a:gd name="connsiteX258" fmla="*/ 4630702 w 6581325"/>
              <a:gd name="connsiteY258" fmla="*/ 3287961 h 5163547"/>
              <a:gd name="connsiteX259" fmla="*/ 4651501 w 6581325"/>
              <a:gd name="connsiteY259" fmla="*/ 3279044 h 5163547"/>
              <a:gd name="connsiteX260" fmla="*/ 4746584 w 6581325"/>
              <a:gd name="connsiteY260" fmla="*/ 3246347 h 5163547"/>
              <a:gd name="connsiteX261" fmla="*/ 5174454 w 6581325"/>
              <a:gd name="connsiteY261" fmla="*/ 3094755 h 5163547"/>
              <a:gd name="connsiteX262" fmla="*/ 5174454 w 6581325"/>
              <a:gd name="connsiteY262" fmla="*/ 3127451 h 5163547"/>
              <a:gd name="connsiteX263" fmla="*/ 5581525 w 6581325"/>
              <a:gd name="connsiteY263" fmla="*/ 2981804 h 5163547"/>
              <a:gd name="connsiteX264" fmla="*/ 5718206 w 6581325"/>
              <a:gd name="connsiteY264" fmla="*/ 2949107 h 5163547"/>
              <a:gd name="connsiteX265" fmla="*/ 5560726 w 6581325"/>
              <a:gd name="connsiteY265" fmla="*/ 3017472 h 5163547"/>
              <a:gd name="connsiteX266" fmla="*/ 5575582 w 6581325"/>
              <a:gd name="connsiteY266" fmla="*/ 3023417 h 5163547"/>
              <a:gd name="connsiteX267" fmla="*/ 5602324 w 6581325"/>
              <a:gd name="connsiteY267" fmla="*/ 3044224 h 5163547"/>
              <a:gd name="connsiteX268" fmla="*/ 5759804 w 6581325"/>
              <a:gd name="connsiteY268" fmla="*/ 2996666 h 5163547"/>
              <a:gd name="connsiteX269" fmla="*/ 5828145 w 6581325"/>
              <a:gd name="connsiteY269" fmla="*/ 2990721 h 5163547"/>
              <a:gd name="connsiteX270" fmla="*/ 5747919 w 6581325"/>
              <a:gd name="connsiteY270" fmla="*/ 3038279 h 5163547"/>
              <a:gd name="connsiteX271" fmla="*/ 5837059 w 6581325"/>
              <a:gd name="connsiteY271" fmla="*/ 3023417 h 5163547"/>
              <a:gd name="connsiteX272" fmla="*/ 5946998 w 6581325"/>
              <a:gd name="connsiteY272" fmla="*/ 3002610 h 5163547"/>
              <a:gd name="connsiteX273" fmla="*/ 5670665 w 6581325"/>
              <a:gd name="connsiteY273" fmla="*/ 3112589 h 5163547"/>
              <a:gd name="connsiteX274" fmla="*/ 5670665 w 6581325"/>
              <a:gd name="connsiteY274" fmla="*/ 3112589 h 5163547"/>
              <a:gd name="connsiteX275" fmla="*/ 5786546 w 6581325"/>
              <a:gd name="connsiteY275" fmla="*/ 3079893 h 5163547"/>
              <a:gd name="connsiteX276" fmla="*/ 5560726 w 6581325"/>
              <a:gd name="connsiteY276" fmla="*/ 3175010 h 5163547"/>
              <a:gd name="connsiteX277" fmla="*/ 5602324 w 6581325"/>
              <a:gd name="connsiteY277" fmla="*/ 3175010 h 5163547"/>
              <a:gd name="connsiteX278" fmla="*/ 5587468 w 6581325"/>
              <a:gd name="connsiteY278" fmla="*/ 3189872 h 5163547"/>
              <a:gd name="connsiteX279" fmla="*/ 5623124 w 6581325"/>
              <a:gd name="connsiteY279" fmla="*/ 3175010 h 5163547"/>
              <a:gd name="connsiteX280" fmla="*/ 5664722 w 6581325"/>
              <a:gd name="connsiteY280" fmla="*/ 3163120 h 5163547"/>
              <a:gd name="connsiteX281" fmla="*/ 5816260 w 6581325"/>
              <a:gd name="connsiteY281" fmla="*/ 3121506 h 5163547"/>
              <a:gd name="connsiteX282" fmla="*/ 5878657 w 6581325"/>
              <a:gd name="connsiteY282" fmla="*/ 3094755 h 5163547"/>
              <a:gd name="connsiteX283" fmla="*/ 5816260 w 6581325"/>
              <a:gd name="connsiteY283" fmla="*/ 3133396 h 5163547"/>
              <a:gd name="connsiteX284" fmla="*/ 5768718 w 6581325"/>
              <a:gd name="connsiteY284" fmla="*/ 3169065 h 5163547"/>
              <a:gd name="connsiteX285" fmla="*/ 5828145 w 6581325"/>
              <a:gd name="connsiteY285" fmla="*/ 3148258 h 5163547"/>
              <a:gd name="connsiteX286" fmla="*/ 5941055 w 6581325"/>
              <a:gd name="connsiteY286" fmla="*/ 3112589 h 5163547"/>
              <a:gd name="connsiteX287" fmla="*/ 6036137 w 6581325"/>
              <a:gd name="connsiteY287" fmla="*/ 3106644 h 5163547"/>
              <a:gd name="connsiteX288" fmla="*/ 6119334 w 6581325"/>
              <a:gd name="connsiteY288" fmla="*/ 3079893 h 5163547"/>
              <a:gd name="connsiteX289" fmla="*/ 6056937 w 6581325"/>
              <a:gd name="connsiteY289" fmla="*/ 3106644 h 5163547"/>
              <a:gd name="connsiteX290" fmla="*/ 6080707 w 6581325"/>
              <a:gd name="connsiteY290" fmla="*/ 3112589 h 5163547"/>
              <a:gd name="connsiteX291" fmla="*/ 6062879 w 6581325"/>
              <a:gd name="connsiteY291" fmla="*/ 3148258 h 5163547"/>
              <a:gd name="connsiteX292" fmla="*/ 6030195 w 6581325"/>
              <a:gd name="connsiteY292" fmla="*/ 3169065 h 5163547"/>
              <a:gd name="connsiteX293" fmla="*/ 6104478 w 6581325"/>
              <a:gd name="connsiteY293" fmla="*/ 3154203 h 5163547"/>
              <a:gd name="connsiteX294" fmla="*/ 6223331 w 6581325"/>
              <a:gd name="connsiteY294" fmla="*/ 3106644 h 5163547"/>
              <a:gd name="connsiteX295" fmla="*/ 6270872 w 6581325"/>
              <a:gd name="connsiteY295" fmla="*/ 3106644 h 5163547"/>
              <a:gd name="connsiteX296" fmla="*/ 6250073 w 6581325"/>
              <a:gd name="connsiteY296" fmla="*/ 3148258 h 5163547"/>
              <a:gd name="connsiteX297" fmla="*/ 6193617 w 6581325"/>
              <a:gd name="connsiteY297" fmla="*/ 3189872 h 5163547"/>
              <a:gd name="connsiteX298" fmla="*/ 6291671 w 6581325"/>
              <a:gd name="connsiteY298" fmla="*/ 3163120 h 5163547"/>
              <a:gd name="connsiteX299" fmla="*/ 6208474 w 6581325"/>
              <a:gd name="connsiteY299" fmla="*/ 3204734 h 5163547"/>
              <a:gd name="connsiteX300" fmla="*/ 6333270 w 6581325"/>
              <a:gd name="connsiteY300" fmla="*/ 3189872 h 5163547"/>
              <a:gd name="connsiteX301" fmla="*/ 5718206 w 6581325"/>
              <a:gd name="connsiteY301" fmla="*/ 3493057 h 5163547"/>
              <a:gd name="connsiteX302" fmla="*/ 5643923 w 6581325"/>
              <a:gd name="connsiteY302" fmla="*/ 3519808 h 5163547"/>
              <a:gd name="connsiteX303" fmla="*/ 5608267 w 6581325"/>
              <a:gd name="connsiteY303" fmla="*/ 3534670 h 5163547"/>
              <a:gd name="connsiteX304" fmla="*/ 5554783 w 6581325"/>
              <a:gd name="connsiteY304" fmla="*/ 3555477 h 5163547"/>
              <a:gd name="connsiteX305" fmla="*/ 5554783 w 6581325"/>
              <a:gd name="connsiteY305" fmla="*/ 3555477 h 5163547"/>
              <a:gd name="connsiteX306" fmla="*/ 5608267 w 6581325"/>
              <a:gd name="connsiteY306" fmla="*/ 3534670 h 5163547"/>
              <a:gd name="connsiteX307" fmla="*/ 5643923 w 6581325"/>
              <a:gd name="connsiteY307" fmla="*/ 3519808 h 5163547"/>
              <a:gd name="connsiteX308" fmla="*/ 5718206 w 6581325"/>
              <a:gd name="connsiteY308" fmla="*/ 3493057 h 5163547"/>
              <a:gd name="connsiteX309" fmla="*/ 6030195 w 6581325"/>
              <a:gd name="connsiteY309" fmla="*/ 3377133 h 5163547"/>
              <a:gd name="connsiteX310" fmla="*/ 6297614 w 6581325"/>
              <a:gd name="connsiteY310" fmla="*/ 3246347 h 5163547"/>
              <a:gd name="connsiteX311" fmla="*/ 6395667 w 6581325"/>
              <a:gd name="connsiteY311" fmla="*/ 3210679 h 5163547"/>
              <a:gd name="connsiteX312" fmla="*/ 6407553 w 6581325"/>
              <a:gd name="connsiteY312" fmla="*/ 3183927 h 5163547"/>
              <a:gd name="connsiteX313" fmla="*/ 6449151 w 6581325"/>
              <a:gd name="connsiteY313" fmla="*/ 3210679 h 5163547"/>
              <a:gd name="connsiteX314" fmla="*/ 6312470 w 6581325"/>
              <a:gd name="connsiteY314" fmla="*/ 3314713 h 5163547"/>
              <a:gd name="connsiteX315" fmla="*/ 6386753 w 6581325"/>
              <a:gd name="connsiteY315" fmla="*/ 3305795 h 5163547"/>
              <a:gd name="connsiteX316" fmla="*/ 6386753 w 6581325"/>
              <a:gd name="connsiteY316" fmla="*/ 3305795 h 5163547"/>
              <a:gd name="connsiteX317" fmla="*/ 6449151 w 6581325"/>
              <a:gd name="connsiteY317" fmla="*/ 3293906 h 5163547"/>
              <a:gd name="connsiteX318" fmla="*/ 6490750 w 6581325"/>
              <a:gd name="connsiteY318" fmla="*/ 3258237 h 5163547"/>
              <a:gd name="connsiteX319" fmla="*/ 6490750 w 6581325"/>
              <a:gd name="connsiteY319" fmla="*/ 3231485 h 5163547"/>
              <a:gd name="connsiteX320" fmla="*/ 6505235 w 6581325"/>
              <a:gd name="connsiteY320" fmla="*/ 3235572 h 5163547"/>
              <a:gd name="connsiteX321" fmla="*/ 6514510 w 6581325"/>
              <a:gd name="connsiteY321" fmla="*/ 3243726 h 5163547"/>
              <a:gd name="connsiteX322" fmla="*/ 6513638 w 6581325"/>
              <a:gd name="connsiteY322" fmla="*/ 3243143 h 5163547"/>
              <a:gd name="connsiteX323" fmla="*/ 6517491 w 6581325"/>
              <a:gd name="connsiteY323" fmla="*/ 3246347 h 5163547"/>
              <a:gd name="connsiteX324" fmla="*/ 6514510 w 6581325"/>
              <a:gd name="connsiteY324" fmla="*/ 3243726 h 5163547"/>
              <a:gd name="connsiteX325" fmla="*/ 6520091 w 6581325"/>
              <a:gd name="connsiteY325" fmla="*/ 3247462 h 5163547"/>
              <a:gd name="connsiteX326" fmla="*/ 6538291 w 6581325"/>
              <a:gd name="connsiteY326" fmla="*/ 3255265 h 5163547"/>
              <a:gd name="connsiteX327" fmla="*/ 6478864 w 6581325"/>
              <a:gd name="connsiteY327" fmla="*/ 3314713 h 5163547"/>
              <a:gd name="connsiteX328" fmla="*/ 6449151 w 6581325"/>
              <a:gd name="connsiteY328" fmla="*/ 3326602 h 5163547"/>
              <a:gd name="connsiteX329" fmla="*/ 6517491 w 6581325"/>
              <a:gd name="connsiteY329" fmla="*/ 3326602 h 5163547"/>
              <a:gd name="connsiteX330" fmla="*/ 6547205 w 6581325"/>
              <a:gd name="connsiteY330" fmla="*/ 3347409 h 5163547"/>
              <a:gd name="connsiteX331" fmla="*/ 6573947 w 6581325"/>
              <a:gd name="connsiteY331" fmla="*/ 3335519 h 5163547"/>
              <a:gd name="connsiteX332" fmla="*/ 6559090 w 6581325"/>
              <a:gd name="connsiteY332" fmla="*/ 3377133 h 5163547"/>
              <a:gd name="connsiteX333" fmla="*/ 6573947 w 6581325"/>
              <a:gd name="connsiteY333" fmla="*/ 3389023 h 5163547"/>
              <a:gd name="connsiteX334" fmla="*/ 6579889 w 6581325"/>
              <a:gd name="connsiteY334" fmla="*/ 3439554 h 5163547"/>
              <a:gd name="connsiteX335" fmla="*/ 6538291 w 6581325"/>
              <a:gd name="connsiteY335" fmla="*/ 3499002 h 5163547"/>
              <a:gd name="connsiteX336" fmla="*/ 6573947 w 6581325"/>
              <a:gd name="connsiteY336" fmla="*/ 3507919 h 5163547"/>
              <a:gd name="connsiteX337" fmla="*/ 6538291 w 6581325"/>
              <a:gd name="connsiteY337" fmla="*/ 3582229 h 5163547"/>
              <a:gd name="connsiteX338" fmla="*/ 6559090 w 6581325"/>
              <a:gd name="connsiteY338" fmla="*/ 3591146 h 5163547"/>
              <a:gd name="connsiteX339" fmla="*/ 6553147 w 6581325"/>
              <a:gd name="connsiteY339" fmla="*/ 3632760 h 5163547"/>
              <a:gd name="connsiteX340" fmla="*/ 6559090 w 6581325"/>
              <a:gd name="connsiteY340" fmla="*/ 3665456 h 5163547"/>
              <a:gd name="connsiteX341" fmla="*/ 6538291 w 6581325"/>
              <a:gd name="connsiteY341" fmla="*/ 3713015 h 5163547"/>
              <a:gd name="connsiteX342" fmla="*/ 6538291 w 6581325"/>
              <a:gd name="connsiteY342" fmla="*/ 3769490 h 5163547"/>
              <a:gd name="connsiteX343" fmla="*/ 6559090 w 6581325"/>
              <a:gd name="connsiteY343" fmla="*/ 3775435 h 5163547"/>
              <a:gd name="connsiteX344" fmla="*/ 6553147 w 6581325"/>
              <a:gd name="connsiteY344" fmla="*/ 3811104 h 5163547"/>
              <a:gd name="connsiteX345" fmla="*/ 6573947 w 6581325"/>
              <a:gd name="connsiteY345" fmla="*/ 3817049 h 5163547"/>
              <a:gd name="connsiteX346" fmla="*/ 6573947 w 6581325"/>
              <a:gd name="connsiteY346" fmla="*/ 3852718 h 5163547"/>
              <a:gd name="connsiteX347" fmla="*/ 6547205 w 6581325"/>
              <a:gd name="connsiteY347" fmla="*/ 3864607 h 5163547"/>
              <a:gd name="connsiteX348" fmla="*/ 6573947 w 6581325"/>
              <a:gd name="connsiteY348" fmla="*/ 3915138 h 5163547"/>
              <a:gd name="connsiteX349" fmla="*/ 6547205 w 6581325"/>
              <a:gd name="connsiteY349" fmla="*/ 3962697 h 5163547"/>
              <a:gd name="connsiteX350" fmla="*/ 6553147 w 6581325"/>
              <a:gd name="connsiteY350" fmla="*/ 4182654 h 5163547"/>
              <a:gd name="connsiteX351" fmla="*/ 6526405 w 6581325"/>
              <a:gd name="connsiteY351" fmla="*/ 4209406 h 5163547"/>
              <a:gd name="connsiteX352" fmla="*/ 6553147 w 6581325"/>
              <a:gd name="connsiteY352" fmla="*/ 4224268 h 5163547"/>
              <a:gd name="connsiteX353" fmla="*/ 6547205 w 6581325"/>
              <a:gd name="connsiteY353" fmla="*/ 4251020 h 5163547"/>
              <a:gd name="connsiteX354" fmla="*/ 6559090 w 6581325"/>
              <a:gd name="connsiteY354" fmla="*/ 4265882 h 5163547"/>
              <a:gd name="connsiteX355" fmla="*/ 6538291 w 6581325"/>
              <a:gd name="connsiteY355" fmla="*/ 4322357 h 5163547"/>
              <a:gd name="connsiteX356" fmla="*/ 6553147 w 6581325"/>
              <a:gd name="connsiteY356" fmla="*/ 4369916 h 5163547"/>
              <a:gd name="connsiteX357" fmla="*/ 6526405 w 6581325"/>
              <a:gd name="connsiteY357" fmla="*/ 4438281 h 5163547"/>
              <a:gd name="connsiteX358" fmla="*/ 6538291 w 6581325"/>
              <a:gd name="connsiteY358" fmla="*/ 4459088 h 5163547"/>
              <a:gd name="connsiteX359" fmla="*/ 6538291 w 6581325"/>
              <a:gd name="connsiteY359" fmla="*/ 4494757 h 5163547"/>
              <a:gd name="connsiteX360" fmla="*/ 6437266 w 6581325"/>
              <a:gd name="connsiteY360" fmla="*/ 4610680 h 5163547"/>
              <a:gd name="connsiteX361" fmla="*/ 5462672 w 6581325"/>
              <a:gd name="connsiteY361" fmla="*/ 5023845 h 5163547"/>
              <a:gd name="connsiteX362" fmla="*/ 5284393 w 6581325"/>
              <a:gd name="connsiteY362" fmla="*/ 5080320 h 5163547"/>
              <a:gd name="connsiteX363" fmla="*/ 5311135 w 6581325"/>
              <a:gd name="connsiteY363" fmla="*/ 5044651 h 5163547"/>
              <a:gd name="connsiteX364" fmla="*/ 5138798 w 6581325"/>
              <a:gd name="connsiteY364" fmla="*/ 5101127 h 5163547"/>
              <a:gd name="connsiteX365" fmla="*/ 4945662 w 6581325"/>
              <a:gd name="connsiteY365" fmla="*/ 5163547 h 5163547"/>
              <a:gd name="connsiteX366" fmla="*/ 4954576 w 6581325"/>
              <a:gd name="connsiteY366" fmla="*/ 5133823 h 5163547"/>
              <a:gd name="connsiteX367" fmla="*/ 4856523 w 6581325"/>
              <a:gd name="connsiteY367" fmla="*/ 5154630 h 5163547"/>
              <a:gd name="connsiteX368" fmla="*/ 5064515 w 6581325"/>
              <a:gd name="connsiteY368" fmla="*/ 5032762 h 5163547"/>
              <a:gd name="connsiteX369" fmla="*/ 5085314 w 6581325"/>
              <a:gd name="connsiteY369" fmla="*/ 5023845 h 5163547"/>
              <a:gd name="connsiteX370" fmla="*/ 5085314 w 6581325"/>
              <a:gd name="connsiteY370" fmla="*/ 5023845 h 5163547"/>
              <a:gd name="connsiteX371" fmla="*/ 5064515 w 6581325"/>
              <a:gd name="connsiteY371" fmla="*/ 5032762 h 5163547"/>
              <a:gd name="connsiteX372" fmla="*/ 4939720 w 6581325"/>
              <a:gd name="connsiteY372" fmla="*/ 5065458 h 5163547"/>
              <a:gd name="connsiteX373" fmla="*/ 4996175 w 6581325"/>
              <a:gd name="connsiteY373" fmla="*/ 5032762 h 5163547"/>
              <a:gd name="connsiteX374" fmla="*/ 4939720 w 6581325"/>
              <a:gd name="connsiteY374" fmla="*/ 5038707 h 5163547"/>
              <a:gd name="connsiteX375" fmla="*/ 4803039 w 6581325"/>
              <a:gd name="connsiteY375" fmla="*/ 5065458 h 5163547"/>
              <a:gd name="connsiteX376" fmla="*/ 4865436 w 6581325"/>
              <a:gd name="connsiteY376" fmla="*/ 5032762 h 5163547"/>
              <a:gd name="connsiteX377" fmla="*/ 4823838 w 6581325"/>
              <a:gd name="connsiteY377" fmla="*/ 5023845 h 5163547"/>
              <a:gd name="connsiteX378" fmla="*/ 4511849 w 6581325"/>
              <a:gd name="connsiteY378" fmla="*/ 5107072 h 5163547"/>
              <a:gd name="connsiteX379" fmla="*/ 4975375 w 6581325"/>
              <a:gd name="connsiteY379" fmla="*/ 4881169 h 5163547"/>
              <a:gd name="connsiteX380" fmla="*/ 5008060 w 6581325"/>
              <a:gd name="connsiteY380" fmla="*/ 4866307 h 5163547"/>
              <a:gd name="connsiteX381" fmla="*/ 5028859 w 6581325"/>
              <a:gd name="connsiteY381" fmla="*/ 4860362 h 5163547"/>
              <a:gd name="connsiteX382" fmla="*/ 5028859 w 6581325"/>
              <a:gd name="connsiteY382" fmla="*/ 4860362 h 5163547"/>
              <a:gd name="connsiteX383" fmla="*/ 5008060 w 6581325"/>
              <a:gd name="connsiteY383" fmla="*/ 4866307 h 5163547"/>
              <a:gd name="connsiteX384" fmla="*/ 4975375 w 6581325"/>
              <a:gd name="connsiteY384" fmla="*/ 4881169 h 5163547"/>
              <a:gd name="connsiteX385" fmla="*/ 4589104 w 6581325"/>
              <a:gd name="connsiteY385" fmla="*/ 4997093 h 5163547"/>
              <a:gd name="connsiteX386" fmla="*/ 4589104 w 6581325"/>
              <a:gd name="connsiteY386" fmla="*/ 4997093 h 5163547"/>
              <a:gd name="connsiteX387" fmla="*/ 4526706 w 6581325"/>
              <a:gd name="connsiteY387" fmla="*/ 5017900 h 5163547"/>
              <a:gd name="connsiteX388" fmla="*/ 4470251 w 6581325"/>
              <a:gd name="connsiteY388" fmla="*/ 5023845 h 5163547"/>
              <a:gd name="connsiteX389" fmla="*/ 4782239 w 6581325"/>
              <a:gd name="connsiteY389" fmla="*/ 4893059 h 5163547"/>
              <a:gd name="connsiteX390" fmla="*/ 4782239 w 6581325"/>
              <a:gd name="connsiteY390" fmla="*/ 4893059 h 5163547"/>
              <a:gd name="connsiteX391" fmla="*/ 4485107 w 6581325"/>
              <a:gd name="connsiteY391" fmla="*/ 4991148 h 5163547"/>
              <a:gd name="connsiteX392" fmla="*/ 4678243 w 6581325"/>
              <a:gd name="connsiteY392" fmla="*/ 4907921 h 5163547"/>
              <a:gd name="connsiteX393" fmla="*/ 4699042 w 6581325"/>
              <a:gd name="connsiteY393" fmla="*/ 4901976 h 5163547"/>
              <a:gd name="connsiteX394" fmla="*/ 4699042 w 6581325"/>
              <a:gd name="connsiteY394" fmla="*/ 4901976 h 5163547"/>
              <a:gd name="connsiteX395" fmla="*/ 4678243 w 6581325"/>
              <a:gd name="connsiteY395" fmla="*/ 4907921 h 5163547"/>
              <a:gd name="connsiteX396" fmla="*/ 4526706 w 6581325"/>
              <a:gd name="connsiteY396" fmla="*/ 4949534 h 5163547"/>
              <a:gd name="connsiteX397" fmla="*/ 4559390 w 6581325"/>
              <a:gd name="connsiteY397" fmla="*/ 4928728 h 5163547"/>
              <a:gd name="connsiteX398" fmla="*/ 4538591 w 6581325"/>
              <a:gd name="connsiteY398" fmla="*/ 4907921 h 5163547"/>
              <a:gd name="connsiteX399" fmla="*/ 4538591 w 6581325"/>
              <a:gd name="connsiteY399" fmla="*/ 4907921 h 5163547"/>
              <a:gd name="connsiteX400" fmla="*/ 4244430 w 6581325"/>
              <a:gd name="connsiteY400" fmla="*/ 5003038 h 5163547"/>
              <a:gd name="connsiteX401" fmla="*/ 4381111 w 6581325"/>
              <a:gd name="connsiteY401" fmla="*/ 4940617 h 5163547"/>
              <a:gd name="connsiteX402" fmla="*/ 4532648 w 6581325"/>
              <a:gd name="connsiteY402" fmla="*/ 4887114 h 5163547"/>
              <a:gd name="connsiteX403" fmla="*/ 4360312 w 6581325"/>
              <a:gd name="connsiteY403" fmla="*/ 4907921 h 5163547"/>
              <a:gd name="connsiteX404" fmla="*/ 4511849 w 6581325"/>
              <a:gd name="connsiteY404" fmla="*/ 4830638 h 5163547"/>
              <a:gd name="connsiteX405" fmla="*/ 4511849 w 6581325"/>
              <a:gd name="connsiteY405" fmla="*/ 4830638 h 5163547"/>
              <a:gd name="connsiteX406" fmla="*/ 4193918 w 6581325"/>
              <a:gd name="connsiteY406" fmla="*/ 4940617 h 5163547"/>
              <a:gd name="connsiteX407" fmla="*/ 4092893 w 6581325"/>
              <a:gd name="connsiteY407" fmla="*/ 4961424 h 5163547"/>
              <a:gd name="connsiteX408" fmla="*/ 4312771 w 6581325"/>
              <a:gd name="connsiteY408" fmla="*/ 4866307 h 5163547"/>
              <a:gd name="connsiteX409" fmla="*/ 4354369 w 6581325"/>
              <a:gd name="connsiteY409" fmla="*/ 4851445 h 5163547"/>
              <a:gd name="connsiteX410" fmla="*/ 4306828 w 6581325"/>
              <a:gd name="connsiteY410" fmla="*/ 4851445 h 5163547"/>
              <a:gd name="connsiteX411" fmla="*/ 4339513 w 6581325"/>
              <a:gd name="connsiteY411" fmla="*/ 4830638 h 5163547"/>
              <a:gd name="connsiteX412" fmla="*/ 4333570 w 6581325"/>
              <a:gd name="connsiteY412" fmla="*/ 4818749 h 5163547"/>
              <a:gd name="connsiteX413" fmla="*/ 3905699 w 6581325"/>
              <a:gd name="connsiteY413" fmla="*/ 4940617 h 5163547"/>
              <a:gd name="connsiteX414" fmla="*/ 4000782 w 6581325"/>
              <a:gd name="connsiteY414" fmla="*/ 4881169 h 5163547"/>
              <a:gd name="connsiteX415" fmla="*/ 4009696 w 6581325"/>
              <a:gd name="connsiteY415" fmla="*/ 4866307 h 5163547"/>
              <a:gd name="connsiteX416" fmla="*/ 4078036 w 6581325"/>
              <a:gd name="connsiteY416" fmla="*/ 4830638 h 5163547"/>
              <a:gd name="connsiteX417" fmla="*/ 3962155 w 6581325"/>
              <a:gd name="connsiteY417" fmla="*/ 4851445 h 5163547"/>
              <a:gd name="connsiteX418" fmla="*/ 4036438 w 6581325"/>
              <a:gd name="connsiteY418" fmla="*/ 4824694 h 5163547"/>
              <a:gd name="connsiteX419" fmla="*/ 3997810 w 6581325"/>
              <a:gd name="connsiteY419" fmla="*/ 4824694 h 5163547"/>
              <a:gd name="connsiteX420" fmla="*/ 3991868 w 6581325"/>
              <a:gd name="connsiteY420" fmla="*/ 4794969 h 5163547"/>
              <a:gd name="connsiteX421" fmla="*/ 4042380 w 6581325"/>
              <a:gd name="connsiteY421" fmla="*/ 4777135 h 5163547"/>
              <a:gd name="connsiteX422" fmla="*/ 4015638 w 6581325"/>
              <a:gd name="connsiteY422" fmla="*/ 4768218 h 5163547"/>
              <a:gd name="connsiteX423" fmla="*/ 4042380 w 6581325"/>
              <a:gd name="connsiteY423" fmla="*/ 4762273 h 5163547"/>
              <a:gd name="connsiteX424" fmla="*/ 4006724 w 6581325"/>
              <a:gd name="connsiteY424" fmla="*/ 4744439 h 5163547"/>
              <a:gd name="connsiteX425" fmla="*/ 4021581 w 6581325"/>
              <a:gd name="connsiteY425" fmla="*/ 4747411 h 5163547"/>
              <a:gd name="connsiteX426" fmla="*/ 4006724 w 6581325"/>
              <a:gd name="connsiteY426" fmla="*/ 4744439 h 5163547"/>
              <a:gd name="connsiteX427" fmla="*/ 3801703 w 6581325"/>
              <a:gd name="connsiteY427" fmla="*/ 4803887 h 5163547"/>
              <a:gd name="connsiteX428" fmla="*/ 3243095 w 6581325"/>
              <a:gd name="connsiteY428" fmla="*/ 4982231 h 5163547"/>
              <a:gd name="connsiteX429" fmla="*/ 3367890 w 6581325"/>
              <a:gd name="connsiteY429" fmla="*/ 4934672 h 5163547"/>
              <a:gd name="connsiteX430" fmla="*/ 3263894 w 6581325"/>
              <a:gd name="connsiteY430" fmla="*/ 4961424 h 5163547"/>
              <a:gd name="connsiteX431" fmla="*/ 3148013 w 6581325"/>
              <a:gd name="connsiteY431" fmla="*/ 4991148 h 5163547"/>
              <a:gd name="connsiteX432" fmla="*/ 3243095 w 6581325"/>
              <a:gd name="connsiteY432" fmla="*/ 4949534 h 5163547"/>
              <a:gd name="connsiteX433" fmla="*/ 3252009 w 6581325"/>
              <a:gd name="connsiteY433" fmla="*/ 4928728 h 5163547"/>
              <a:gd name="connsiteX434" fmla="*/ 3290636 w 6581325"/>
              <a:gd name="connsiteY434" fmla="*/ 4928728 h 5163547"/>
              <a:gd name="connsiteX435" fmla="*/ 3281722 w 6581325"/>
              <a:gd name="connsiteY435" fmla="*/ 4916838 h 5163547"/>
              <a:gd name="connsiteX436" fmla="*/ 3382747 w 6581325"/>
              <a:gd name="connsiteY436" fmla="*/ 4872252 h 5163547"/>
              <a:gd name="connsiteX437" fmla="*/ 3390175 w 6581325"/>
              <a:gd name="connsiteY437" fmla="*/ 4862963 h 5163547"/>
              <a:gd name="connsiteX438" fmla="*/ 3391063 w 6581325"/>
              <a:gd name="connsiteY438" fmla="*/ 4859453 h 5163547"/>
              <a:gd name="connsiteX439" fmla="*/ 3418774 w 6581325"/>
              <a:gd name="connsiteY439" fmla="*/ 4848844 h 5163547"/>
              <a:gd name="connsiteX440" fmla="*/ 3442173 w 6581325"/>
              <a:gd name="connsiteY440" fmla="*/ 4839556 h 5163547"/>
              <a:gd name="connsiteX441" fmla="*/ 3436231 w 6581325"/>
              <a:gd name="connsiteY441" fmla="*/ 4821721 h 5163547"/>
              <a:gd name="connsiteX442" fmla="*/ 3471886 w 6581325"/>
              <a:gd name="connsiteY442" fmla="*/ 4809831 h 5163547"/>
              <a:gd name="connsiteX443" fmla="*/ 3467458 w 6581325"/>
              <a:gd name="connsiteY443" fmla="*/ 4798696 h 5163547"/>
              <a:gd name="connsiteX444" fmla="*/ 3449059 w 6581325"/>
              <a:gd name="connsiteY444" fmla="*/ 4789476 h 5163547"/>
              <a:gd name="connsiteX445" fmla="*/ 3451087 w 6581325"/>
              <a:gd name="connsiteY445" fmla="*/ 4789025 h 5163547"/>
              <a:gd name="connsiteX446" fmla="*/ 3445614 w 6581325"/>
              <a:gd name="connsiteY446" fmla="*/ 4787917 h 5163547"/>
              <a:gd name="connsiteX447" fmla="*/ 3417515 w 6581325"/>
              <a:gd name="connsiteY447" fmla="*/ 4779213 h 5163547"/>
              <a:gd name="connsiteX448" fmla="*/ 3416751 w 6581325"/>
              <a:gd name="connsiteY448" fmla="*/ 4782074 h 5163547"/>
              <a:gd name="connsiteX449" fmla="*/ 3445614 w 6581325"/>
              <a:gd name="connsiteY449" fmla="*/ 4787917 h 5163547"/>
              <a:gd name="connsiteX450" fmla="*/ 3446491 w 6581325"/>
              <a:gd name="connsiteY450" fmla="*/ 4788188 h 5163547"/>
              <a:gd name="connsiteX451" fmla="*/ 3449059 w 6581325"/>
              <a:gd name="connsiteY451" fmla="*/ 4789476 h 5163547"/>
              <a:gd name="connsiteX452" fmla="*/ 3431031 w 6581325"/>
              <a:gd name="connsiteY452" fmla="*/ 4793483 h 5163547"/>
              <a:gd name="connsiteX453" fmla="*/ 3415431 w 6581325"/>
              <a:gd name="connsiteY453" fmla="*/ 4797942 h 5163547"/>
              <a:gd name="connsiteX454" fmla="*/ 3058873 w 6581325"/>
              <a:gd name="connsiteY454" fmla="*/ 4893059 h 5163547"/>
              <a:gd name="connsiteX455" fmla="*/ 3064815 w 6581325"/>
              <a:gd name="connsiteY455" fmla="*/ 4860362 h 5163547"/>
              <a:gd name="connsiteX456" fmla="*/ 3002418 w 6581325"/>
              <a:gd name="connsiteY456" fmla="*/ 4860362 h 5163547"/>
              <a:gd name="connsiteX457" fmla="*/ 2746884 w 6581325"/>
              <a:gd name="connsiteY457" fmla="*/ 4928728 h 5163547"/>
              <a:gd name="connsiteX458" fmla="*/ 2827110 w 6581325"/>
              <a:gd name="connsiteY458" fmla="*/ 4884142 h 5163547"/>
              <a:gd name="connsiteX459" fmla="*/ 2886536 w 6581325"/>
              <a:gd name="connsiteY459" fmla="*/ 4866307 h 5163547"/>
              <a:gd name="connsiteX460" fmla="*/ 2889507 w 6581325"/>
              <a:gd name="connsiteY460" fmla="*/ 4854418 h 5163547"/>
              <a:gd name="connsiteX461" fmla="*/ 2892479 w 6581325"/>
              <a:gd name="connsiteY461" fmla="*/ 4851445 h 5163547"/>
              <a:gd name="connsiteX462" fmla="*/ 2803339 w 6581325"/>
              <a:gd name="connsiteY462" fmla="*/ 4851445 h 5163547"/>
              <a:gd name="connsiteX463" fmla="*/ 1953541 w 6581325"/>
              <a:gd name="connsiteY463" fmla="*/ 4922783 h 5163547"/>
              <a:gd name="connsiteX464" fmla="*/ 1754462 w 6581325"/>
              <a:gd name="connsiteY464" fmla="*/ 4934672 h 5163547"/>
              <a:gd name="connsiteX465" fmla="*/ 1160198 w 6581325"/>
              <a:gd name="connsiteY465" fmla="*/ 5038707 h 5163547"/>
              <a:gd name="connsiteX466" fmla="*/ 1273108 w 6581325"/>
              <a:gd name="connsiteY466" fmla="*/ 4997093 h 5163547"/>
              <a:gd name="connsiteX467" fmla="*/ 1258252 w 6581325"/>
              <a:gd name="connsiteY467" fmla="*/ 4982231 h 5163547"/>
              <a:gd name="connsiteX468" fmla="*/ 1311735 w 6581325"/>
              <a:gd name="connsiteY468" fmla="*/ 4970341 h 5163547"/>
              <a:gd name="connsiteX469" fmla="*/ 1195854 w 6581325"/>
              <a:gd name="connsiteY469" fmla="*/ 4961424 h 5163547"/>
              <a:gd name="connsiteX470" fmla="*/ 934378 w 6581325"/>
              <a:gd name="connsiteY470" fmla="*/ 4970341 h 5163547"/>
              <a:gd name="connsiteX471" fmla="*/ 747184 w 6581325"/>
              <a:gd name="connsiteY471" fmla="*/ 5003038 h 5163547"/>
              <a:gd name="connsiteX472" fmla="*/ 610503 w 6581325"/>
              <a:gd name="connsiteY472" fmla="*/ 5017900 h 5163547"/>
              <a:gd name="connsiteX473" fmla="*/ 589704 w 6581325"/>
              <a:gd name="connsiteY473" fmla="*/ 5011955 h 5163547"/>
              <a:gd name="connsiteX474" fmla="*/ 236117 w 6581325"/>
              <a:gd name="connsiteY474" fmla="*/ 5101127 h 5163547"/>
              <a:gd name="connsiteX475" fmla="*/ 182633 w 6581325"/>
              <a:gd name="connsiteY475" fmla="*/ 5095182 h 5163547"/>
              <a:gd name="connsiteX476" fmla="*/ 319314 w 6581325"/>
              <a:gd name="connsiteY476" fmla="*/ 5074375 h 5163547"/>
              <a:gd name="connsiteX477" fmla="*/ 236117 w 6581325"/>
              <a:gd name="connsiteY477" fmla="*/ 5044651 h 5163547"/>
              <a:gd name="connsiteX478" fmla="*/ 167776 w 6581325"/>
              <a:gd name="connsiteY478" fmla="*/ 5044651 h 5163547"/>
              <a:gd name="connsiteX479" fmla="*/ 203432 w 6581325"/>
              <a:gd name="connsiteY479" fmla="*/ 5017900 h 5163547"/>
              <a:gd name="connsiteX480" fmla="*/ 188576 w 6581325"/>
              <a:gd name="connsiteY480" fmla="*/ 5011955 h 5163547"/>
              <a:gd name="connsiteX481" fmla="*/ 167776 w 6581325"/>
              <a:gd name="connsiteY481" fmla="*/ 5003038 h 5163547"/>
              <a:gd name="connsiteX482" fmla="*/ 146977 w 6581325"/>
              <a:gd name="connsiteY482" fmla="*/ 4970341 h 5163547"/>
              <a:gd name="connsiteX483" fmla="*/ 114293 w 6581325"/>
              <a:gd name="connsiteY483" fmla="*/ 4940617 h 5163547"/>
              <a:gd name="connsiteX484" fmla="*/ 146977 w 6581325"/>
              <a:gd name="connsiteY484" fmla="*/ 4901976 h 5163547"/>
              <a:gd name="connsiteX485" fmla="*/ 93493 w 6581325"/>
              <a:gd name="connsiteY485" fmla="*/ 4893059 h 5163547"/>
              <a:gd name="connsiteX486" fmla="*/ 22182 w 6581325"/>
              <a:gd name="connsiteY486" fmla="*/ 4872252 h 5163547"/>
              <a:gd name="connsiteX487" fmla="*/ 135092 w 6581325"/>
              <a:gd name="connsiteY487" fmla="*/ 4881169 h 5163547"/>
              <a:gd name="connsiteX488" fmla="*/ 22182 w 6581325"/>
              <a:gd name="connsiteY488" fmla="*/ 4830638 h 5163547"/>
              <a:gd name="connsiteX489" fmla="*/ 57838 w 6581325"/>
              <a:gd name="connsiteY489" fmla="*/ 4797942 h 5163547"/>
              <a:gd name="connsiteX490" fmla="*/ 31096 w 6581325"/>
              <a:gd name="connsiteY490" fmla="*/ 4768218 h 5163547"/>
              <a:gd name="connsiteX491" fmla="*/ 4354 w 6581325"/>
              <a:gd name="connsiteY491" fmla="*/ 4631487 h 5163547"/>
              <a:gd name="connsiteX492" fmla="*/ 37038 w 6581325"/>
              <a:gd name="connsiteY492" fmla="*/ 4583929 h 5163547"/>
              <a:gd name="connsiteX493" fmla="*/ 51895 w 6581325"/>
              <a:gd name="connsiteY493" fmla="*/ 4569067 h 5163547"/>
              <a:gd name="connsiteX494" fmla="*/ 51895 w 6581325"/>
              <a:gd name="connsiteY494" fmla="*/ 4527453 h 5163547"/>
              <a:gd name="connsiteX495" fmla="*/ 72694 w 6581325"/>
              <a:gd name="connsiteY495" fmla="*/ 4506646 h 5163547"/>
              <a:gd name="connsiteX496" fmla="*/ 42981 w 6581325"/>
              <a:gd name="connsiteY496" fmla="*/ 4485840 h 5163547"/>
              <a:gd name="connsiteX497" fmla="*/ 114293 w 6581325"/>
              <a:gd name="connsiteY497" fmla="*/ 4485840 h 5163547"/>
              <a:gd name="connsiteX498" fmla="*/ 167776 w 6581325"/>
              <a:gd name="connsiteY498" fmla="*/ 4485840 h 5163547"/>
              <a:gd name="connsiteX499" fmla="*/ 182633 w 6581325"/>
              <a:gd name="connsiteY499" fmla="*/ 4459088 h 5163547"/>
              <a:gd name="connsiteX500" fmla="*/ 245031 w 6581325"/>
              <a:gd name="connsiteY500" fmla="*/ 4444226 h 5163547"/>
              <a:gd name="connsiteX501" fmla="*/ 256916 w 6581325"/>
              <a:gd name="connsiteY501" fmla="*/ 4411529 h 5163547"/>
              <a:gd name="connsiteX502" fmla="*/ 292572 w 6581325"/>
              <a:gd name="connsiteY502" fmla="*/ 4417474 h 5163547"/>
              <a:gd name="connsiteX503" fmla="*/ 271773 w 6581325"/>
              <a:gd name="connsiteY503" fmla="*/ 4375861 h 5163547"/>
              <a:gd name="connsiteX504" fmla="*/ 292572 w 6581325"/>
              <a:gd name="connsiteY504" fmla="*/ 4355054 h 5163547"/>
              <a:gd name="connsiteX505" fmla="*/ 292572 w 6581325"/>
              <a:gd name="connsiteY505" fmla="*/ 4313440 h 5163547"/>
              <a:gd name="connsiteX506" fmla="*/ 298515 w 6581325"/>
              <a:gd name="connsiteY506" fmla="*/ 4334247 h 5163547"/>
              <a:gd name="connsiteX507" fmla="*/ 307429 w 6581325"/>
              <a:gd name="connsiteY507" fmla="*/ 4301551 h 5163547"/>
              <a:gd name="connsiteX508" fmla="*/ 313371 w 6581325"/>
              <a:gd name="connsiteY508" fmla="*/ 4286689 h 5163547"/>
              <a:gd name="connsiteX509" fmla="*/ 286629 w 6581325"/>
              <a:gd name="connsiteY509" fmla="*/ 4245075 h 5163547"/>
              <a:gd name="connsiteX510" fmla="*/ 298515 w 6581325"/>
              <a:gd name="connsiteY510" fmla="*/ 4230213 h 5163547"/>
              <a:gd name="connsiteX511" fmla="*/ 286629 w 6581325"/>
              <a:gd name="connsiteY511" fmla="*/ 4197516 h 5163547"/>
              <a:gd name="connsiteX512" fmla="*/ 334170 w 6581325"/>
              <a:gd name="connsiteY512" fmla="*/ 4176710 h 5163547"/>
              <a:gd name="connsiteX513" fmla="*/ 343084 w 6581325"/>
              <a:gd name="connsiteY513" fmla="*/ 4170765 h 5163547"/>
              <a:gd name="connsiteX514" fmla="*/ 343084 w 6581325"/>
              <a:gd name="connsiteY514" fmla="*/ 4170765 h 5163547"/>
              <a:gd name="connsiteX515" fmla="*/ 354970 w 6581325"/>
              <a:gd name="connsiteY515" fmla="*/ 4149958 h 5163547"/>
              <a:gd name="connsiteX516" fmla="*/ 319314 w 6581325"/>
              <a:gd name="connsiteY516" fmla="*/ 4135096 h 5163547"/>
              <a:gd name="connsiteX517" fmla="*/ 334170 w 6581325"/>
              <a:gd name="connsiteY517" fmla="*/ 4072675 h 5163547"/>
              <a:gd name="connsiteX518" fmla="*/ 307429 w 6581325"/>
              <a:gd name="connsiteY518" fmla="*/ 4066731 h 5163547"/>
              <a:gd name="connsiteX519" fmla="*/ 429253 w 6581325"/>
              <a:gd name="connsiteY519" fmla="*/ 3927028 h 5163547"/>
              <a:gd name="connsiteX520" fmla="*/ 450052 w 6581325"/>
              <a:gd name="connsiteY520" fmla="*/ 3885414 h 5163547"/>
              <a:gd name="connsiteX521" fmla="*/ 423310 w 6581325"/>
              <a:gd name="connsiteY521" fmla="*/ 3861635 h 5163547"/>
              <a:gd name="connsiteX522" fmla="*/ 421824 w 6581325"/>
              <a:gd name="connsiteY522" fmla="*/ 3832654 h 5163547"/>
              <a:gd name="connsiteX523" fmla="*/ 424034 w 6581325"/>
              <a:gd name="connsiteY523" fmla="*/ 3825228 h 5163547"/>
              <a:gd name="connsiteX524" fmla="*/ 429253 w 6581325"/>
              <a:gd name="connsiteY524" fmla="*/ 3825966 h 5163547"/>
              <a:gd name="connsiteX525" fmla="*/ 424146 w 6581325"/>
              <a:gd name="connsiteY525" fmla="*/ 3824852 h 5163547"/>
              <a:gd name="connsiteX526" fmla="*/ 424034 w 6581325"/>
              <a:gd name="connsiteY526" fmla="*/ 3825228 h 5163547"/>
              <a:gd name="connsiteX527" fmla="*/ 415139 w 6581325"/>
              <a:gd name="connsiteY527" fmla="*/ 3823969 h 5163547"/>
              <a:gd name="connsiteX528" fmla="*/ 381712 w 6581325"/>
              <a:gd name="connsiteY528" fmla="*/ 3831911 h 5163547"/>
              <a:gd name="connsiteX529" fmla="*/ 417368 w 6581325"/>
              <a:gd name="connsiteY529" fmla="*/ 3790297 h 5163547"/>
              <a:gd name="connsiteX530" fmla="*/ 387654 w 6581325"/>
              <a:gd name="connsiteY530" fmla="*/ 3790297 h 5163547"/>
              <a:gd name="connsiteX531" fmla="*/ 450052 w 6581325"/>
              <a:gd name="connsiteY531" fmla="*/ 3707070 h 5163547"/>
              <a:gd name="connsiteX532" fmla="*/ 450052 w 6581325"/>
              <a:gd name="connsiteY532" fmla="*/ 3707070 h 5163547"/>
              <a:gd name="connsiteX533" fmla="*/ 429253 w 6581325"/>
              <a:gd name="connsiteY533" fmla="*/ 3701125 h 5163547"/>
              <a:gd name="connsiteX534" fmla="*/ 548106 w 6581325"/>
              <a:gd name="connsiteY534" fmla="*/ 3561422 h 5163547"/>
              <a:gd name="connsiteX535" fmla="*/ 589704 w 6581325"/>
              <a:gd name="connsiteY535" fmla="*/ 3493057 h 5163547"/>
              <a:gd name="connsiteX536" fmla="*/ 693700 w 6581325"/>
              <a:gd name="connsiteY536" fmla="*/ 3409830 h 5163547"/>
              <a:gd name="connsiteX537" fmla="*/ 672901 w 6581325"/>
              <a:gd name="connsiteY537" fmla="*/ 3460360 h 5163547"/>
              <a:gd name="connsiteX538" fmla="*/ 794725 w 6581325"/>
              <a:gd name="connsiteY538" fmla="*/ 3383078 h 5163547"/>
              <a:gd name="connsiteX539" fmla="*/ 803639 w 6581325"/>
              <a:gd name="connsiteY539" fmla="*/ 3403885 h 5163547"/>
              <a:gd name="connsiteX540" fmla="*/ 1195854 w 6581325"/>
              <a:gd name="connsiteY540" fmla="*/ 3225541 h 5163547"/>
              <a:gd name="connsiteX541" fmla="*/ 1513785 w 6581325"/>
              <a:gd name="connsiteY541" fmla="*/ 3085838 h 5163547"/>
              <a:gd name="connsiteX542" fmla="*/ 1629667 w 6581325"/>
              <a:gd name="connsiteY542" fmla="*/ 3053141 h 5163547"/>
              <a:gd name="connsiteX543" fmla="*/ 1602925 w 6581325"/>
              <a:gd name="connsiteY543" fmla="*/ 3044224 h 5163547"/>
              <a:gd name="connsiteX544" fmla="*/ 1816860 w 6581325"/>
              <a:gd name="connsiteY544" fmla="*/ 2949107 h 5163547"/>
              <a:gd name="connsiteX545" fmla="*/ 1754462 w 6581325"/>
              <a:gd name="connsiteY545" fmla="*/ 2955052 h 5163547"/>
              <a:gd name="connsiteX546" fmla="*/ 1849545 w 6581325"/>
              <a:gd name="connsiteY546" fmla="*/ 2922355 h 5163547"/>
              <a:gd name="connsiteX547" fmla="*/ 1769319 w 6581325"/>
              <a:gd name="connsiteY547" fmla="*/ 2928300 h 5163547"/>
              <a:gd name="connsiteX548" fmla="*/ 1968398 w 6581325"/>
              <a:gd name="connsiteY548" fmla="*/ 2845073 h 5163547"/>
              <a:gd name="connsiteX549" fmla="*/ 2182333 w 6581325"/>
              <a:gd name="connsiteY549" fmla="*/ 2741039 h 5163547"/>
              <a:gd name="connsiteX550" fmla="*/ 3430288 w 6581325"/>
              <a:gd name="connsiteY550" fmla="*/ 2244648 h 5163547"/>
              <a:gd name="connsiteX551" fmla="*/ 3546169 w 6581325"/>
              <a:gd name="connsiteY551" fmla="*/ 2197089 h 5163547"/>
              <a:gd name="connsiteX552" fmla="*/ 3430288 w 6581325"/>
              <a:gd name="connsiteY552" fmla="*/ 2229786 h 5163547"/>
              <a:gd name="connsiteX553" fmla="*/ 3064815 w 6581325"/>
              <a:gd name="connsiteY553" fmla="*/ 2369489 h 5163547"/>
              <a:gd name="connsiteX554" fmla="*/ 2767683 w 6581325"/>
              <a:gd name="connsiteY554" fmla="*/ 2494329 h 5163547"/>
              <a:gd name="connsiteX555" fmla="*/ 2714199 w 6581325"/>
              <a:gd name="connsiteY555" fmla="*/ 2500274 h 5163547"/>
              <a:gd name="connsiteX556" fmla="*/ 2491350 w 6581325"/>
              <a:gd name="connsiteY556" fmla="*/ 2583502 h 5163547"/>
              <a:gd name="connsiteX557" fmla="*/ 2256616 w 6581325"/>
              <a:gd name="connsiteY557" fmla="*/ 2672674 h 5163547"/>
              <a:gd name="connsiteX558" fmla="*/ 1828745 w 6581325"/>
              <a:gd name="connsiteY558" fmla="*/ 2809404 h 5163547"/>
              <a:gd name="connsiteX559" fmla="*/ 1822803 w 6581325"/>
              <a:gd name="connsiteY559" fmla="*/ 2797515 h 5163547"/>
              <a:gd name="connsiteX560" fmla="*/ 2292272 w 6581325"/>
              <a:gd name="connsiteY560" fmla="*/ 2625115 h 5163547"/>
              <a:gd name="connsiteX561" fmla="*/ 2348727 w 6581325"/>
              <a:gd name="connsiteY561" fmla="*/ 2604308 h 5163547"/>
              <a:gd name="connsiteX562" fmla="*/ 2348727 w 6581325"/>
              <a:gd name="connsiteY562" fmla="*/ 2604308 h 5163547"/>
              <a:gd name="connsiteX563" fmla="*/ 2292272 w 6581325"/>
              <a:gd name="connsiteY563" fmla="*/ 2625115 h 5163547"/>
              <a:gd name="connsiteX564" fmla="*/ 2194218 w 6581325"/>
              <a:gd name="connsiteY564" fmla="*/ 2631060 h 5163547"/>
              <a:gd name="connsiteX565" fmla="*/ 2265530 w 6581325"/>
              <a:gd name="connsiteY565" fmla="*/ 2583502 h 5163547"/>
              <a:gd name="connsiteX566" fmla="*/ 2099136 w 6581325"/>
              <a:gd name="connsiteY566" fmla="*/ 2637005 h 5163547"/>
              <a:gd name="connsiteX567" fmla="*/ 1926799 w 6581325"/>
              <a:gd name="connsiteY567" fmla="*/ 2678618 h 5163547"/>
              <a:gd name="connsiteX568" fmla="*/ 1769319 w 6581325"/>
              <a:gd name="connsiteY568" fmla="*/ 2729149 h 5163547"/>
              <a:gd name="connsiteX569" fmla="*/ 1858459 w 6581325"/>
              <a:gd name="connsiteY569" fmla="*/ 2693480 h 5163547"/>
              <a:gd name="connsiteX570" fmla="*/ 1947598 w 6581325"/>
              <a:gd name="connsiteY570" fmla="*/ 2651867 h 5163547"/>
              <a:gd name="connsiteX571" fmla="*/ 1947598 w 6581325"/>
              <a:gd name="connsiteY571" fmla="*/ 2645922 h 5163547"/>
              <a:gd name="connsiteX572" fmla="*/ 2877622 w 6581325"/>
              <a:gd name="connsiteY572" fmla="*/ 2280317 h 5163547"/>
              <a:gd name="connsiteX573" fmla="*/ 3064815 w 6581325"/>
              <a:gd name="connsiteY573" fmla="*/ 2203034 h 5163547"/>
              <a:gd name="connsiteX574" fmla="*/ 3017274 w 6581325"/>
              <a:gd name="connsiteY574" fmla="*/ 2211951 h 5163547"/>
              <a:gd name="connsiteX575" fmla="*/ 2072394 w 6581325"/>
              <a:gd name="connsiteY575" fmla="*/ 2541888 h 5163547"/>
              <a:gd name="connsiteX576" fmla="*/ 2782540 w 6581325"/>
              <a:gd name="connsiteY576" fmla="*/ 2250592 h 5163547"/>
              <a:gd name="connsiteX577" fmla="*/ 2892479 w 6581325"/>
              <a:gd name="connsiteY577" fmla="*/ 2211951 h 5163547"/>
              <a:gd name="connsiteX578" fmla="*/ 2877622 w 6581325"/>
              <a:gd name="connsiteY578" fmla="*/ 2197089 h 5163547"/>
              <a:gd name="connsiteX579" fmla="*/ 2836024 w 6581325"/>
              <a:gd name="connsiteY579" fmla="*/ 2217896 h 5163547"/>
              <a:gd name="connsiteX580" fmla="*/ 2568605 w 6581325"/>
              <a:gd name="connsiteY580" fmla="*/ 2321930 h 5163547"/>
              <a:gd name="connsiteX581" fmla="*/ 2506207 w 6581325"/>
              <a:gd name="connsiteY581" fmla="*/ 2327875 h 5163547"/>
              <a:gd name="connsiteX582" fmla="*/ 2521063 w 6581325"/>
              <a:gd name="connsiteY582" fmla="*/ 2307068 h 5163547"/>
              <a:gd name="connsiteX583" fmla="*/ 2464609 w 6581325"/>
              <a:gd name="connsiteY583" fmla="*/ 2333820 h 5163547"/>
              <a:gd name="connsiteX584" fmla="*/ 2313071 w 6581325"/>
              <a:gd name="connsiteY584" fmla="*/ 2384351 h 5163547"/>
              <a:gd name="connsiteX585" fmla="*/ 2366555 w 6581325"/>
              <a:gd name="connsiteY585" fmla="*/ 2342737 h 5163547"/>
              <a:gd name="connsiteX586" fmla="*/ 2506207 w 6581325"/>
              <a:gd name="connsiteY586" fmla="*/ 2280317 h 5163547"/>
              <a:gd name="connsiteX587" fmla="*/ 2553748 w 6581325"/>
              <a:gd name="connsiteY587" fmla="*/ 2244648 h 5163547"/>
              <a:gd name="connsiteX588" fmla="*/ 2470551 w 6581325"/>
              <a:gd name="connsiteY588" fmla="*/ 2280317 h 5163547"/>
              <a:gd name="connsiteX589" fmla="*/ 2366555 w 6581325"/>
              <a:gd name="connsiteY589" fmla="*/ 2292206 h 5163547"/>
              <a:gd name="connsiteX590" fmla="*/ 2568605 w 6581325"/>
              <a:gd name="connsiteY590" fmla="*/ 2211951 h 5163547"/>
              <a:gd name="connsiteX591" fmla="*/ 2491350 w 6581325"/>
              <a:gd name="connsiteY591" fmla="*/ 2176282 h 5163547"/>
              <a:gd name="connsiteX592" fmla="*/ 2491350 w 6581325"/>
              <a:gd name="connsiteY592" fmla="*/ 2176282 h 5163547"/>
              <a:gd name="connsiteX593" fmla="*/ 2470551 w 6581325"/>
              <a:gd name="connsiteY593" fmla="*/ 2176282 h 5163547"/>
              <a:gd name="connsiteX594" fmla="*/ 2461637 w 6581325"/>
              <a:gd name="connsiteY594" fmla="*/ 2176282 h 5163547"/>
              <a:gd name="connsiteX595" fmla="*/ 1492986 w 6581325"/>
              <a:gd name="connsiteY595" fmla="*/ 2128724 h 5163547"/>
              <a:gd name="connsiteX596" fmla="*/ 996775 w 6581325"/>
              <a:gd name="connsiteY596" fmla="*/ 2072248 h 5163547"/>
              <a:gd name="connsiteX597" fmla="*/ 762041 w 6581325"/>
              <a:gd name="connsiteY597" fmla="*/ 2024690 h 5163547"/>
              <a:gd name="connsiteX598" fmla="*/ 548106 w 6581325"/>
              <a:gd name="connsiteY598" fmla="*/ 1956325 h 5163547"/>
              <a:gd name="connsiteX599" fmla="*/ 438167 w 6581325"/>
              <a:gd name="connsiteY599" fmla="*/ 1873097 h 5163547"/>
              <a:gd name="connsiteX600" fmla="*/ 402511 w 6581325"/>
              <a:gd name="connsiteY600" fmla="*/ 1795815 h 5163547"/>
              <a:gd name="connsiteX601" fmla="*/ 423310 w 6581325"/>
              <a:gd name="connsiteY601" fmla="*/ 1775008 h 5163547"/>
              <a:gd name="connsiteX602" fmla="*/ 408454 w 6581325"/>
              <a:gd name="connsiteY602" fmla="*/ 1679891 h 5163547"/>
              <a:gd name="connsiteX603" fmla="*/ 408454 w 6581325"/>
              <a:gd name="connsiteY603" fmla="*/ 1679891 h 5163547"/>
              <a:gd name="connsiteX604" fmla="*/ 423310 w 6581325"/>
              <a:gd name="connsiteY604" fmla="*/ 1659084 h 5163547"/>
              <a:gd name="connsiteX605" fmla="*/ 450052 w 6581325"/>
              <a:gd name="connsiteY605" fmla="*/ 1611526 h 5163547"/>
              <a:gd name="connsiteX606" fmla="*/ 423310 w 6581325"/>
              <a:gd name="connsiteY606" fmla="*/ 1575857 h 5163547"/>
              <a:gd name="connsiteX607" fmla="*/ 450052 w 6581325"/>
              <a:gd name="connsiteY607" fmla="*/ 1540188 h 5163547"/>
              <a:gd name="connsiteX608" fmla="*/ 396568 w 6581325"/>
              <a:gd name="connsiteY608" fmla="*/ 1480740 h 5163547"/>
              <a:gd name="connsiteX609" fmla="*/ 408454 w 6581325"/>
              <a:gd name="connsiteY609" fmla="*/ 1465878 h 5163547"/>
              <a:gd name="connsiteX610" fmla="*/ 387654 w 6581325"/>
              <a:gd name="connsiteY610" fmla="*/ 1424264 h 5163547"/>
              <a:gd name="connsiteX611" fmla="*/ 444109 w 6581325"/>
              <a:gd name="connsiteY611" fmla="*/ 1445071 h 5163547"/>
              <a:gd name="connsiteX612" fmla="*/ 458966 w 6581325"/>
              <a:gd name="connsiteY612" fmla="*/ 1397513 h 5163547"/>
              <a:gd name="connsiteX613" fmla="*/ 485708 w 6581325"/>
              <a:gd name="connsiteY613" fmla="*/ 1397513 h 5163547"/>
              <a:gd name="connsiteX614" fmla="*/ 450052 w 6581325"/>
              <a:gd name="connsiteY614" fmla="*/ 1335092 h 5163547"/>
              <a:gd name="connsiteX615" fmla="*/ 479765 w 6581325"/>
              <a:gd name="connsiteY615" fmla="*/ 1332120 h 5163547"/>
              <a:gd name="connsiteX616" fmla="*/ 491651 w 6581325"/>
              <a:gd name="connsiteY616" fmla="*/ 1278617 h 5163547"/>
              <a:gd name="connsiteX617" fmla="*/ 491651 w 6581325"/>
              <a:gd name="connsiteY617" fmla="*/ 1216196 h 5163547"/>
              <a:gd name="connsiteX618" fmla="*/ 533249 w 6581325"/>
              <a:gd name="connsiteY618" fmla="*/ 1135941 h 5163547"/>
              <a:gd name="connsiteX619" fmla="*/ 542163 w 6581325"/>
              <a:gd name="connsiteY619" fmla="*/ 1002183 h 5163547"/>
              <a:gd name="connsiteX620" fmla="*/ 589704 w 6581325"/>
              <a:gd name="connsiteY620" fmla="*/ 892204 h 5163547"/>
              <a:gd name="connsiteX621" fmla="*/ 589704 w 6581325"/>
              <a:gd name="connsiteY621" fmla="*/ 707915 h 5163547"/>
              <a:gd name="connsiteX622" fmla="*/ 637245 w 6581325"/>
              <a:gd name="connsiteY622" fmla="*/ 645495 h 5163547"/>
              <a:gd name="connsiteX623" fmla="*/ 631303 w 6581325"/>
              <a:gd name="connsiteY623" fmla="*/ 615771 h 5163547"/>
              <a:gd name="connsiteX624" fmla="*/ 684786 w 6581325"/>
              <a:gd name="connsiteY624" fmla="*/ 452289 h 5163547"/>
              <a:gd name="connsiteX625" fmla="*/ 678844 w 6581325"/>
              <a:gd name="connsiteY625" fmla="*/ 348255 h 5163547"/>
              <a:gd name="connsiteX626" fmla="*/ 705586 w 6581325"/>
              <a:gd name="connsiteY626" fmla="*/ 279889 h 5163547"/>
              <a:gd name="connsiteX627" fmla="*/ 693700 w 6581325"/>
              <a:gd name="connsiteY627" fmla="*/ 259082 h 5163547"/>
              <a:gd name="connsiteX628" fmla="*/ 714500 w 6581325"/>
              <a:gd name="connsiteY628" fmla="*/ 175855 h 5163547"/>
              <a:gd name="connsiteX629" fmla="*/ 705586 w 6581325"/>
              <a:gd name="connsiteY629" fmla="*/ 134242 h 5163547"/>
              <a:gd name="connsiteX630" fmla="*/ 776799 w 6581325"/>
              <a:gd name="connsiteY630" fmla="*/ 541 h 51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</a:cxnLst>
            <a:rect l="l" t="t" r="r" b="b"/>
            <a:pathLst>
              <a:path w="6581325" h="5163547">
                <a:moveTo>
                  <a:pt x="3391104" y="4859294"/>
                </a:moveTo>
                <a:lnTo>
                  <a:pt x="3391063" y="4859453"/>
                </a:lnTo>
                <a:lnTo>
                  <a:pt x="3388689" y="4860362"/>
                </a:lnTo>
                <a:cubicBezTo>
                  <a:pt x="3390175" y="4858876"/>
                  <a:pt x="3390918" y="4858690"/>
                  <a:pt x="3391104" y="4859294"/>
                </a:cubicBezTo>
                <a:close/>
                <a:moveTo>
                  <a:pt x="776799" y="541"/>
                </a:moveTo>
                <a:cubicBezTo>
                  <a:pt x="781029" y="-678"/>
                  <a:pt x="785069" y="112"/>
                  <a:pt x="788783" y="3456"/>
                </a:cubicBezTo>
                <a:cubicBezTo>
                  <a:pt x="797697" y="9401"/>
                  <a:pt x="765012" y="42097"/>
                  <a:pt x="762041" y="51014"/>
                </a:cubicBezTo>
                <a:cubicBezTo>
                  <a:pt x="753127" y="74793"/>
                  <a:pt x="753127" y="125324"/>
                  <a:pt x="753127" y="128297"/>
                </a:cubicBezTo>
                <a:cubicBezTo>
                  <a:pt x="762041" y="140186"/>
                  <a:pt x="767983" y="113435"/>
                  <a:pt x="767983" y="107490"/>
                </a:cubicBezTo>
                <a:cubicBezTo>
                  <a:pt x="776897" y="110462"/>
                  <a:pt x="818496" y="113435"/>
                  <a:pt x="809582" y="107490"/>
                </a:cubicBezTo>
                <a:cubicBezTo>
                  <a:pt x="827410" y="116407"/>
                  <a:pt x="812553" y="104517"/>
                  <a:pt x="815525" y="119380"/>
                </a:cubicBezTo>
                <a:cubicBezTo>
                  <a:pt x="830381" y="196662"/>
                  <a:pt x="854152" y="89655"/>
                  <a:pt x="857123" y="92628"/>
                </a:cubicBezTo>
                <a:cubicBezTo>
                  <a:pt x="866037" y="98573"/>
                  <a:pt x="860094" y="131269"/>
                  <a:pt x="857123" y="140186"/>
                </a:cubicBezTo>
                <a:cubicBezTo>
                  <a:pt x="845238" y="208552"/>
                  <a:pt x="839295" y="208552"/>
                  <a:pt x="886836" y="238276"/>
                </a:cubicBezTo>
                <a:cubicBezTo>
                  <a:pt x="907636" y="250165"/>
                  <a:pt x="931406" y="253138"/>
                  <a:pt x="967062" y="265027"/>
                </a:cubicBezTo>
                <a:cubicBezTo>
                  <a:pt x="996775" y="273944"/>
                  <a:pt x="1062144" y="309613"/>
                  <a:pt x="981919" y="300696"/>
                </a:cubicBezTo>
                <a:cubicBezTo>
                  <a:pt x="922492" y="291779"/>
                  <a:pt x="803639" y="235303"/>
                  <a:pt x="815525" y="270972"/>
                </a:cubicBezTo>
                <a:cubicBezTo>
                  <a:pt x="827410" y="303668"/>
                  <a:pt x="845238" y="259082"/>
                  <a:pt x="851181" y="270972"/>
                </a:cubicBezTo>
                <a:cubicBezTo>
                  <a:pt x="860094" y="294751"/>
                  <a:pt x="833353" y="300696"/>
                  <a:pt x="836324" y="321503"/>
                </a:cubicBezTo>
                <a:cubicBezTo>
                  <a:pt x="839295" y="339337"/>
                  <a:pt x="874951" y="336365"/>
                  <a:pt x="871980" y="354199"/>
                </a:cubicBezTo>
                <a:cubicBezTo>
                  <a:pt x="869008" y="369061"/>
                  <a:pt x="854152" y="354199"/>
                  <a:pt x="845238" y="363117"/>
                </a:cubicBezTo>
                <a:cubicBezTo>
                  <a:pt x="851181" y="354199"/>
                  <a:pt x="830381" y="401758"/>
                  <a:pt x="830381" y="404730"/>
                </a:cubicBezTo>
                <a:cubicBezTo>
                  <a:pt x="836324" y="437427"/>
                  <a:pt x="866037" y="416620"/>
                  <a:pt x="877922" y="431482"/>
                </a:cubicBezTo>
                <a:cubicBezTo>
                  <a:pt x="877922" y="431482"/>
                  <a:pt x="860094" y="455261"/>
                  <a:pt x="866037" y="458233"/>
                </a:cubicBezTo>
                <a:cubicBezTo>
                  <a:pt x="883865" y="470123"/>
                  <a:pt x="895750" y="452289"/>
                  <a:pt x="934378" y="464178"/>
                </a:cubicBezTo>
                <a:cubicBezTo>
                  <a:pt x="937349" y="467151"/>
                  <a:pt x="919521" y="484985"/>
                  <a:pt x="919521" y="484985"/>
                </a:cubicBezTo>
                <a:cubicBezTo>
                  <a:pt x="922492" y="487957"/>
                  <a:pt x="1029460" y="502819"/>
                  <a:pt x="1059173" y="520654"/>
                </a:cubicBezTo>
                <a:cubicBezTo>
                  <a:pt x="1020546" y="526599"/>
                  <a:pt x="916550" y="476068"/>
                  <a:pt x="907636" y="505792"/>
                </a:cubicBezTo>
                <a:cubicBezTo>
                  <a:pt x="907636" y="502819"/>
                  <a:pt x="919521" y="526599"/>
                  <a:pt x="925463" y="526599"/>
                </a:cubicBezTo>
                <a:cubicBezTo>
                  <a:pt x="958148" y="535516"/>
                  <a:pt x="955177" y="487957"/>
                  <a:pt x="975976" y="514709"/>
                </a:cubicBezTo>
                <a:cubicBezTo>
                  <a:pt x="984890" y="526599"/>
                  <a:pt x="949234" y="544433"/>
                  <a:pt x="946263" y="547406"/>
                </a:cubicBezTo>
                <a:cubicBezTo>
                  <a:pt x="937349" y="571185"/>
                  <a:pt x="975976" y="553350"/>
                  <a:pt x="946263" y="577130"/>
                </a:cubicBezTo>
                <a:cubicBezTo>
                  <a:pt x="907636" y="606854"/>
                  <a:pt x="970033" y="583074"/>
                  <a:pt x="961119" y="583074"/>
                </a:cubicBezTo>
                <a:cubicBezTo>
                  <a:pt x="975976" y="583074"/>
                  <a:pt x="1014603" y="606854"/>
                  <a:pt x="1008661" y="603881"/>
                </a:cubicBezTo>
                <a:cubicBezTo>
                  <a:pt x="1011632" y="603881"/>
                  <a:pt x="984890" y="615771"/>
                  <a:pt x="987861" y="630633"/>
                </a:cubicBezTo>
                <a:cubicBezTo>
                  <a:pt x="990833" y="636578"/>
                  <a:pt x="1041345" y="651440"/>
                  <a:pt x="1071058" y="651440"/>
                </a:cubicBezTo>
                <a:cubicBezTo>
                  <a:pt x="1115628" y="684136"/>
                  <a:pt x="1201797" y="669274"/>
                  <a:pt x="1258252" y="657384"/>
                </a:cubicBezTo>
                <a:cubicBezTo>
                  <a:pt x="1273108" y="654412"/>
                  <a:pt x="1341449" y="618743"/>
                  <a:pt x="1362248" y="636578"/>
                </a:cubicBezTo>
                <a:cubicBezTo>
                  <a:pt x="1359277" y="633605"/>
                  <a:pt x="1305793" y="690081"/>
                  <a:pt x="1305793" y="693053"/>
                </a:cubicBezTo>
                <a:cubicBezTo>
                  <a:pt x="1317678" y="725750"/>
                  <a:pt x="1433560" y="678191"/>
                  <a:pt x="1472187" y="666302"/>
                </a:cubicBezTo>
                <a:cubicBezTo>
                  <a:pt x="1540527" y="645495"/>
                  <a:pt x="1567269" y="621716"/>
                  <a:pt x="1629667" y="624688"/>
                </a:cubicBezTo>
                <a:cubicBezTo>
                  <a:pt x="1620753" y="645495"/>
                  <a:pt x="1588068" y="633605"/>
                  <a:pt x="1582126" y="645495"/>
                </a:cubicBezTo>
                <a:cubicBezTo>
                  <a:pt x="1582126" y="642522"/>
                  <a:pt x="1683151" y="645495"/>
                  <a:pt x="1677208" y="636578"/>
                </a:cubicBezTo>
                <a:cubicBezTo>
                  <a:pt x="1689093" y="657384"/>
                  <a:pt x="1653437" y="663329"/>
                  <a:pt x="1650466" y="666302"/>
                </a:cubicBezTo>
                <a:cubicBezTo>
                  <a:pt x="1602925" y="696026"/>
                  <a:pt x="1611839" y="701970"/>
                  <a:pt x="1656409" y="687108"/>
                </a:cubicBezTo>
                <a:cubicBezTo>
                  <a:pt x="1695036" y="675219"/>
                  <a:pt x="1653437" y="681164"/>
                  <a:pt x="1706921" y="672246"/>
                </a:cubicBezTo>
                <a:cubicBezTo>
                  <a:pt x="1653437" y="690081"/>
                  <a:pt x="1718806" y="678191"/>
                  <a:pt x="1718806" y="687108"/>
                </a:cubicBezTo>
                <a:cubicBezTo>
                  <a:pt x="1721778" y="728722"/>
                  <a:pt x="1596982" y="734667"/>
                  <a:pt x="1686122" y="734667"/>
                </a:cubicBezTo>
                <a:cubicBezTo>
                  <a:pt x="1781204" y="734667"/>
                  <a:pt x="1665323" y="776281"/>
                  <a:pt x="1748520" y="770336"/>
                </a:cubicBezTo>
                <a:cubicBezTo>
                  <a:pt x="1748520" y="755474"/>
                  <a:pt x="1763376" y="764391"/>
                  <a:pt x="1760405" y="767363"/>
                </a:cubicBezTo>
                <a:cubicBezTo>
                  <a:pt x="1849545" y="764391"/>
                  <a:pt x="1965426" y="734667"/>
                  <a:pt x="2042681" y="698998"/>
                </a:cubicBezTo>
                <a:cubicBezTo>
                  <a:pt x="1989197" y="731695"/>
                  <a:pt x="1950570" y="746557"/>
                  <a:pt x="1900057" y="770336"/>
                </a:cubicBezTo>
                <a:cubicBezTo>
                  <a:pt x="1799032" y="811949"/>
                  <a:pt x="1876287" y="779253"/>
                  <a:pt x="1920856" y="776281"/>
                </a:cubicBezTo>
                <a:cubicBezTo>
                  <a:pt x="1920856" y="776281"/>
                  <a:pt x="1908971" y="794115"/>
                  <a:pt x="1911942" y="797087"/>
                </a:cubicBezTo>
                <a:cubicBezTo>
                  <a:pt x="1917885" y="797087"/>
                  <a:pt x="1965426" y="788170"/>
                  <a:pt x="1989197" y="782225"/>
                </a:cubicBezTo>
                <a:cubicBezTo>
                  <a:pt x="2033767" y="770336"/>
                  <a:pt x="2167476" y="716832"/>
                  <a:pt x="2140734" y="749529"/>
                </a:cubicBezTo>
                <a:cubicBezTo>
                  <a:pt x="2093193" y="806005"/>
                  <a:pt x="2259587" y="707915"/>
                  <a:pt x="2277415" y="740612"/>
                </a:cubicBezTo>
                <a:cubicBezTo>
                  <a:pt x="2277415" y="743584"/>
                  <a:pt x="2209075" y="788170"/>
                  <a:pt x="2215017" y="782225"/>
                </a:cubicBezTo>
                <a:cubicBezTo>
                  <a:pt x="2194218" y="800060"/>
                  <a:pt x="2206103" y="811949"/>
                  <a:pt x="2161533" y="838701"/>
                </a:cubicBezTo>
                <a:cubicBezTo>
                  <a:pt x="2122907" y="862480"/>
                  <a:pt x="2054566" y="865453"/>
                  <a:pt x="2009996" y="901121"/>
                </a:cubicBezTo>
                <a:cubicBezTo>
                  <a:pt x="1998111" y="907066"/>
                  <a:pt x="1995140" y="933818"/>
                  <a:pt x="1983254" y="942735"/>
                </a:cubicBezTo>
                <a:cubicBezTo>
                  <a:pt x="1959484" y="954625"/>
                  <a:pt x="1849545" y="969487"/>
                  <a:pt x="1962455" y="975432"/>
                </a:cubicBezTo>
                <a:cubicBezTo>
                  <a:pt x="2108050" y="984349"/>
                  <a:pt x="2253644" y="996238"/>
                  <a:pt x="2408153" y="1002183"/>
                </a:cubicBezTo>
                <a:cubicBezTo>
                  <a:pt x="2702314" y="1017045"/>
                  <a:pt x="3118299" y="1022990"/>
                  <a:pt x="3361947" y="1011100"/>
                </a:cubicBezTo>
                <a:cubicBezTo>
                  <a:pt x="3427317" y="1008128"/>
                  <a:pt x="3486743" y="1014073"/>
                  <a:pt x="3540227" y="1011100"/>
                </a:cubicBezTo>
                <a:cubicBezTo>
                  <a:pt x="3575883" y="1008128"/>
                  <a:pt x="3653137" y="1011100"/>
                  <a:pt x="3676908" y="996238"/>
                </a:cubicBezTo>
                <a:cubicBezTo>
                  <a:pt x="3685822" y="993266"/>
                  <a:pt x="3644223" y="975432"/>
                  <a:pt x="3691764" y="969487"/>
                </a:cubicBezTo>
                <a:cubicBezTo>
                  <a:pt x="3730391" y="963542"/>
                  <a:pt x="3774961" y="972459"/>
                  <a:pt x="3816560" y="969487"/>
                </a:cubicBezTo>
                <a:cubicBezTo>
                  <a:pt x="3843302" y="966514"/>
                  <a:pt x="3846273" y="951652"/>
                  <a:pt x="3849244" y="948680"/>
                </a:cubicBezTo>
                <a:cubicBezTo>
                  <a:pt x="3849244" y="948680"/>
                  <a:pt x="3878957" y="939763"/>
                  <a:pt x="3878957" y="942735"/>
                </a:cubicBezTo>
                <a:cubicBezTo>
                  <a:pt x="3881929" y="927873"/>
                  <a:pt x="3849244" y="936790"/>
                  <a:pt x="3849244" y="933818"/>
                </a:cubicBezTo>
                <a:cubicBezTo>
                  <a:pt x="3852216" y="918956"/>
                  <a:pt x="3884900" y="930846"/>
                  <a:pt x="3884900" y="927873"/>
                </a:cubicBezTo>
                <a:cubicBezTo>
                  <a:pt x="3884900" y="915983"/>
                  <a:pt x="3679879" y="927873"/>
                  <a:pt x="3754162" y="901121"/>
                </a:cubicBezTo>
                <a:cubicBezTo>
                  <a:pt x="3736334" y="907066"/>
                  <a:pt x="3774961" y="904094"/>
                  <a:pt x="3795760" y="901121"/>
                </a:cubicBezTo>
                <a:cubicBezTo>
                  <a:pt x="3852216" y="886259"/>
                  <a:pt x="3941355" y="883287"/>
                  <a:pt x="4015638" y="880315"/>
                </a:cubicBezTo>
                <a:cubicBezTo>
                  <a:pt x="4104778" y="874370"/>
                  <a:pt x="4012667" y="853563"/>
                  <a:pt x="4000782" y="865453"/>
                </a:cubicBezTo>
                <a:cubicBezTo>
                  <a:pt x="4015638" y="847618"/>
                  <a:pt x="4054265" y="865453"/>
                  <a:pt x="4104778" y="850591"/>
                </a:cubicBezTo>
                <a:cubicBezTo>
                  <a:pt x="4113692" y="850591"/>
                  <a:pt x="4128549" y="832756"/>
                  <a:pt x="4134491" y="829784"/>
                </a:cubicBezTo>
                <a:cubicBezTo>
                  <a:pt x="4167176" y="826811"/>
                  <a:pt x="4280086" y="829784"/>
                  <a:pt x="4327627" y="829784"/>
                </a:cubicBezTo>
                <a:cubicBezTo>
                  <a:pt x="4392996" y="829784"/>
                  <a:pt x="4511849" y="844646"/>
                  <a:pt x="4526706" y="829784"/>
                </a:cubicBezTo>
                <a:cubicBezTo>
                  <a:pt x="4529677" y="826811"/>
                  <a:pt x="4470251" y="823839"/>
                  <a:pt x="4470251" y="823839"/>
                </a:cubicBezTo>
                <a:cubicBezTo>
                  <a:pt x="4443509" y="820867"/>
                  <a:pt x="4345455" y="817894"/>
                  <a:pt x="4345455" y="817894"/>
                </a:cubicBezTo>
                <a:cubicBezTo>
                  <a:pt x="4303857" y="817894"/>
                  <a:pt x="4202832" y="814922"/>
                  <a:pt x="4265229" y="808977"/>
                </a:cubicBezTo>
                <a:cubicBezTo>
                  <a:pt x="4381111" y="800060"/>
                  <a:pt x="4479165" y="808977"/>
                  <a:pt x="4600989" y="808977"/>
                </a:cubicBezTo>
                <a:cubicBezTo>
                  <a:pt x="4654473" y="808977"/>
                  <a:pt x="4779268" y="823839"/>
                  <a:pt x="4794125" y="808977"/>
                </a:cubicBezTo>
                <a:cubicBezTo>
                  <a:pt x="4791153" y="814922"/>
                  <a:pt x="4707956" y="803032"/>
                  <a:pt x="4704985" y="803032"/>
                </a:cubicBezTo>
                <a:cubicBezTo>
                  <a:pt x="4603960" y="803032"/>
                  <a:pt x="4502935" y="808977"/>
                  <a:pt x="4407853" y="803032"/>
                </a:cubicBezTo>
                <a:cubicBezTo>
                  <a:pt x="4348426" y="800060"/>
                  <a:pt x="4398939" y="797087"/>
                  <a:pt x="4297914" y="797087"/>
                </a:cubicBezTo>
                <a:cubicBezTo>
                  <a:pt x="4223631" y="797087"/>
                  <a:pt x="4137463" y="785198"/>
                  <a:pt x="4244430" y="782225"/>
                </a:cubicBezTo>
                <a:cubicBezTo>
                  <a:pt x="4289000" y="782225"/>
                  <a:pt x="4247402" y="806005"/>
                  <a:pt x="4306828" y="782225"/>
                </a:cubicBezTo>
                <a:cubicBezTo>
                  <a:pt x="4309799" y="782225"/>
                  <a:pt x="4286029" y="773308"/>
                  <a:pt x="4277115" y="776281"/>
                </a:cubicBezTo>
                <a:cubicBezTo>
                  <a:pt x="4351398" y="764391"/>
                  <a:pt x="4574247" y="788170"/>
                  <a:pt x="4752526" y="770336"/>
                </a:cubicBezTo>
                <a:cubicBezTo>
                  <a:pt x="4782239" y="767363"/>
                  <a:pt x="4779268" y="755474"/>
                  <a:pt x="4808981" y="755474"/>
                </a:cubicBezTo>
                <a:cubicBezTo>
                  <a:pt x="4874350" y="755474"/>
                  <a:pt x="4823838" y="743584"/>
                  <a:pt x="4794125" y="740612"/>
                </a:cubicBezTo>
                <a:cubicBezTo>
                  <a:pt x="4627731" y="734667"/>
                  <a:pt x="4449451" y="752501"/>
                  <a:pt x="4318713" y="740612"/>
                </a:cubicBezTo>
                <a:cubicBezTo>
                  <a:pt x="4324656" y="740612"/>
                  <a:pt x="4253344" y="740612"/>
                  <a:pt x="4297914" y="734667"/>
                </a:cubicBezTo>
                <a:cubicBezTo>
                  <a:pt x="4312771" y="731695"/>
                  <a:pt x="4342484" y="740612"/>
                  <a:pt x="4366254" y="734667"/>
                </a:cubicBezTo>
                <a:cubicBezTo>
                  <a:pt x="4378140" y="731695"/>
                  <a:pt x="4363283" y="713860"/>
                  <a:pt x="4366254" y="713860"/>
                </a:cubicBezTo>
                <a:cubicBezTo>
                  <a:pt x="4458365" y="693053"/>
                  <a:pt x="4565333" y="710888"/>
                  <a:pt x="4663387" y="707915"/>
                </a:cubicBezTo>
                <a:cubicBezTo>
                  <a:pt x="4716870" y="704943"/>
                  <a:pt x="4767383" y="713860"/>
                  <a:pt x="4823838" y="707915"/>
                </a:cubicBezTo>
                <a:cubicBezTo>
                  <a:pt x="4957547" y="687108"/>
                  <a:pt x="5076400" y="693053"/>
                  <a:pt x="5210110" y="693053"/>
                </a:cubicBezTo>
                <a:cubicBezTo>
                  <a:pt x="5251708" y="693053"/>
                  <a:pt x="5397303" y="693053"/>
                  <a:pt x="5320049" y="672246"/>
                </a:cubicBezTo>
                <a:cubicBezTo>
                  <a:pt x="5257651" y="654412"/>
                  <a:pt x="5141769" y="675219"/>
                  <a:pt x="5091257" y="666302"/>
                </a:cubicBezTo>
                <a:cubicBezTo>
                  <a:pt x="5067486" y="660357"/>
                  <a:pt x="5055601" y="645495"/>
                  <a:pt x="5043716" y="645495"/>
                </a:cubicBezTo>
                <a:cubicBezTo>
                  <a:pt x="4957547" y="633605"/>
                  <a:pt x="4936748" y="639550"/>
                  <a:pt x="4814924" y="645495"/>
                </a:cubicBezTo>
                <a:cubicBezTo>
                  <a:pt x="4630702" y="654412"/>
                  <a:pt x="4422710" y="648467"/>
                  <a:pt x="4306828" y="636578"/>
                </a:cubicBezTo>
                <a:cubicBezTo>
                  <a:pt x="4321685" y="639550"/>
                  <a:pt x="4187975" y="639550"/>
                  <a:pt x="4208774" y="630633"/>
                </a:cubicBezTo>
                <a:cubicBezTo>
                  <a:pt x="4271172" y="612798"/>
                  <a:pt x="4318713" y="654412"/>
                  <a:pt x="4407853" y="630633"/>
                </a:cubicBezTo>
                <a:cubicBezTo>
                  <a:pt x="4416767" y="627660"/>
                  <a:pt x="4422710" y="612798"/>
                  <a:pt x="4437566" y="609826"/>
                </a:cubicBezTo>
                <a:cubicBezTo>
                  <a:pt x="4479165" y="603881"/>
                  <a:pt x="4538591" y="615771"/>
                  <a:pt x="4580190" y="615771"/>
                </a:cubicBezTo>
                <a:cubicBezTo>
                  <a:pt x="4672301" y="615771"/>
                  <a:pt x="4797096" y="600909"/>
                  <a:pt x="4918920" y="597936"/>
                </a:cubicBezTo>
                <a:cubicBezTo>
                  <a:pt x="4936748" y="594964"/>
                  <a:pt x="5016974" y="603881"/>
                  <a:pt x="5028859" y="597936"/>
                </a:cubicBezTo>
                <a:cubicBezTo>
                  <a:pt x="5031831" y="594964"/>
                  <a:pt x="4996175" y="580102"/>
                  <a:pt x="5008060" y="577130"/>
                </a:cubicBezTo>
                <a:cubicBezTo>
                  <a:pt x="5046687" y="568212"/>
                  <a:pt x="5135827" y="577130"/>
                  <a:pt x="5201196" y="577130"/>
                </a:cubicBezTo>
                <a:cubicBezTo>
                  <a:pt x="5278450" y="577130"/>
                  <a:pt x="5483471" y="571185"/>
                  <a:pt x="5352733" y="568212"/>
                </a:cubicBezTo>
                <a:cubicBezTo>
                  <a:pt x="5248737" y="565240"/>
                  <a:pt x="5156626" y="571185"/>
                  <a:pt x="5055601" y="568212"/>
                </a:cubicBezTo>
                <a:cubicBezTo>
                  <a:pt x="5011031" y="568212"/>
                  <a:pt x="4951605" y="568212"/>
                  <a:pt x="5016974" y="562267"/>
                </a:cubicBezTo>
                <a:cubicBezTo>
                  <a:pt x="5091257" y="556323"/>
                  <a:pt x="5144741" y="562267"/>
                  <a:pt x="5248737" y="562267"/>
                </a:cubicBezTo>
                <a:cubicBezTo>
                  <a:pt x="5272508" y="562267"/>
                  <a:pt x="5480500" y="574157"/>
                  <a:pt x="5492385" y="562267"/>
                </a:cubicBezTo>
                <a:cubicBezTo>
                  <a:pt x="5495357" y="559295"/>
                  <a:pt x="5391360" y="526599"/>
                  <a:pt x="5331934" y="520654"/>
                </a:cubicBezTo>
                <a:cubicBezTo>
                  <a:pt x="5233880" y="511737"/>
                  <a:pt x="5064515" y="535516"/>
                  <a:pt x="4966461" y="520654"/>
                </a:cubicBezTo>
                <a:cubicBezTo>
                  <a:pt x="4945662" y="517681"/>
                  <a:pt x="4912978" y="499847"/>
                  <a:pt x="4954576" y="499847"/>
                </a:cubicBezTo>
                <a:cubicBezTo>
                  <a:pt x="5005089" y="499847"/>
                  <a:pt x="5043716" y="487957"/>
                  <a:pt x="5049658" y="484985"/>
                </a:cubicBezTo>
                <a:cubicBezTo>
                  <a:pt x="4990232" y="502819"/>
                  <a:pt x="5040744" y="479040"/>
                  <a:pt x="5076400" y="473095"/>
                </a:cubicBezTo>
                <a:cubicBezTo>
                  <a:pt x="5094228" y="476068"/>
                  <a:pt x="5103142" y="476068"/>
                  <a:pt x="5106114" y="479040"/>
                </a:cubicBezTo>
                <a:cubicBezTo>
                  <a:pt x="5100171" y="473095"/>
                  <a:pt x="5088286" y="473095"/>
                  <a:pt x="5076400" y="473095"/>
                </a:cubicBezTo>
                <a:cubicBezTo>
                  <a:pt x="5008060" y="467151"/>
                  <a:pt x="4850580" y="461206"/>
                  <a:pt x="4987261" y="458233"/>
                </a:cubicBezTo>
                <a:cubicBezTo>
                  <a:pt x="5189311" y="455261"/>
                  <a:pt x="5441873" y="446344"/>
                  <a:pt x="5575582" y="473095"/>
                </a:cubicBezTo>
                <a:cubicBezTo>
                  <a:pt x="5626095" y="482013"/>
                  <a:pt x="5587468" y="449316"/>
                  <a:pt x="5575582" y="443371"/>
                </a:cubicBezTo>
                <a:cubicBezTo>
                  <a:pt x="5545869" y="434454"/>
                  <a:pt x="5465644" y="443371"/>
                  <a:pt x="5409188" y="437427"/>
                </a:cubicBezTo>
                <a:cubicBezTo>
                  <a:pt x="5385418" y="434454"/>
                  <a:pt x="5293307" y="410675"/>
                  <a:pt x="5352733" y="404730"/>
                </a:cubicBezTo>
                <a:cubicBezTo>
                  <a:pt x="5409188" y="395813"/>
                  <a:pt x="5465644" y="410675"/>
                  <a:pt x="5525070" y="410675"/>
                </a:cubicBezTo>
                <a:cubicBezTo>
                  <a:pt x="5554783" y="410675"/>
                  <a:pt x="5652837" y="419592"/>
                  <a:pt x="5655808" y="416620"/>
                </a:cubicBezTo>
                <a:cubicBezTo>
                  <a:pt x="5712263" y="383923"/>
                  <a:pt x="5355705" y="366089"/>
                  <a:pt x="5456730" y="363117"/>
                </a:cubicBezTo>
                <a:cubicBezTo>
                  <a:pt x="5593410" y="354199"/>
                  <a:pt x="5331934" y="345282"/>
                  <a:pt x="5429988" y="333393"/>
                </a:cubicBezTo>
                <a:cubicBezTo>
                  <a:pt x="5486443" y="327448"/>
                  <a:pt x="5522099" y="336365"/>
                  <a:pt x="5513185" y="333393"/>
                </a:cubicBezTo>
                <a:cubicBezTo>
                  <a:pt x="5522099" y="336365"/>
                  <a:pt x="5658779" y="354199"/>
                  <a:pt x="5664722" y="348255"/>
                </a:cubicBezTo>
                <a:cubicBezTo>
                  <a:pt x="5685521" y="318531"/>
                  <a:pt x="5593410" y="345282"/>
                  <a:pt x="5587468" y="327448"/>
                </a:cubicBezTo>
                <a:cubicBezTo>
                  <a:pt x="5584496" y="315558"/>
                  <a:pt x="5649865" y="333393"/>
                  <a:pt x="5655808" y="321503"/>
                </a:cubicBezTo>
                <a:cubicBezTo>
                  <a:pt x="5667693" y="294751"/>
                  <a:pt x="5557755" y="303668"/>
                  <a:pt x="5566668" y="285834"/>
                </a:cubicBezTo>
                <a:cubicBezTo>
                  <a:pt x="5569640" y="282862"/>
                  <a:pt x="5611238" y="291779"/>
                  <a:pt x="5614210" y="291779"/>
                </a:cubicBezTo>
                <a:cubicBezTo>
                  <a:pt x="5626095" y="294751"/>
                  <a:pt x="5629066" y="285834"/>
                  <a:pt x="5649865" y="285834"/>
                </a:cubicBezTo>
                <a:cubicBezTo>
                  <a:pt x="5688493" y="285834"/>
                  <a:pt x="5813288" y="327448"/>
                  <a:pt x="5759804" y="291779"/>
                </a:cubicBezTo>
                <a:cubicBezTo>
                  <a:pt x="5721177" y="268000"/>
                  <a:pt x="5649865" y="273944"/>
                  <a:pt x="5614210" y="265027"/>
                </a:cubicBezTo>
                <a:cubicBezTo>
                  <a:pt x="5608267" y="262055"/>
                  <a:pt x="5542898" y="229358"/>
                  <a:pt x="5539927" y="238276"/>
                </a:cubicBezTo>
                <a:cubicBezTo>
                  <a:pt x="5542898" y="223414"/>
                  <a:pt x="5697407" y="259082"/>
                  <a:pt x="5691464" y="217469"/>
                </a:cubicBezTo>
                <a:cubicBezTo>
                  <a:pt x="5691464" y="208552"/>
                  <a:pt x="5605296" y="199634"/>
                  <a:pt x="5602324" y="196662"/>
                </a:cubicBezTo>
                <a:cubicBezTo>
                  <a:pt x="5587468" y="181800"/>
                  <a:pt x="5620152" y="199634"/>
                  <a:pt x="5635009" y="190717"/>
                </a:cubicBezTo>
                <a:cubicBezTo>
                  <a:pt x="5658779" y="172883"/>
                  <a:pt x="5620152" y="178827"/>
                  <a:pt x="5635009" y="155048"/>
                </a:cubicBezTo>
                <a:cubicBezTo>
                  <a:pt x="5655808" y="128297"/>
                  <a:pt x="5694435" y="163966"/>
                  <a:pt x="5697407" y="149104"/>
                </a:cubicBezTo>
                <a:cubicBezTo>
                  <a:pt x="5700378" y="140186"/>
                  <a:pt x="5670665" y="92628"/>
                  <a:pt x="5649865" y="113435"/>
                </a:cubicBezTo>
                <a:cubicBezTo>
                  <a:pt x="5679579" y="86683"/>
                  <a:pt x="5801403" y="143159"/>
                  <a:pt x="5807346" y="134242"/>
                </a:cubicBezTo>
                <a:cubicBezTo>
                  <a:pt x="5834087" y="107490"/>
                  <a:pt x="5759804" y="131269"/>
                  <a:pt x="5706321" y="98573"/>
                </a:cubicBezTo>
                <a:cubicBezTo>
                  <a:pt x="5703349" y="98573"/>
                  <a:pt x="5718206" y="86683"/>
                  <a:pt x="5718206" y="86683"/>
                </a:cubicBezTo>
                <a:cubicBezTo>
                  <a:pt x="5718206" y="74793"/>
                  <a:pt x="5673636" y="62904"/>
                  <a:pt x="5670665" y="65876"/>
                </a:cubicBezTo>
                <a:cubicBezTo>
                  <a:pt x="5697407" y="30207"/>
                  <a:pt x="5828145" y="65876"/>
                  <a:pt x="5843001" y="71821"/>
                </a:cubicBezTo>
                <a:cubicBezTo>
                  <a:pt x="5863801" y="80738"/>
                  <a:pt x="5887571" y="113435"/>
                  <a:pt x="5890543" y="113435"/>
                </a:cubicBezTo>
                <a:cubicBezTo>
                  <a:pt x="5911342" y="122352"/>
                  <a:pt x="5949969" y="110462"/>
                  <a:pt x="5979682" y="119380"/>
                </a:cubicBezTo>
                <a:cubicBezTo>
                  <a:pt x="6006424" y="128297"/>
                  <a:pt x="6030195" y="152076"/>
                  <a:pt x="6036137" y="155048"/>
                </a:cubicBezTo>
                <a:cubicBezTo>
                  <a:pt x="6056937" y="160993"/>
                  <a:pt x="6062879" y="137214"/>
                  <a:pt x="6083678" y="140186"/>
                </a:cubicBezTo>
                <a:cubicBezTo>
                  <a:pt x="6107449" y="146131"/>
                  <a:pt x="6125277" y="196662"/>
                  <a:pt x="6125277" y="202607"/>
                </a:cubicBezTo>
                <a:cubicBezTo>
                  <a:pt x="6125277" y="211524"/>
                  <a:pt x="6125277" y="220441"/>
                  <a:pt x="6113392" y="217469"/>
                </a:cubicBezTo>
                <a:cubicBezTo>
                  <a:pt x="6110420" y="196662"/>
                  <a:pt x="6083678" y="223414"/>
                  <a:pt x="6113392" y="217469"/>
                </a:cubicBezTo>
                <a:cubicBezTo>
                  <a:pt x="6119334" y="256110"/>
                  <a:pt x="6134191" y="273944"/>
                  <a:pt x="6140134" y="306641"/>
                </a:cubicBezTo>
                <a:cubicBezTo>
                  <a:pt x="6074765" y="312586"/>
                  <a:pt x="6154990" y="345282"/>
                  <a:pt x="6146076" y="375006"/>
                </a:cubicBezTo>
                <a:cubicBezTo>
                  <a:pt x="6149048" y="366089"/>
                  <a:pt x="6119334" y="404730"/>
                  <a:pt x="6119334" y="389868"/>
                </a:cubicBezTo>
                <a:cubicBezTo>
                  <a:pt x="6119334" y="401758"/>
                  <a:pt x="6146076" y="410675"/>
                  <a:pt x="6146076" y="422565"/>
                </a:cubicBezTo>
                <a:cubicBezTo>
                  <a:pt x="6149048" y="437427"/>
                  <a:pt x="6122306" y="440399"/>
                  <a:pt x="6119334" y="458233"/>
                </a:cubicBezTo>
                <a:cubicBezTo>
                  <a:pt x="6116363" y="470123"/>
                  <a:pt x="6134191" y="479040"/>
                  <a:pt x="6134191" y="493902"/>
                </a:cubicBezTo>
                <a:cubicBezTo>
                  <a:pt x="6131220" y="502819"/>
                  <a:pt x="6107449" y="517681"/>
                  <a:pt x="6104478" y="535516"/>
                </a:cubicBezTo>
                <a:cubicBezTo>
                  <a:pt x="6104478" y="565240"/>
                  <a:pt x="6128248" y="544433"/>
                  <a:pt x="6119334" y="568212"/>
                </a:cubicBezTo>
                <a:cubicBezTo>
                  <a:pt x="6110420" y="586047"/>
                  <a:pt x="6086650" y="580102"/>
                  <a:pt x="6083678" y="597936"/>
                </a:cubicBezTo>
                <a:cubicBezTo>
                  <a:pt x="6080707" y="627660"/>
                  <a:pt x="6107449" y="589019"/>
                  <a:pt x="6119334" y="615771"/>
                </a:cubicBezTo>
                <a:cubicBezTo>
                  <a:pt x="6125277" y="630633"/>
                  <a:pt x="6068822" y="707915"/>
                  <a:pt x="6071793" y="719805"/>
                </a:cubicBezTo>
                <a:cubicBezTo>
                  <a:pt x="6071793" y="740612"/>
                  <a:pt x="6089621" y="749529"/>
                  <a:pt x="6092592" y="761418"/>
                </a:cubicBezTo>
                <a:cubicBezTo>
                  <a:pt x="6092592" y="773308"/>
                  <a:pt x="6077736" y="782225"/>
                  <a:pt x="6077736" y="782225"/>
                </a:cubicBezTo>
                <a:cubicBezTo>
                  <a:pt x="6083678" y="811949"/>
                  <a:pt x="6101506" y="808977"/>
                  <a:pt x="6098535" y="823839"/>
                </a:cubicBezTo>
                <a:cubicBezTo>
                  <a:pt x="6095564" y="847618"/>
                  <a:pt x="6074765" y="856535"/>
                  <a:pt x="6056937" y="886259"/>
                </a:cubicBezTo>
                <a:cubicBezTo>
                  <a:pt x="6050994" y="895177"/>
                  <a:pt x="6045051" y="927873"/>
                  <a:pt x="6039109" y="930846"/>
                </a:cubicBezTo>
                <a:cubicBezTo>
                  <a:pt x="6053965" y="939763"/>
                  <a:pt x="6113392" y="963542"/>
                  <a:pt x="6071793" y="960569"/>
                </a:cubicBezTo>
                <a:cubicBezTo>
                  <a:pt x="6021281" y="907066"/>
                  <a:pt x="5994539" y="978404"/>
                  <a:pt x="6071793" y="960569"/>
                </a:cubicBezTo>
                <a:cubicBezTo>
                  <a:pt x="6048023" y="975432"/>
                  <a:pt x="6083678" y="978404"/>
                  <a:pt x="6083678" y="990294"/>
                </a:cubicBezTo>
                <a:cubicBezTo>
                  <a:pt x="6083678" y="993266"/>
                  <a:pt x="6065851" y="1011100"/>
                  <a:pt x="6062879" y="1022990"/>
                </a:cubicBezTo>
                <a:cubicBezTo>
                  <a:pt x="6056937" y="1058659"/>
                  <a:pt x="6065851" y="1100273"/>
                  <a:pt x="6056937" y="1121079"/>
                </a:cubicBezTo>
                <a:cubicBezTo>
                  <a:pt x="6050994" y="1135941"/>
                  <a:pt x="6000481" y="1159720"/>
                  <a:pt x="6030195" y="1174583"/>
                </a:cubicBezTo>
                <a:cubicBezTo>
                  <a:pt x="6027223" y="1189445"/>
                  <a:pt x="6015338" y="1207279"/>
                  <a:pt x="6015338" y="1225113"/>
                </a:cubicBezTo>
                <a:cubicBezTo>
                  <a:pt x="6015338" y="1245920"/>
                  <a:pt x="6030195" y="1225113"/>
                  <a:pt x="6036137" y="1245920"/>
                </a:cubicBezTo>
                <a:cubicBezTo>
                  <a:pt x="6039109" y="1257810"/>
                  <a:pt x="6027223" y="1349954"/>
                  <a:pt x="6021281" y="1361844"/>
                </a:cubicBezTo>
                <a:cubicBezTo>
                  <a:pt x="6021281" y="1367789"/>
                  <a:pt x="6030195" y="1370761"/>
                  <a:pt x="6030195" y="1376706"/>
                </a:cubicBezTo>
                <a:cubicBezTo>
                  <a:pt x="6024252" y="1397513"/>
                  <a:pt x="6009395" y="1400485"/>
                  <a:pt x="6009395" y="1409402"/>
                </a:cubicBezTo>
                <a:cubicBezTo>
                  <a:pt x="6009395" y="1421292"/>
                  <a:pt x="6027223" y="1412375"/>
                  <a:pt x="6030195" y="1418320"/>
                </a:cubicBezTo>
                <a:cubicBezTo>
                  <a:pt x="6030195" y="1421292"/>
                  <a:pt x="6015338" y="1427237"/>
                  <a:pt x="6015338" y="1445071"/>
                </a:cubicBezTo>
                <a:cubicBezTo>
                  <a:pt x="6015338" y="1456961"/>
                  <a:pt x="6030195" y="1459933"/>
                  <a:pt x="6030195" y="1465878"/>
                </a:cubicBezTo>
                <a:cubicBezTo>
                  <a:pt x="6030195" y="1483713"/>
                  <a:pt x="6012367" y="1495602"/>
                  <a:pt x="6009395" y="1513437"/>
                </a:cubicBezTo>
                <a:cubicBezTo>
                  <a:pt x="6006424" y="1525326"/>
                  <a:pt x="6021281" y="1531271"/>
                  <a:pt x="6021281" y="1540188"/>
                </a:cubicBezTo>
                <a:cubicBezTo>
                  <a:pt x="6027223" y="1572885"/>
                  <a:pt x="5982654" y="1650167"/>
                  <a:pt x="5988596" y="1691781"/>
                </a:cubicBezTo>
                <a:cubicBezTo>
                  <a:pt x="5988596" y="1700698"/>
                  <a:pt x="6003453" y="1700698"/>
                  <a:pt x="6000481" y="1706643"/>
                </a:cubicBezTo>
                <a:cubicBezTo>
                  <a:pt x="6000481" y="1727450"/>
                  <a:pt x="5982654" y="1742312"/>
                  <a:pt x="5979682" y="1763119"/>
                </a:cubicBezTo>
                <a:cubicBezTo>
                  <a:pt x="5979682" y="1772036"/>
                  <a:pt x="6000481" y="1769063"/>
                  <a:pt x="6000481" y="1769063"/>
                </a:cubicBezTo>
                <a:cubicBezTo>
                  <a:pt x="6000481" y="1777980"/>
                  <a:pt x="5979682" y="1804732"/>
                  <a:pt x="5979682" y="1816622"/>
                </a:cubicBezTo>
                <a:cubicBezTo>
                  <a:pt x="5982654" y="1819594"/>
                  <a:pt x="5988596" y="1834456"/>
                  <a:pt x="5991567" y="1834456"/>
                </a:cubicBezTo>
                <a:cubicBezTo>
                  <a:pt x="5988596" y="1840401"/>
                  <a:pt x="5970768" y="1834456"/>
                  <a:pt x="5967797" y="1846346"/>
                </a:cubicBezTo>
                <a:cubicBezTo>
                  <a:pt x="5961854" y="1852290"/>
                  <a:pt x="5970768" y="1887959"/>
                  <a:pt x="5958883" y="1914711"/>
                </a:cubicBezTo>
                <a:cubicBezTo>
                  <a:pt x="5958883" y="1920656"/>
                  <a:pt x="5944026" y="1929573"/>
                  <a:pt x="5941055" y="1935518"/>
                </a:cubicBezTo>
                <a:cubicBezTo>
                  <a:pt x="5932141" y="1950380"/>
                  <a:pt x="5938084" y="1965242"/>
                  <a:pt x="5932141" y="1977131"/>
                </a:cubicBezTo>
                <a:cubicBezTo>
                  <a:pt x="5917284" y="2012800"/>
                  <a:pt x="5887571" y="2045497"/>
                  <a:pt x="5899457" y="2078193"/>
                </a:cubicBezTo>
                <a:cubicBezTo>
                  <a:pt x="5902428" y="2090083"/>
                  <a:pt x="5926198" y="2096027"/>
                  <a:pt x="5926198" y="2107917"/>
                </a:cubicBezTo>
                <a:cubicBezTo>
                  <a:pt x="5926198" y="2128724"/>
                  <a:pt x="5893514" y="2143586"/>
                  <a:pt x="5890543" y="2170338"/>
                </a:cubicBezTo>
                <a:cubicBezTo>
                  <a:pt x="5890543" y="2185200"/>
                  <a:pt x="5908370" y="2214924"/>
                  <a:pt x="5899457" y="2211951"/>
                </a:cubicBezTo>
                <a:cubicBezTo>
                  <a:pt x="5905399" y="2214924"/>
                  <a:pt x="5920256" y="2203034"/>
                  <a:pt x="5920256" y="2197089"/>
                </a:cubicBezTo>
                <a:cubicBezTo>
                  <a:pt x="5920256" y="2217896"/>
                  <a:pt x="5893514" y="2253565"/>
                  <a:pt x="5857858" y="2286261"/>
                </a:cubicBezTo>
                <a:cubicBezTo>
                  <a:pt x="5780604" y="2354627"/>
                  <a:pt x="5706321" y="2405157"/>
                  <a:pt x="5614210" y="2464606"/>
                </a:cubicBezTo>
                <a:cubicBezTo>
                  <a:pt x="5462672" y="2568640"/>
                  <a:pt x="5233880" y="2693480"/>
                  <a:pt x="5106114" y="2761846"/>
                </a:cubicBezTo>
                <a:cubicBezTo>
                  <a:pt x="5103142" y="2767791"/>
                  <a:pt x="5100171" y="2770763"/>
                  <a:pt x="5091257" y="2767791"/>
                </a:cubicBezTo>
                <a:cubicBezTo>
                  <a:pt x="5088286" y="2758873"/>
                  <a:pt x="5082343" y="2770763"/>
                  <a:pt x="5091257" y="2767791"/>
                </a:cubicBezTo>
                <a:cubicBezTo>
                  <a:pt x="5091257" y="2773735"/>
                  <a:pt x="5085314" y="2776708"/>
                  <a:pt x="5076400" y="2776708"/>
                </a:cubicBezTo>
                <a:cubicBezTo>
                  <a:pt x="5073429" y="2764818"/>
                  <a:pt x="5070458" y="2776708"/>
                  <a:pt x="5076400" y="2776708"/>
                </a:cubicBezTo>
                <a:cubicBezTo>
                  <a:pt x="5076400" y="2782653"/>
                  <a:pt x="5073429" y="2782653"/>
                  <a:pt x="5064515" y="2782653"/>
                </a:cubicBezTo>
                <a:cubicBezTo>
                  <a:pt x="5061544" y="2773735"/>
                  <a:pt x="5049658" y="2776708"/>
                  <a:pt x="5049658" y="2782653"/>
                </a:cubicBezTo>
                <a:cubicBezTo>
                  <a:pt x="5040744" y="2782653"/>
                  <a:pt x="5037773" y="2785625"/>
                  <a:pt x="5037773" y="2788597"/>
                </a:cubicBezTo>
                <a:cubicBezTo>
                  <a:pt x="5028859" y="2788597"/>
                  <a:pt x="5022917" y="2791570"/>
                  <a:pt x="5022917" y="2797515"/>
                </a:cubicBezTo>
                <a:cubicBezTo>
                  <a:pt x="4951605" y="2827239"/>
                  <a:pt x="4880293" y="2856963"/>
                  <a:pt x="4823838" y="2901549"/>
                </a:cubicBezTo>
                <a:cubicBezTo>
                  <a:pt x="4696071" y="2960997"/>
                  <a:pt x="4565333" y="3014500"/>
                  <a:pt x="4443509" y="3079893"/>
                </a:cubicBezTo>
                <a:cubicBezTo>
                  <a:pt x="4428652" y="3085838"/>
                  <a:pt x="4404882" y="3082865"/>
                  <a:pt x="4401910" y="3100700"/>
                </a:cubicBezTo>
                <a:cubicBezTo>
                  <a:pt x="3804674" y="3341464"/>
                  <a:pt x="3180697" y="3608981"/>
                  <a:pt x="2589404" y="3837856"/>
                </a:cubicBezTo>
                <a:cubicBezTo>
                  <a:pt x="2491350" y="3876497"/>
                  <a:pt x="2411124" y="3915138"/>
                  <a:pt x="2327928" y="3956752"/>
                </a:cubicBezTo>
                <a:cubicBezTo>
                  <a:pt x="2310100" y="3953779"/>
                  <a:pt x="2298214" y="3959724"/>
                  <a:pt x="2292272" y="3968641"/>
                </a:cubicBezTo>
                <a:cubicBezTo>
                  <a:pt x="2256616" y="3962697"/>
                  <a:pt x="2283358" y="3989448"/>
                  <a:pt x="2292272" y="3968641"/>
                </a:cubicBezTo>
                <a:cubicBezTo>
                  <a:pt x="2310100" y="3971614"/>
                  <a:pt x="2321985" y="3965669"/>
                  <a:pt x="2327928" y="3956752"/>
                </a:cubicBezTo>
                <a:cubicBezTo>
                  <a:pt x="2354670" y="3941890"/>
                  <a:pt x="2390325" y="3941890"/>
                  <a:pt x="2423010" y="3941890"/>
                </a:cubicBezTo>
                <a:cubicBezTo>
                  <a:pt x="2458666" y="3941890"/>
                  <a:pt x="2506207" y="3921083"/>
                  <a:pt x="2547805" y="3906221"/>
                </a:cubicBezTo>
                <a:cubicBezTo>
                  <a:pt x="2580490" y="3894331"/>
                  <a:pt x="2619117" y="3864607"/>
                  <a:pt x="2663687" y="3858662"/>
                </a:cubicBezTo>
                <a:cubicBezTo>
                  <a:pt x="2678544" y="3858662"/>
                  <a:pt x="2681515" y="3867580"/>
                  <a:pt x="2693400" y="3864607"/>
                </a:cubicBezTo>
                <a:cubicBezTo>
                  <a:pt x="2746884" y="3852718"/>
                  <a:pt x="2794425" y="3837856"/>
                  <a:pt x="2865737" y="3817049"/>
                </a:cubicBezTo>
                <a:cubicBezTo>
                  <a:pt x="2883565" y="3811104"/>
                  <a:pt x="3029159" y="3763546"/>
                  <a:pt x="2981618" y="3790297"/>
                </a:cubicBezTo>
                <a:cubicBezTo>
                  <a:pt x="2922192" y="3822994"/>
                  <a:pt x="2871679" y="3817049"/>
                  <a:pt x="2830081" y="3843800"/>
                </a:cubicBezTo>
                <a:cubicBezTo>
                  <a:pt x="2821167" y="3843800"/>
                  <a:pt x="2809282" y="3843800"/>
                  <a:pt x="2809282" y="3852718"/>
                </a:cubicBezTo>
                <a:cubicBezTo>
                  <a:pt x="2773626" y="3843800"/>
                  <a:pt x="2800368" y="3873524"/>
                  <a:pt x="2809282" y="3852718"/>
                </a:cubicBezTo>
                <a:cubicBezTo>
                  <a:pt x="2818196" y="3852718"/>
                  <a:pt x="2830081" y="3852718"/>
                  <a:pt x="2830081" y="3843800"/>
                </a:cubicBezTo>
                <a:cubicBezTo>
                  <a:pt x="3124242" y="3775435"/>
                  <a:pt x="3376804" y="3659511"/>
                  <a:pt x="3665022" y="3582229"/>
                </a:cubicBezTo>
                <a:cubicBezTo>
                  <a:pt x="3662051" y="3617898"/>
                  <a:pt x="3706621" y="3573312"/>
                  <a:pt x="3665022" y="3582229"/>
                </a:cubicBezTo>
                <a:cubicBezTo>
                  <a:pt x="3917585" y="3490084"/>
                  <a:pt x="4164204" y="3389023"/>
                  <a:pt x="4428652" y="3305795"/>
                </a:cubicBezTo>
                <a:cubicBezTo>
                  <a:pt x="4413796" y="3314713"/>
                  <a:pt x="4390025" y="3329575"/>
                  <a:pt x="4354369" y="3341464"/>
                </a:cubicBezTo>
                <a:cubicBezTo>
                  <a:pt x="4303857" y="3359299"/>
                  <a:pt x="4220660" y="3389023"/>
                  <a:pt x="4312771" y="3362271"/>
                </a:cubicBezTo>
                <a:cubicBezTo>
                  <a:pt x="4568304" y="3287961"/>
                  <a:pt x="4788182" y="3183927"/>
                  <a:pt x="5028859" y="3100700"/>
                </a:cubicBezTo>
                <a:cubicBezTo>
                  <a:pt x="5025888" y="3100700"/>
                  <a:pt x="5129884" y="3068003"/>
                  <a:pt x="5070458" y="3094755"/>
                </a:cubicBezTo>
                <a:cubicBezTo>
                  <a:pt x="4886236" y="3172037"/>
                  <a:pt x="4710928" y="3225541"/>
                  <a:pt x="4538591" y="3299851"/>
                </a:cubicBezTo>
                <a:cubicBezTo>
                  <a:pt x="4529677" y="3299851"/>
                  <a:pt x="4520763" y="3299851"/>
                  <a:pt x="4517792" y="3305795"/>
                </a:cubicBezTo>
                <a:cubicBezTo>
                  <a:pt x="4508878" y="3305795"/>
                  <a:pt x="4499964" y="3305795"/>
                  <a:pt x="4499964" y="3314713"/>
                </a:cubicBezTo>
                <a:cubicBezTo>
                  <a:pt x="4470251" y="3308768"/>
                  <a:pt x="4496993" y="3335519"/>
                  <a:pt x="4499964" y="3314713"/>
                </a:cubicBezTo>
                <a:cubicBezTo>
                  <a:pt x="4508878" y="3314713"/>
                  <a:pt x="4517792" y="3314713"/>
                  <a:pt x="4517792" y="3305795"/>
                </a:cubicBezTo>
                <a:cubicBezTo>
                  <a:pt x="4529677" y="3308768"/>
                  <a:pt x="4538591" y="3308768"/>
                  <a:pt x="4538591" y="3299851"/>
                </a:cubicBezTo>
                <a:cubicBezTo>
                  <a:pt x="4574247" y="3302823"/>
                  <a:pt x="4669329" y="3240403"/>
                  <a:pt x="4651501" y="3279044"/>
                </a:cubicBezTo>
                <a:cubicBezTo>
                  <a:pt x="4639616" y="3279044"/>
                  <a:pt x="4630702" y="3279044"/>
                  <a:pt x="4630702" y="3287961"/>
                </a:cubicBezTo>
                <a:cubicBezTo>
                  <a:pt x="4618817" y="3284989"/>
                  <a:pt x="4609903" y="3284989"/>
                  <a:pt x="4609903" y="3293906"/>
                </a:cubicBezTo>
                <a:cubicBezTo>
                  <a:pt x="4600989" y="3290933"/>
                  <a:pt x="4598018" y="3293906"/>
                  <a:pt x="4595046" y="3299851"/>
                </a:cubicBezTo>
                <a:cubicBezTo>
                  <a:pt x="4565333" y="3293906"/>
                  <a:pt x="4595046" y="3320657"/>
                  <a:pt x="4595046" y="3299851"/>
                </a:cubicBezTo>
                <a:cubicBezTo>
                  <a:pt x="4603960" y="3302823"/>
                  <a:pt x="4606931" y="3299851"/>
                  <a:pt x="4609903" y="3293906"/>
                </a:cubicBezTo>
                <a:cubicBezTo>
                  <a:pt x="4618817" y="3293906"/>
                  <a:pt x="4627731" y="3293906"/>
                  <a:pt x="4630702" y="3287961"/>
                </a:cubicBezTo>
                <a:cubicBezTo>
                  <a:pt x="4639616" y="3287961"/>
                  <a:pt x="4648530" y="3287961"/>
                  <a:pt x="4651501" y="3279044"/>
                </a:cubicBezTo>
                <a:cubicBezTo>
                  <a:pt x="4672301" y="3261209"/>
                  <a:pt x="4702014" y="3261209"/>
                  <a:pt x="4746584" y="3246347"/>
                </a:cubicBezTo>
                <a:cubicBezTo>
                  <a:pt x="4877322" y="3198789"/>
                  <a:pt x="5034802" y="3136368"/>
                  <a:pt x="5174454" y="3094755"/>
                </a:cubicBezTo>
                <a:cubicBezTo>
                  <a:pt x="5325991" y="3047196"/>
                  <a:pt x="5064515" y="3157175"/>
                  <a:pt x="5174454" y="3127451"/>
                </a:cubicBezTo>
                <a:cubicBezTo>
                  <a:pt x="5325991" y="3085838"/>
                  <a:pt x="5429988" y="3038279"/>
                  <a:pt x="5581525" y="2981804"/>
                </a:cubicBezTo>
                <a:cubicBezTo>
                  <a:pt x="5617181" y="2969914"/>
                  <a:pt x="5786546" y="2907493"/>
                  <a:pt x="5718206" y="2949107"/>
                </a:cubicBezTo>
                <a:cubicBezTo>
                  <a:pt x="5676607" y="2975859"/>
                  <a:pt x="5608267" y="2996666"/>
                  <a:pt x="5560726" y="3017472"/>
                </a:cubicBezTo>
                <a:cubicBezTo>
                  <a:pt x="5501299" y="3044224"/>
                  <a:pt x="5563697" y="3023417"/>
                  <a:pt x="5575582" y="3023417"/>
                </a:cubicBezTo>
                <a:cubicBezTo>
                  <a:pt x="5590439" y="3026390"/>
                  <a:pt x="5590439" y="3047196"/>
                  <a:pt x="5602324" y="3044224"/>
                </a:cubicBezTo>
                <a:cubicBezTo>
                  <a:pt x="5637980" y="3041252"/>
                  <a:pt x="5706321" y="3008555"/>
                  <a:pt x="5759804" y="2996666"/>
                </a:cubicBezTo>
                <a:cubicBezTo>
                  <a:pt x="5792489" y="2990721"/>
                  <a:pt x="5819231" y="2966942"/>
                  <a:pt x="5828145" y="2990721"/>
                </a:cubicBezTo>
                <a:cubicBezTo>
                  <a:pt x="5834087" y="2999638"/>
                  <a:pt x="5756833" y="3032334"/>
                  <a:pt x="5747919" y="3038279"/>
                </a:cubicBezTo>
                <a:cubicBezTo>
                  <a:pt x="5655808" y="3097727"/>
                  <a:pt x="5777632" y="3044224"/>
                  <a:pt x="5837059" y="3023417"/>
                </a:cubicBezTo>
                <a:cubicBezTo>
                  <a:pt x="5869743" y="3011528"/>
                  <a:pt x="6033166" y="2963969"/>
                  <a:pt x="5946998" y="3002610"/>
                </a:cubicBezTo>
                <a:cubicBezTo>
                  <a:pt x="5851915" y="3047196"/>
                  <a:pt x="5730091" y="3073948"/>
                  <a:pt x="5670665" y="3112589"/>
                </a:cubicBezTo>
                <a:cubicBezTo>
                  <a:pt x="5640952" y="3106644"/>
                  <a:pt x="5670665" y="3133396"/>
                  <a:pt x="5670665" y="3112589"/>
                </a:cubicBezTo>
                <a:cubicBezTo>
                  <a:pt x="5718206" y="3109617"/>
                  <a:pt x="5741976" y="3082865"/>
                  <a:pt x="5786546" y="3079893"/>
                </a:cubicBezTo>
                <a:cubicBezTo>
                  <a:pt x="5759804" y="3118534"/>
                  <a:pt x="5578554" y="3142313"/>
                  <a:pt x="5560726" y="3175010"/>
                </a:cubicBezTo>
                <a:cubicBezTo>
                  <a:pt x="5548841" y="3195817"/>
                  <a:pt x="5593410" y="3166093"/>
                  <a:pt x="5602324" y="3175010"/>
                </a:cubicBezTo>
                <a:cubicBezTo>
                  <a:pt x="5605296" y="3177982"/>
                  <a:pt x="5587468" y="3189872"/>
                  <a:pt x="5587468" y="3189872"/>
                </a:cubicBezTo>
                <a:cubicBezTo>
                  <a:pt x="5599353" y="3189872"/>
                  <a:pt x="5611238" y="3189872"/>
                  <a:pt x="5623124" y="3175010"/>
                </a:cubicBezTo>
                <a:cubicBezTo>
                  <a:pt x="5640952" y="3175010"/>
                  <a:pt x="5655808" y="3172037"/>
                  <a:pt x="5664722" y="3163120"/>
                </a:cubicBezTo>
                <a:cubicBezTo>
                  <a:pt x="5715235" y="3142313"/>
                  <a:pt x="5759804" y="3136368"/>
                  <a:pt x="5816260" y="3121506"/>
                </a:cubicBezTo>
                <a:cubicBezTo>
                  <a:pt x="5840030" y="3112589"/>
                  <a:pt x="5863801" y="3088810"/>
                  <a:pt x="5878657" y="3094755"/>
                </a:cubicBezTo>
                <a:cubicBezTo>
                  <a:pt x="5908370" y="3106644"/>
                  <a:pt x="5837059" y="3124479"/>
                  <a:pt x="5816260" y="3133396"/>
                </a:cubicBezTo>
                <a:cubicBezTo>
                  <a:pt x="5792489" y="3145286"/>
                  <a:pt x="5670665" y="3195817"/>
                  <a:pt x="5768718" y="3169065"/>
                </a:cubicBezTo>
                <a:cubicBezTo>
                  <a:pt x="5813288" y="3157175"/>
                  <a:pt x="5798432" y="3148258"/>
                  <a:pt x="5828145" y="3148258"/>
                </a:cubicBezTo>
                <a:cubicBezTo>
                  <a:pt x="5860829" y="3166093"/>
                  <a:pt x="5896485" y="3124479"/>
                  <a:pt x="5941055" y="3112589"/>
                </a:cubicBezTo>
                <a:cubicBezTo>
                  <a:pt x="5970768" y="3106644"/>
                  <a:pt x="6009395" y="3112589"/>
                  <a:pt x="6036137" y="3106644"/>
                </a:cubicBezTo>
                <a:cubicBezTo>
                  <a:pt x="6059908" y="3100700"/>
                  <a:pt x="6101506" y="3068003"/>
                  <a:pt x="6119334" y="3079893"/>
                </a:cubicBezTo>
                <a:cubicBezTo>
                  <a:pt x="6128248" y="3085838"/>
                  <a:pt x="6074765" y="3085838"/>
                  <a:pt x="6056937" y="3106644"/>
                </a:cubicBezTo>
                <a:cubicBezTo>
                  <a:pt x="6050994" y="3115562"/>
                  <a:pt x="6068822" y="3112589"/>
                  <a:pt x="6080707" y="3112589"/>
                </a:cubicBezTo>
                <a:cubicBezTo>
                  <a:pt x="6071793" y="3121506"/>
                  <a:pt x="6059908" y="3148258"/>
                  <a:pt x="6062879" y="3148258"/>
                </a:cubicBezTo>
                <a:cubicBezTo>
                  <a:pt x="6053965" y="3157175"/>
                  <a:pt x="6042080" y="3160148"/>
                  <a:pt x="6030195" y="3169065"/>
                </a:cubicBezTo>
                <a:cubicBezTo>
                  <a:pt x="5938084" y="3234458"/>
                  <a:pt x="6062879" y="3172037"/>
                  <a:pt x="6104478" y="3154203"/>
                </a:cubicBezTo>
                <a:cubicBezTo>
                  <a:pt x="6149048" y="3136368"/>
                  <a:pt x="6187675" y="3115562"/>
                  <a:pt x="6223331" y="3106644"/>
                </a:cubicBezTo>
                <a:cubicBezTo>
                  <a:pt x="6238187" y="3103672"/>
                  <a:pt x="6264929" y="3103672"/>
                  <a:pt x="6270872" y="3106644"/>
                </a:cubicBezTo>
                <a:cubicBezTo>
                  <a:pt x="6291671" y="3121506"/>
                  <a:pt x="6190646" y="3145286"/>
                  <a:pt x="6250073" y="3148258"/>
                </a:cubicBezTo>
                <a:cubicBezTo>
                  <a:pt x="6241159" y="3172037"/>
                  <a:pt x="6187675" y="3163120"/>
                  <a:pt x="6193617" y="3189872"/>
                </a:cubicBezTo>
                <a:cubicBezTo>
                  <a:pt x="6199560" y="3207706"/>
                  <a:pt x="6354069" y="3124479"/>
                  <a:pt x="6291671" y="3163120"/>
                </a:cubicBezTo>
                <a:cubicBezTo>
                  <a:pt x="6291671" y="3163120"/>
                  <a:pt x="6211445" y="3216623"/>
                  <a:pt x="6208474" y="3204734"/>
                </a:cubicBezTo>
                <a:cubicBezTo>
                  <a:pt x="6214417" y="3231485"/>
                  <a:pt x="6312470" y="3172037"/>
                  <a:pt x="6333270" y="3189872"/>
                </a:cubicBezTo>
                <a:cubicBezTo>
                  <a:pt x="6154990" y="3317685"/>
                  <a:pt x="5929170" y="3397940"/>
                  <a:pt x="5718206" y="3493057"/>
                </a:cubicBezTo>
                <a:cubicBezTo>
                  <a:pt x="5688493" y="3499002"/>
                  <a:pt x="5661751" y="3504946"/>
                  <a:pt x="5643923" y="3519808"/>
                </a:cubicBezTo>
                <a:cubicBezTo>
                  <a:pt x="5626095" y="3519808"/>
                  <a:pt x="5614210" y="3525753"/>
                  <a:pt x="5608267" y="3534670"/>
                </a:cubicBezTo>
                <a:cubicBezTo>
                  <a:pt x="5584496" y="3537643"/>
                  <a:pt x="5566668" y="3540615"/>
                  <a:pt x="5554783" y="3555477"/>
                </a:cubicBezTo>
                <a:cubicBezTo>
                  <a:pt x="5516156" y="3549533"/>
                  <a:pt x="5545869" y="3576284"/>
                  <a:pt x="5554783" y="3555477"/>
                </a:cubicBezTo>
                <a:cubicBezTo>
                  <a:pt x="5575582" y="3552505"/>
                  <a:pt x="5596382" y="3549533"/>
                  <a:pt x="5608267" y="3534670"/>
                </a:cubicBezTo>
                <a:cubicBezTo>
                  <a:pt x="5626095" y="3534670"/>
                  <a:pt x="5637980" y="3531698"/>
                  <a:pt x="5643923" y="3519808"/>
                </a:cubicBezTo>
                <a:cubicBezTo>
                  <a:pt x="5673636" y="3516836"/>
                  <a:pt x="5700378" y="3510891"/>
                  <a:pt x="5718206" y="3493057"/>
                </a:cubicBezTo>
                <a:cubicBezTo>
                  <a:pt x="5804374" y="3466305"/>
                  <a:pt x="5920256" y="3421719"/>
                  <a:pt x="6030195" y="3377133"/>
                </a:cubicBezTo>
                <a:cubicBezTo>
                  <a:pt x="6113392" y="3341464"/>
                  <a:pt x="6238187" y="3296878"/>
                  <a:pt x="6297614" y="3246347"/>
                </a:cubicBezTo>
                <a:cubicBezTo>
                  <a:pt x="6324356" y="3222568"/>
                  <a:pt x="6374868" y="3225541"/>
                  <a:pt x="6395667" y="3210679"/>
                </a:cubicBezTo>
                <a:cubicBezTo>
                  <a:pt x="6401610" y="3204734"/>
                  <a:pt x="6407553" y="3183927"/>
                  <a:pt x="6407553" y="3183927"/>
                </a:cubicBezTo>
                <a:cubicBezTo>
                  <a:pt x="6458065" y="3177982"/>
                  <a:pt x="6410524" y="3228513"/>
                  <a:pt x="6449151" y="3210679"/>
                </a:cubicBezTo>
                <a:cubicBezTo>
                  <a:pt x="6529377" y="3175010"/>
                  <a:pt x="6312470" y="3332547"/>
                  <a:pt x="6312470" y="3314713"/>
                </a:cubicBezTo>
                <a:cubicBezTo>
                  <a:pt x="6312470" y="3326602"/>
                  <a:pt x="6383782" y="3320657"/>
                  <a:pt x="6386753" y="3305795"/>
                </a:cubicBezTo>
                <a:cubicBezTo>
                  <a:pt x="6383782" y="3338492"/>
                  <a:pt x="6443208" y="3296878"/>
                  <a:pt x="6386753" y="3305795"/>
                </a:cubicBezTo>
                <a:cubicBezTo>
                  <a:pt x="6425380" y="3284989"/>
                  <a:pt x="6422409" y="3305795"/>
                  <a:pt x="6449151" y="3293906"/>
                </a:cubicBezTo>
                <a:cubicBezTo>
                  <a:pt x="6446180" y="3293906"/>
                  <a:pt x="6487778" y="3270127"/>
                  <a:pt x="6490750" y="3258237"/>
                </a:cubicBezTo>
                <a:cubicBezTo>
                  <a:pt x="6496692" y="3246347"/>
                  <a:pt x="6478864" y="3237430"/>
                  <a:pt x="6490750" y="3231485"/>
                </a:cubicBezTo>
                <a:cubicBezTo>
                  <a:pt x="6495207" y="3229999"/>
                  <a:pt x="6500406" y="3232228"/>
                  <a:pt x="6505235" y="3235572"/>
                </a:cubicBezTo>
                <a:lnTo>
                  <a:pt x="6514510" y="3243726"/>
                </a:lnTo>
                <a:lnTo>
                  <a:pt x="6513638" y="3243143"/>
                </a:lnTo>
                <a:cubicBezTo>
                  <a:pt x="6512849" y="3242632"/>
                  <a:pt x="6513777" y="3243375"/>
                  <a:pt x="6517491" y="3246347"/>
                </a:cubicBezTo>
                <a:lnTo>
                  <a:pt x="6514510" y="3243726"/>
                </a:lnTo>
                <a:lnTo>
                  <a:pt x="6520091" y="3247462"/>
                </a:lnTo>
                <a:cubicBezTo>
                  <a:pt x="6526406" y="3251549"/>
                  <a:pt x="6535320" y="3256751"/>
                  <a:pt x="6538291" y="3255265"/>
                </a:cubicBezTo>
                <a:cubicBezTo>
                  <a:pt x="6529377" y="3270127"/>
                  <a:pt x="6487778" y="3305795"/>
                  <a:pt x="6478864" y="3314713"/>
                </a:cubicBezTo>
                <a:cubicBezTo>
                  <a:pt x="6663086" y="3177982"/>
                  <a:pt x="6458065" y="3344437"/>
                  <a:pt x="6449151" y="3326602"/>
                </a:cubicBezTo>
                <a:cubicBezTo>
                  <a:pt x="6461036" y="3350382"/>
                  <a:pt x="6481836" y="3320657"/>
                  <a:pt x="6517491" y="3326602"/>
                </a:cubicBezTo>
                <a:cubicBezTo>
                  <a:pt x="6541262" y="3332547"/>
                  <a:pt x="6532348" y="3347409"/>
                  <a:pt x="6547205" y="3347409"/>
                </a:cubicBezTo>
                <a:cubicBezTo>
                  <a:pt x="6541262" y="3347409"/>
                  <a:pt x="6573947" y="3332547"/>
                  <a:pt x="6573947" y="3335519"/>
                </a:cubicBezTo>
                <a:cubicBezTo>
                  <a:pt x="6582861" y="3347409"/>
                  <a:pt x="6562061" y="3344437"/>
                  <a:pt x="6559090" y="3377133"/>
                </a:cubicBezTo>
                <a:cubicBezTo>
                  <a:pt x="6559090" y="3391995"/>
                  <a:pt x="6570975" y="3386050"/>
                  <a:pt x="6573947" y="3389023"/>
                </a:cubicBezTo>
                <a:cubicBezTo>
                  <a:pt x="6576918" y="3400912"/>
                  <a:pt x="6579889" y="3448471"/>
                  <a:pt x="6579889" y="3439554"/>
                </a:cubicBezTo>
                <a:cubicBezTo>
                  <a:pt x="6573947" y="3481167"/>
                  <a:pt x="6523434" y="3475222"/>
                  <a:pt x="6538291" y="3499002"/>
                </a:cubicBezTo>
                <a:cubicBezTo>
                  <a:pt x="6544233" y="3504946"/>
                  <a:pt x="6573947" y="3516836"/>
                  <a:pt x="6573947" y="3507919"/>
                </a:cubicBezTo>
                <a:cubicBezTo>
                  <a:pt x="6573947" y="3528726"/>
                  <a:pt x="6523434" y="3552505"/>
                  <a:pt x="6538291" y="3582229"/>
                </a:cubicBezTo>
                <a:cubicBezTo>
                  <a:pt x="6544233" y="3594119"/>
                  <a:pt x="6547205" y="3585201"/>
                  <a:pt x="6559090" y="3591146"/>
                </a:cubicBezTo>
                <a:cubicBezTo>
                  <a:pt x="6609602" y="3603036"/>
                  <a:pt x="6559090" y="3603036"/>
                  <a:pt x="6553147" y="3632760"/>
                </a:cubicBezTo>
                <a:cubicBezTo>
                  <a:pt x="6550176" y="3644649"/>
                  <a:pt x="6565033" y="3656539"/>
                  <a:pt x="6559090" y="3665456"/>
                </a:cubicBezTo>
                <a:cubicBezTo>
                  <a:pt x="6541262" y="3701125"/>
                  <a:pt x="6502635" y="3689235"/>
                  <a:pt x="6538291" y="3713015"/>
                </a:cubicBezTo>
                <a:cubicBezTo>
                  <a:pt x="6591775" y="3748684"/>
                  <a:pt x="6544233" y="3730849"/>
                  <a:pt x="6538291" y="3769490"/>
                </a:cubicBezTo>
                <a:cubicBezTo>
                  <a:pt x="6538291" y="3781380"/>
                  <a:pt x="6556119" y="3769490"/>
                  <a:pt x="6559090" y="3775435"/>
                </a:cubicBezTo>
                <a:cubicBezTo>
                  <a:pt x="6565033" y="3781380"/>
                  <a:pt x="6553147" y="3814076"/>
                  <a:pt x="6553147" y="3811104"/>
                </a:cubicBezTo>
                <a:cubicBezTo>
                  <a:pt x="6556119" y="3814076"/>
                  <a:pt x="6573947" y="3820021"/>
                  <a:pt x="6573947" y="3817049"/>
                </a:cubicBezTo>
                <a:cubicBezTo>
                  <a:pt x="6573947" y="3817049"/>
                  <a:pt x="6570975" y="3858662"/>
                  <a:pt x="6573947" y="3852718"/>
                </a:cubicBezTo>
                <a:cubicBezTo>
                  <a:pt x="6570975" y="3858662"/>
                  <a:pt x="6547205" y="3873524"/>
                  <a:pt x="6547205" y="3864607"/>
                </a:cubicBezTo>
                <a:cubicBezTo>
                  <a:pt x="6547205" y="3879469"/>
                  <a:pt x="6573947" y="3897304"/>
                  <a:pt x="6573947" y="3915138"/>
                </a:cubicBezTo>
                <a:cubicBezTo>
                  <a:pt x="6573947" y="3927028"/>
                  <a:pt x="6550176" y="3941890"/>
                  <a:pt x="6547205" y="3962697"/>
                </a:cubicBezTo>
                <a:cubicBezTo>
                  <a:pt x="6535319" y="4007283"/>
                  <a:pt x="6562061" y="4152930"/>
                  <a:pt x="6553147" y="4182654"/>
                </a:cubicBezTo>
                <a:cubicBezTo>
                  <a:pt x="6550176" y="4194544"/>
                  <a:pt x="6526405" y="4218323"/>
                  <a:pt x="6526405" y="4209406"/>
                </a:cubicBezTo>
                <a:cubicBezTo>
                  <a:pt x="6526405" y="4239130"/>
                  <a:pt x="6532348" y="4194544"/>
                  <a:pt x="6553147" y="4224268"/>
                </a:cubicBezTo>
                <a:cubicBezTo>
                  <a:pt x="6559090" y="4233185"/>
                  <a:pt x="6544233" y="4248047"/>
                  <a:pt x="6547205" y="4251020"/>
                </a:cubicBezTo>
                <a:cubicBezTo>
                  <a:pt x="6547205" y="4259937"/>
                  <a:pt x="6559090" y="4259937"/>
                  <a:pt x="6559090" y="4265882"/>
                </a:cubicBezTo>
                <a:cubicBezTo>
                  <a:pt x="6562061" y="4277771"/>
                  <a:pt x="6541262" y="4298578"/>
                  <a:pt x="6538291" y="4322357"/>
                </a:cubicBezTo>
                <a:cubicBezTo>
                  <a:pt x="6538291" y="4337219"/>
                  <a:pt x="6556119" y="4355054"/>
                  <a:pt x="6553147" y="4369916"/>
                </a:cubicBezTo>
                <a:cubicBezTo>
                  <a:pt x="6550176" y="4390723"/>
                  <a:pt x="6526405" y="4414502"/>
                  <a:pt x="6526405" y="4438281"/>
                </a:cubicBezTo>
                <a:cubicBezTo>
                  <a:pt x="6526405" y="4447198"/>
                  <a:pt x="6538291" y="4453143"/>
                  <a:pt x="6538291" y="4459088"/>
                </a:cubicBezTo>
                <a:cubicBezTo>
                  <a:pt x="6544233" y="4488812"/>
                  <a:pt x="6514520" y="4482867"/>
                  <a:pt x="6538291" y="4494757"/>
                </a:cubicBezTo>
                <a:cubicBezTo>
                  <a:pt x="6579889" y="4512591"/>
                  <a:pt x="6475893" y="4586901"/>
                  <a:pt x="6437266" y="4610680"/>
                </a:cubicBezTo>
                <a:cubicBezTo>
                  <a:pt x="6140134" y="4797942"/>
                  <a:pt x="5783575" y="4907921"/>
                  <a:pt x="5462672" y="5023845"/>
                </a:cubicBezTo>
                <a:cubicBezTo>
                  <a:pt x="5432959" y="5035734"/>
                  <a:pt x="5302221" y="5086265"/>
                  <a:pt x="5284393" y="5080320"/>
                </a:cubicBezTo>
                <a:cubicBezTo>
                  <a:pt x="5275479" y="5077348"/>
                  <a:pt x="5376504" y="5041679"/>
                  <a:pt x="5311135" y="5044651"/>
                </a:cubicBezTo>
                <a:cubicBezTo>
                  <a:pt x="5254680" y="5050596"/>
                  <a:pt x="5177425" y="5086265"/>
                  <a:pt x="5138798" y="5101127"/>
                </a:cubicBezTo>
                <a:cubicBezTo>
                  <a:pt x="5100171" y="5113017"/>
                  <a:pt x="4969433" y="5163547"/>
                  <a:pt x="4945662" y="5163547"/>
                </a:cubicBezTo>
                <a:cubicBezTo>
                  <a:pt x="4924863" y="5163547"/>
                  <a:pt x="4951605" y="5133823"/>
                  <a:pt x="4954576" y="5133823"/>
                </a:cubicBezTo>
                <a:cubicBezTo>
                  <a:pt x="4930806" y="5118961"/>
                  <a:pt x="4874350" y="5169492"/>
                  <a:pt x="4856523" y="5154630"/>
                </a:cubicBezTo>
                <a:cubicBezTo>
                  <a:pt x="4930806" y="5107072"/>
                  <a:pt x="4984289" y="5074375"/>
                  <a:pt x="5064515" y="5032762"/>
                </a:cubicBezTo>
                <a:cubicBezTo>
                  <a:pt x="5073429" y="5032762"/>
                  <a:pt x="5082343" y="5032762"/>
                  <a:pt x="5085314" y="5023845"/>
                </a:cubicBezTo>
                <a:cubicBezTo>
                  <a:pt x="5112056" y="5032762"/>
                  <a:pt x="5085314" y="5003038"/>
                  <a:pt x="5085314" y="5023845"/>
                </a:cubicBezTo>
                <a:cubicBezTo>
                  <a:pt x="5073429" y="5023845"/>
                  <a:pt x="5064515" y="5023845"/>
                  <a:pt x="5064515" y="5032762"/>
                </a:cubicBezTo>
                <a:cubicBezTo>
                  <a:pt x="5046687" y="5014927"/>
                  <a:pt x="4960519" y="5086265"/>
                  <a:pt x="4939720" y="5065458"/>
                </a:cubicBezTo>
                <a:cubicBezTo>
                  <a:pt x="4933777" y="5059513"/>
                  <a:pt x="4996175" y="5032762"/>
                  <a:pt x="4996175" y="5032762"/>
                </a:cubicBezTo>
                <a:cubicBezTo>
                  <a:pt x="5126913" y="4970341"/>
                  <a:pt x="4993203" y="5023845"/>
                  <a:pt x="4939720" y="5038707"/>
                </a:cubicBezTo>
                <a:cubicBezTo>
                  <a:pt x="4927834" y="5041679"/>
                  <a:pt x="4811953" y="5077348"/>
                  <a:pt x="4803039" y="5065458"/>
                </a:cubicBezTo>
                <a:cubicBezTo>
                  <a:pt x="4779268" y="5044651"/>
                  <a:pt x="4862465" y="5044651"/>
                  <a:pt x="4865436" y="5032762"/>
                </a:cubicBezTo>
                <a:cubicBezTo>
                  <a:pt x="4865436" y="5006010"/>
                  <a:pt x="4823838" y="5023845"/>
                  <a:pt x="4823838" y="5023845"/>
                </a:cubicBezTo>
                <a:cubicBezTo>
                  <a:pt x="4710928" y="5038707"/>
                  <a:pt x="4627731" y="5089237"/>
                  <a:pt x="4511849" y="5107072"/>
                </a:cubicBezTo>
                <a:cubicBezTo>
                  <a:pt x="4654473" y="5020872"/>
                  <a:pt x="4817895" y="4952507"/>
                  <a:pt x="4975375" y="4881169"/>
                </a:cubicBezTo>
                <a:cubicBezTo>
                  <a:pt x="4990232" y="4881169"/>
                  <a:pt x="5002117" y="4875224"/>
                  <a:pt x="5008060" y="4866307"/>
                </a:cubicBezTo>
                <a:cubicBezTo>
                  <a:pt x="5019945" y="4866307"/>
                  <a:pt x="5028859" y="4866307"/>
                  <a:pt x="5028859" y="4860362"/>
                </a:cubicBezTo>
                <a:cubicBezTo>
                  <a:pt x="5058572" y="4866307"/>
                  <a:pt x="5031831" y="4839556"/>
                  <a:pt x="5028859" y="4860362"/>
                </a:cubicBezTo>
                <a:cubicBezTo>
                  <a:pt x="5019945" y="4857390"/>
                  <a:pt x="5011031" y="4857390"/>
                  <a:pt x="5008060" y="4866307"/>
                </a:cubicBezTo>
                <a:cubicBezTo>
                  <a:pt x="4990232" y="4866307"/>
                  <a:pt x="4981318" y="4869280"/>
                  <a:pt x="4975375" y="4881169"/>
                </a:cubicBezTo>
                <a:cubicBezTo>
                  <a:pt x="4841666" y="4910893"/>
                  <a:pt x="4716870" y="4988176"/>
                  <a:pt x="4589104" y="4997093"/>
                </a:cubicBezTo>
                <a:cubicBezTo>
                  <a:pt x="4598018" y="4994120"/>
                  <a:pt x="4586132" y="4988176"/>
                  <a:pt x="4589104" y="4997093"/>
                </a:cubicBezTo>
                <a:cubicBezTo>
                  <a:pt x="4565333" y="4994120"/>
                  <a:pt x="4550476" y="5008982"/>
                  <a:pt x="4526706" y="5017900"/>
                </a:cubicBezTo>
                <a:cubicBezTo>
                  <a:pt x="4508878" y="5023845"/>
                  <a:pt x="4428652" y="5047624"/>
                  <a:pt x="4470251" y="5023845"/>
                </a:cubicBezTo>
                <a:cubicBezTo>
                  <a:pt x="4562362" y="4976286"/>
                  <a:pt x="4719842" y="4940617"/>
                  <a:pt x="4782239" y="4893059"/>
                </a:cubicBezTo>
                <a:cubicBezTo>
                  <a:pt x="4808981" y="4899004"/>
                  <a:pt x="4782239" y="4872252"/>
                  <a:pt x="4782239" y="4893059"/>
                </a:cubicBezTo>
                <a:cubicBezTo>
                  <a:pt x="4666358" y="4910893"/>
                  <a:pt x="4592075" y="4967369"/>
                  <a:pt x="4485107" y="4991148"/>
                </a:cubicBezTo>
                <a:cubicBezTo>
                  <a:pt x="4541562" y="4955479"/>
                  <a:pt x="4621788" y="4940617"/>
                  <a:pt x="4678243" y="4907921"/>
                </a:cubicBezTo>
                <a:cubicBezTo>
                  <a:pt x="4687157" y="4907921"/>
                  <a:pt x="4696071" y="4907921"/>
                  <a:pt x="4699042" y="4901976"/>
                </a:cubicBezTo>
                <a:cubicBezTo>
                  <a:pt x="4725784" y="4907921"/>
                  <a:pt x="4699042" y="4881169"/>
                  <a:pt x="4699042" y="4901976"/>
                </a:cubicBezTo>
                <a:cubicBezTo>
                  <a:pt x="4690129" y="4899004"/>
                  <a:pt x="4678243" y="4899004"/>
                  <a:pt x="4678243" y="4907921"/>
                </a:cubicBezTo>
                <a:cubicBezTo>
                  <a:pt x="4621788" y="4913866"/>
                  <a:pt x="4586132" y="4943590"/>
                  <a:pt x="4526706" y="4949534"/>
                </a:cubicBezTo>
                <a:cubicBezTo>
                  <a:pt x="4529677" y="4940617"/>
                  <a:pt x="4547505" y="4934672"/>
                  <a:pt x="4559390" y="4928728"/>
                </a:cubicBezTo>
                <a:cubicBezTo>
                  <a:pt x="4627731" y="4899004"/>
                  <a:pt x="4580190" y="4916838"/>
                  <a:pt x="4538591" y="4907921"/>
                </a:cubicBezTo>
                <a:cubicBezTo>
                  <a:pt x="4550476" y="4901976"/>
                  <a:pt x="4538591" y="4899004"/>
                  <a:pt x="4538591" y="4907921"/>
                </a:cubicBezTo>
                <a:cubicBezTo>
                  <a:pt x="4434595" y="4931700"/>
                  <a:pt x="4354369" y="4982231"/>
                  <a:pt x="4244430" y="5003038"/>
                </a:cubicBezTo>
                <a:cubicBezTo>
                  <a:pt x="4289000" y="4979258"/>
                  <a:pt x="4339513" y="4958452"/>
                  <a:pt x="4381111" y="4940617"/>
                </a:cubicBezTo>
                <a:cubicBezTo>
                  <a:pt x="4384082" y="4940617"/>
                  <a:pt x="4532648" y="4890086"/>
                  <a:pt x="4532648" y="4887114"/>
                </a:cubicBezTo>
                <a:cubicBezTo>
                  <a:pt x="4529677" y="4863335"/>
                  <a:pt x="4309799" y="4946562"/>
                  <a:pt x="4360312" y="4907921"/>
                </a:cubicBezTo>
                <a:cubicBezTo>
                  <a:pt x="4407853" y="4872252"/>
                  <a:pt x="4467279" y="4860362"/>
                  <a:pt x="4511849" y="4830638"/>
                </a:cubicBezTo>
                <a:cubicBezTo>
                  <a:pt x="4541562" y="4839556"/>
                  <a:pt x="4514821" y="4809831"/>
                  <a:pt x="4511849" y="4830638"/>
                </a:cubicBezTo>
                <a:cubicBezTo>
                  <a:pt x="4404882" y="4854418"/>
                  <a:pt x="4297914" y="4907921"/>
                  <a:pt x="4193918" y="4940617"/>
                </a:cubicBezTo>
                <a:cubicBezTo>
                  <a:pt x="4170147" y="4949534"/>
                  <a:pt x="4054265" y="4988176"/>
                  <a:pt x="4092893" y="4961424"/>
                </a:cubicBezTo>
                <a:cubicBezTo>
                  <a:pt x="4152319" y="4919810"/>
                  <a:pt x="4244430" y="4893059"/>
                  <a:pt x="4312771" y="4866307"/>
                </a:cubicBezTo>
                <a:cubicBezTo>
                  <a:pt x="4149348" y="4928728"/>
                  <a:pt x="4354369" y="4854418"/>
                  <a:pt x="4354369" y="4851445"/>
                </a:cubicBezTo>
                <a:cubicBezTo>
                  <a:pt x="4354369" y="4854418"/>
                  <a:pt x="4312771" y="4839556"/>
                  <a:pt x="4306828" y="4851445"/>
                </a:cubicBezTo>
                <a:cubicBezTo>
                  <a:pt x="4312771" y="4839556"/>
                  <a:pt x="4312771" y="4842528"/>
                  <a:pt x="4339513" y="4830638"/>
                </a:cubicBezTo>
                <a:cubicBezTo>
                  <a:pt x="4398939" y="4803887"/>
                  <a:pt x="4369226" y="4809831"/>
                  <a:pt x="4333570" y="4818749"/>
                </a:cubicBezTo>
                <a:cubicBezTo>
                  <a:pt x="4205803" y="4851445"/>
                  <a:pt x="4027524" y="4913866"/>
                  <a:pt x="3905699" y="4940617"/>
                </a:cubicBezTo>
                <a:cubicBezTo>
                  <a:pt x="3935413" y="4919810"/>
                  <a:pt x="3974040" y="4899004"/>
                  <a:pt x="4000782" y="4881169"/>
                </a:cubicBezTo>
                <a:cubicBezTo>
                  <a:pt x="4006724" y="4875224"/>
                  <a:pt x="4015638" y="4863335"/>
                  <a:pt x="4009696" y="4866307"/>
                </a:cubicBezTo>
                <a:cubicBezTo>
                  <a:pt x="4021581" y="4857390"/>
                  <a:pt x="4069122" y="4836583"/>
                  <a:pt x="4078036" y="4830638"/>
                </a:cubicBezTo>
                <a:cubicBezTo>
                  <a:pt x="4161233" y="4786052"/>
                  <a:pt x="3974040" y="4866307"/>
                  <a:pt x="3962155" y="4851445"/>
                </a:cubicBezTo>
                <a:cubicBezTo>
                  <a:pt x="3956212" y="4848473"/>
                  <a:pt x="4033466" y="4824694"/>
                  <a:pt x="4036438" y="4824694"/>
                </a:cubicBezTo>
                <a:cubicBezTo>
                  <a:pt x="4113692" y="4797942"/>
                  <a:pt x="4030495" y="4818749"/>
                  <a:pt x="3997810" y="4824694"/>
                </a:cubicBezTo>
                <a:cubicBezTo>
                  <a:pt x="4006724" y="4815776"/>
                  <a:pt x="4000782" y="4797942"/>
                  <a:pt x="3991868" y="4794969"/>
                </a:cubicBezTo>
                <a:cubicBezTo>
                  <a:pt x="4009696" y="4789025"/>
                  <a:pt x="4042380" y="4783080"/>
                  <a:pt x="4042380" y="4777135"/>
                </a:cubicBezTo>
                <a:cubicBezTo>
                  <a:pt x="4045352" y="4768218"/>
                  <a:pt x="4015638" y="4765245"/>
                  <a:pt x="4015638" y="4768218"/>
                </a:cubicBezTo>
                <a:cubicBezTo>
                  <a:pt x="4018610" y="4756328"/>
                  <a:pt x="4042380" y="4768218"/>
                  <a:pt x="4042380" y="4762273"/>
                </a:cubicBezTo>
                <a:cubicBezTo>
                  <a:pt x="4042380" y="4765245"/>
                  <a:pt x="4000782" y="4747411"/>
                  <a:pt x="4006724" y="4744439"/>
                </a:cubicBezTo>
                <a:cubicBezTo>
                  <a:pt x="4012667" y="4747411"/>
                  <a:pt x="4015638" y="4747411"/>
                  <a:pt x="4021581" y="4747411"/>
                </a:cubicBezTo>
                <a:cubicBezTo>
                  <a:pt x="4012667" y="4744439"/>
                  <a:pt x="4006724" y="4744439"/>
                  <a:pt x="4006724" y="4744439"/>
                </a:cubicBezTo>
                <a:cubicBezTo>
                  <a:pt x="3938384" y="4735521"/>
                  <a:pt x="3867072" y="4780107"/>
                  <a:pt x="3801703" y="4803887"/>
                </a:cubicBezTo>
                <a:cubicBezTo>
                  <a:pt x="3626395" y="4866307"/>
                  <a:pt x="3412460" y="4937645"/>
                  <a:pt x="3243095" y="4982231"/>
                </a:cubicBezTo>
                <a:cubicBezTo>
                  <a:pt x="3249038" y="4958452"/>
                  <a:pt x="3364919" y="4949534"/>
                  <a:pt x="3367890" y="4934672"/>
                </a:cubicBezTo>
                <a:cubicBezTo>
                  <a:pt x="3370861" y="4910893"/>
                  <a:pt x="3254980" y="4964396"/>
                  <a:pt x="3263894" y="4961424"/>
                </a:cubicBezTo>
                <a:cubicBezTo>
                  <a:pt x="3252009" y="4967369"/>
                  <a:pt x="3150984" y="4994120"/>
                  <a:pt x="3148013" y="4991148"/>
                </a:cubicBezTo>
                <a:cubicBezTo>
                  <a:pt x="3136127" y="4979258"/>
                  <a:pt x="3219324" y="4964396"/>
                  <a:pt x="3243095" y="4949534"/>
                </a:cubicBezTo>
                <a:cubicBezTo>
                  <a:pt x="3252009" y="4943590"/>
                  <a:pt x="3243095" y="4931700"/>
                  <a:pt x="3252009" y="4928728"/>
                </a:cubicBezTo>
                <a:cubicBezTo>
                  <a:pt x="3254980" y="4925755"/>
                  <a:pt x="3299550" y="4928728"/>
                  <a:pt x="3290636" y="4928728"/>
                </a:cubicBezTo>
                <a:cubicBezTo>
                  <a:pt x="3358976" y="4922783"/>
                  <a:pt x="3302521" y="4904948"/>
                  <a:pt x="3281722" y="4916838"/>
                </a:cubicBezTo>
                <a:cubicBezTo>
                  <a:pt x="3296578" y="4904948"/>
                  <a:pt x="3347091" y="4893059"/>
                  <a:pt x="3382747" y="4872252"/>
                </a:cubicBezTo>
                <a:cubicBezTo>
                  <a:pt x="3385718" y="4870766"/>
                  <a:pt x="3388689" y="4866307"/>
                  <a:pt x="3390175" y="4862963"/>
                </a:cubicBezTo>
                <a:lnTo>
                  <a:pt x="3391063" y="4859453"/>
                </a:lnTo>
                <a:lnTo>
                  <a:pt x="3418774" y="4848844"/>
                </a:lnTo>
                <a:cubicBezTo>
                  <a:pt x="3428802" y="4846243"/>
                  <a:pt x="3437716" y="4844014"/>
                  <a:pt x="3442173" y="4839556"/>
                </a:cubicBezTo>
                <a:cubicBezTo>
                  <a:pt x="3445145" y="4836583"/>
                  <a:pt x="3442173" y="4824694"/>
                  <a:pt x="3436231" y="4821721"/>
                </a:cubicBezTo>
                <a:cubicBezTo>
                  <a:pt x="3448116" y="4818749"/>
                  <a:pt x="3465944" y="4821721"/>
                  <a:pt x="3471886" y="4809831"/>
                </a:cubicBezTo>
                <a:cubicBezTo>
                  <a:pt x="3474115" y="4806116"/>
                  <a:pt x="3472165" y="4802354"/>
                  <a:pt x="3467458" y="4798696"/>
                </a:cubicBezTo>
                <a:lnTo>
                  <a:pt x="3449059" y="4789476"/>
                </a:lnTo>
                <a:lnTo>
                  <a:pt x="3451087" y="4789025"/>
                </a:lnTo>
                <a:lnTo>
                  <a:pt x="3445614" y="4787917"/>
                </a:lnTo>
                <a:lnTo>
                  <a:pt x="3417515" y="4779213"/>
                </a:lnTo>
                <a:cubicBezTo>
                  <a:pt x="3372310" y="4767353"/>
                  <a:pt x="3328867" y="4763722"/>
                  <a:pt x="3416751" y="4782074"/>
                </a:cubicBezTo>
                <a:lnTo>
                  <a:pt x="3445614" y="4787917"/>
                </a:lnTo>
                <a:lnTo>
                  <a:pt x="3446491" y="4788188"/>
                </a:lnTo>
                <a:lnTo>
                  <a:pt x="3449059" y="4789476"/>
                </a:lnTo>
                <a:lnTo>
                  <a:pt x="3431031" y="4793483"/>
                </a:lnTo>
                <a:cubicBezTo>
                  <a:pt x="3423602" y="4795713"/>
                  <a:pt x="3416917" y="4797942"/>
                  <a:pt x="3415431" y="4797942"/>
                </a:cubicBezTo>
                <a:cubicBezTo>
                  <a:pt x="3382747" y="4800914"/>
                  <a:pt x="3153955" y="4878197"/>
                  <a:pt x="3058873" y="4893059"/>
                </a:cubicBezTo>
                <a:cubicBezTo>
                  <a:pt x="2951905" y="4910893"/>
                  <a:pt x="3073729" y="4869280"/>
                  <a:pt x="3064815" y="4860362"/>
                </a:cubicBezTo>
                <a:cubicBezTo>
                  <a:pt x="3058873" y="4854418"/>
                  <a:pt x="3014303" y="4857390"/>
                  <a:pt x="3002418" y="4860362"/>
                </a:cubicBezTo>
                <a:cubicBezTo>
                  <a:pt x="2975676" y="4863335"/>
                  <a:pt x="2758769" y="4940617"/>
                  <a:pt x="2746884" y="4928728"/>
                </a:cubicBezTo>
                <a:cubicBezTo>
                  <a:pt x="2749855" y="4931700"/>
                  <a:pt x="2821167" y="4890086"/>
                  <a:pt x="2827110" y="4884142"/>
                </a:cubicBezTo>
                <a:cubicBezTo>
                  <a:pt x="2838995" y="4881169"/>
                  <a:pt x="2883565" y="4869280"/>
                  <a:pt x="2886536" y="4866307"/>
                </a:cubicBezTo>
                <a:cubicBezTo>
                  <a:pt x="2889507" y="4860362"/>
                  <a:pt x="2889507" y="4857390"/>
                  <a:pt x="2889507" y="4854418"/>
                </a:cubicBezTo>
                <a:cubicBezTo>
                  <a:pt x="2889507" y="4854418"/>
                  <a:pt x="2892479" y="4854418"/>
                  <a:pt x="2892479" y="4851445"/>
                </a:cubicBezTo>
                <a:cubicBezTo>
                  <a:pt x="2898421" y="4833611"/>
                  <a:pt x="2797397" y="4851445"/>
                  <a:pt x="2803339" y="4851445"/>
                </a:cubicBezTo>
                <a:cubicBezTo>
                  <a:pt x="2550777" y="4869280"/>
                  <a:pt x="2170447" y="4907921"/>
                  <a:pt x="1953541" y="4922783"/>
                </a:cubicBezTo>
                <a:cubicBezTo>
                  <a:pt x="1876287" y="4925755"/>
                  <a:pt x="1802004" y="4931700"/>
                  <a:pt x="1754462" y="4934672"/>
                </a:cubicBezTo>
                <a:cubicBezTo>
                  <a:pt x="1528642" y="4946562"/>
                  <a:pt x="1362248" y="5006010"/>
                  <a:pt x="1160198" y="5038707"/>
                </a:cubicBezTo>
                <a:cubicBezTo>
                  <a:pt x="1178026" y="5017900"/>
                  <a:pt x="1258252" y="5014927"/>
                  <a:pt x="1273108" y="4997093"/>
                </a:cubicBezTo>
                <a:cubicBezTo>
                  <a:pt x="1276080" y="4991148"/>
                  <a:pt x="1267166" y="4979258"/>
                  <a:pt x="1258252" y="4982231"/>
                </a:cubicBezTo>
                <a:cubicBezTo>
                  <a:pt x="1258252" y="4982231"/>
                  <a:pt x="1314707" y="4970341"/>
                  <a:pt x="1311735" y="4970341"/>
                </a:cubicBezTo>
                <a:cubicBezTo>
                  <a:pt x="1296879" y="4943590"/>
                  <a:pt x="1234481" y="4961424"/>
                  <a:pt x="1195854" y="4961424"/>
                </a:cubicBezTo>
                <a:cubicBezTo>
                  <a:pt x="1118600" y="4967369"/>
                  <a:pt x="990833" y="4970341"/>
                  <a:pt x="934378" y="4970341"/>
                </a:cubicBezTo>
                <a:cubicBezTo>
                  <a:pt x="857123" y="4970341"/>
                  <a:pt x="815525" y="4985203"/>
                  <a:pt x="747184" y="5003038"/>
                </a:cubicBezTo>
                <a:cubicBezTo>
                  <a:pt x="702614" y="5014927"/>
                  <a:pt x="545134" y="5044651"/>
                  <a:pt x="610503" y="5017900"/>
                </a:cubicBezTo>
                <a:cubicBezTo>
                  <a:pt x="666958" y="4994120"/>
                  <a:pt x="619417" y="5006010"/>
                  <a:pt x="589704" y="5011955"/>
                </a:cubicBezTo>
                <a:cubicBezTo>
                  <a:pt x="455995" y="5035734"/>
                  <a:pt x="366855" y="5074375"/>
                  <a:pt x="236117" y="5101127"/>
                </a:cubicBezTo>
                <a:cubicBezTo>
                  <a:pt x="218289" y="5104099"/>
                  <a:pt x="132121" y="5107072"/>
                  <a:pt x="182633" y="5095182"/>
                </a:cubicBezTo>
                <a:cubicBezTo>
                  <a:pt x="221260" y="5083293"/>
                  <a:pt x="319314" y="5080320"/>
                  <a:pt x="319314" y="5074375"/>
                </a:cubicBezTo>
                <a:cubicBezTo>
                  <a:pt x="319314" y="5077348"/>
                  <a:pt x="221260" y="5044651"/>
                  <a:pt x="236117" y="5044651"/>
                </a:cubicBezTo>
                <a:cubicBezTo>
                  <a:pt x="215318" y="5041679"/>
                  <a:pt x="185604" y="5053569"/>
                  <a:pt x="167776" y="5044651"/>
                </a:cubicBezTo>
                <a:cubicBezTo>
                  <a:pt x="102407" y="5014927"/>
                  <a:pt x="188576" y="5038707"/>
                  <a:pt x="203432" y="5017900"/>
                </a:cubicBezTo>
                <a:cubicBezTo>
                  <a:pt x="206404" y="5011955"/>
                  <a:pt x="194518" y="5011955"/>
                  <a:pt x="188576" y="5011955"/>
                </a:cubicBezTo>
                <a:cubicBezTo>
                  <a:pt x="161834" y="5014927"/>
                  <a:pt x="182633" y="5014927"/>
                  <a:pt x="167776" y="5003038"/>
                </a:cubicBezTo>
                <a:cubicBezTo>
                  <a:pt x="149949" y="4988176"/>
                  <a:pt x="155891" y="4997093"/>
                  <a:pt x="146977" y="4970341"/>
                </a:cubicBezTo>
                <a:cubicBezTo>
                  <a:pt x="141035" y="4946562"/>
                  <a:pt x="120235" y="4934672"/>
                  <a:pt x="114293" y="4940617"/>
                </a:cubicBezTo>
                <a:cubicBezTo>
                  <a:pt x="120235" y="4922783"/>
                  <a:pt x="138063" y="4890086"/>
                  <a:pt x="146977" y="4901976"/>
                </a:cubicBezTo>
                <a:cubicBezTo>
                  <a:pt x="129149" y="4875224"/>
                  <a:pt x="120235" y="4899004"/>
                  <a:pt x="93493" y="4893059"/>
                </a:cubicBezTo>
                <a:cubicBezTo>
                  <a:pt x="99436" y="4896031"/>
                  <a:pt x="25153" y="4869280"/>
                  <a:pt x="22182" y="4872252"/>
                </a:cubicBezTo>
                <a:cubicBezTo>
                  <a:pt x="42981" y="4851445"/>
                  <a:pt x="126178" y="4887114"/>
                  <a:pt x="135092" y="4881169"/>
                </a:cubicBezTo>
                <a:cubicBezTo>
                  <a:pt x="146977" y="4866307"/>
                  <a:pt x="25153" y="4833611"/>
                  <a:pt x="22182" y="4830638"/>
                </a:cubicBezTo>
                <a:cubicBezTo>
                  <a:pt x="19210" y="4821721"/>
                  <a:pt x="54866" y="4815776"/>
                  <a:pt x="57838" y="4797942"/>
                </a:cubicBezTo>
                <a:cubicBezTo>
                  <a:pt x="60809" y="4783080"/>
                  <a:pt x="28124" y="4768218"/>
                  <a:pt x="31096" y="4768218"/>
                </a:cubicBezTo>
                <a:cubicBezTo>
                  <a:pt x="16239" y="4747411"/>
                  <a:pt x="-10503" y="4673101"/>
                  <a:pt x="4354" y="4631487"/>
                </a:cubicBezTo>
                <a:cubicBezTo>
                  <a:pt x="10296" y="4607708"/>
                  <a:pt x="31096" y="4607708"/>
                  <a:pt x="37038" y="4583929"/>
                </a:cubicBezTo>
                <a:cubicBezTo>
                  <a:pt x="40010" y="4575012"/>
                  <a:pt x="48924" y="4575012"/>
                  <a:pt x="51895" y="4569067"/>
                </a:cubicBezTo>
                <a:cubicBezTo>
                  <a:pt x="51895" y="4560150"/>
                  <a:pt x="45952" y="4539343"/>
                  <a:pt x="51895" y="4527453"/>
                </a:cubicBezTo>
                <a:cubicBezTo>
                  <a:pt x="57838" y="4506646"/>
                  <a:pt x="72694" y="4512591"/>
                  <a:pt x="72694" y="4506646"/>
                </a:cubicBezTo>
                <a:cubicBezTo>
                  <a:pt x="66752" y="4494757"/>
                  <a:pt x="22182" y="4500702"/>
                  <a:pt x="42981" y="4485840"/>
                </a:cubicBezTo>
                <a:cubicBezTo>
                  <a:pt x="57838" y="4476922"/>
                  <a:pt x="87551" y="4491784"/>
                  <a:pt x="114293" y="4485840"/>
                </a:cubicBezTo>
                <a:cubicBezTo>
                  <a:pt x="126178" y="4494757"/>
                  <a:pt x="152920" y="4491784"/>
                  <a:pt x="167776" y="4485840"/>
                </a:cubicBezTo>
                <a:cubicBezTo>
                  <a:pt x="182633" y="4479895"/>
                  <a:pt x="170748" y="4468005"/>
                  <a:pt x="182633" y="4459088"/>
                </a:cubicBezTo>
                <a:cubicBezTo>
                  <a:pt x="200461" y="4444226"/>
                  <a:pt x="239088" y="4450171"/>
                  <a:pt x="245031" y="4444226"/>
                </a:cubicBezTo>
                <a:cubicBezTo>
                  <a:pt x="250973" y="4438281"/>
                  <a:pt x="248002" y="4417474"/>
                  <a:pt x="256916" y="4411529"/>
                </a:cubicBezTo>
                <a:cubicBezTo>
                  <a:pt x="259887" y="4408557"/>
                  <a:pt x="292572" y="4417474"/>
                  <a:pt x="292572" y="4417474"/>
                </a:cubicBezTo>
                <a:cubicBezTo>
                  <a:pt x="304457" y="4399640"/>
                  <a:pt x="274744" y="4402612"/>
                  <a:pt x="271773" y="4375861"/>
                </a:cubicBezTo>
                <a:cubicBezTo>
                  <a:pt x="271773" y="4387750"/>
                  <a:pt x="292572" y="4355054"/>
                  <a:pt x="292572" y="4355054"/>
                </a:cubicBezTo>
                <a:cubicBezTo>
                  <a:pt x="298515" y="4325330"/>
                  <a:pt x="280687" y="4334247"/>
                  <a:pt x="292572" y="4313440"/>
                </a:cubicBezTo>
                <a:cubicBezTo>
                  <a:pt x="292572" y="4313440"/>
                  <a:pt x="295543" y="4334247"/>
                  <a:pt x="298515" y="4334247"/>
                </a:cubicBezTo>
                <a:cubicBezTo>
                  <a:pt x="340113" y="4337219"/>
                  <a:pt x="301486" y="4313440"/>
                  <a:pt x="307429" y="4301551"/>
                </a:cubicBezTo>
                <a:cubicBezTo>
                  <a:pt x="307429" y="4292633"/>
                  <a:pt x="349027" y="4289661"/>
                  <a:pt x="313371" y="4286689"/>
                </a:cubicBezTo>
                <a:cubicBezTo>
                  <a:pt x="283658" y="4283716"/>
                  <a:pt x="286629" y="4256965"/>
                  <a:pt x="286629" y="4245075"/>
                </a:cubicBezTo>
                <a:cubicBezTo>
                  <a:pt x="286629" y="4239130"/>
                  <a:pt x="298515" y="4233185"/>
                  <a:pt x="298515" y="4230213"/>
                </a:cubicBezTo>
                <a:cubicBezTo>
                  <a:pt x="298515" y="4215351"/>
                  <a:pt x="277715" y="4209406"/>
                  <a:pt x="286629" y="4197516"/>
                </a:cubicBezTo>
                <a:cubicBezTo>
                  <a:pt x="295543" y="4179682"/>
                  <a:pt x="310400" y="4194544"/>
                  <a:pt x="334170" y="4176710"/>
                </a:cubicBezTo>
                <a:cubicBezTo>
                  <a:pt x="337142" y="4173737"/>
                  <a:pt x="340113" y="4170765"/>
                  <a:pt x="343084" y="4170765"/>
                </a:cubicBezTo>
                <a:cubicBezTo>
                  <a:pt x="328228" y="4197516"/>
                  <a:pt x="349027" y="4170765"/>
                  <a:pt x="343084" y="4170765"/>
                </a:cubicBezTo>
                <a:cubicBezTo>
                  <a:pt x="346056" y="4164820"/>
                  <a:pt x="349027" y="4158875"/>
                  <a:pt x="354970" y="4149958"/>
                </a:cubicBezTo>
                <a:cubicBezTo>
                  <a:pt x="393597" y="4078620"/>
                  <a:pt x="325256" y="4144013"/>
                  <a:pt x="319314" y="4135096"/>
                </a:cubicBezTo>
                <a:cubicBezTo>
                  <a:pt x="313371" y="4123206"/>
                  <a:pt x="349027" y="4090510"/>
                  <a:pt x="334170" y="4072675"/>
                </a:cubicBezTo>
                <a:cubicBezTo>
                  <a:pt x="334170" y="4072675"/>
                  <a:pt x="307429" y="4057813"/>
                  <a:pt x="307429" y="4066731"/>
                </a:cubicBezTo>
                <a:cubicBezTo>
                  <a:pt x="307429" y="4013227"/>
                  <a:pt x="399540" y="3977559"/>
                  <a:pt x="429253" y="3927028"/>
                </a:cubicBezTo>
                <a:cubicBezTo>
                  <a:pt x="432224" y="3924055"/>
                  <a:pt x="450052" y="3888386"/>
                  <a:pt x="450052" y="3885414"/>
                </a:cubicBezTo>
                <a:cubicBezTo>
                  <a:pt x="453023" y="3870552"/>
                  <a:pt x="435195" y="3864607"/>
                  <a:pt x="423310" y="3861635"/>
                </a:cubicBezTo>
                <a:cubicBezTo>
                  <a:pt x="421824" y="3851232"/>
                  <a:pt x="421082" y="3840085"/>
                  <a:pt x="421824" y="3832654"/>
                </a:cubicBezTo>
                <a:lnTo>
                  <a:pt x="424034" y="3825228"/>
                </a:lnTo>
                <a:lnTo>
                  <a:pt x="429253" y="3825966"/>
                </a:lnTo>
                <a:cubicBezTo>
                  <a:pt x="427024" y="3823737"/>
                  <a:pt x="425353" y="3823551"/>
                  <a:pt x="424146" y="3824852"/>
                </a:cubicBezTo>
                <a:lnTo>
                  <a:pt x="424034" y="3825228"/>
                </a:lnTo>
                <a:lnTo>
                  <a:pt x="415139" y="3823969"/>
                </a:lnTo>
                <a:cubicBezTo>
                  <a:pt x="400654" y="3827452"/>
                  <a:pt x="386169" y="3843058"/>
                  <a:pt x="381712" y="3831911"/>
                </a:cubicBezTo>
                <a:cubicBezTo>
                  <a:pt x="381712" y="3828938"/>
                  <a:pt x="417368" y="3793270"/>
                  <a:pt x="417368" y="3790297"/>
                </a:cubicBezTo>
                <a:cubicBezTo>
                  <a:pt x="417368" y="3790297"/>
                  <a:pt x="387654" y="3790297"/>
                  <a:pt x="387654" y="3790297"/>
                </a:cubicBezTo>
                <a:cubicBezTo>
                  <a:pt x="402511" y="3748684"/>
                  <a:pt x="441138" y="3727877"/>
                  <a:pt x="450052" y="3707070"/>
                </a:cubicBezTo>
                <a:cubicBezTo>
                  <a:pt x="479765" y="3704097"/>
                  <a:pt x="450052" y="3677346"/>
                  <a:pt x="450052" y="3707070"/>
                </a:cubicBezTo>
                <a:cubicBezTo>
                  <a:pt x="426281" y="3715987"/>
                  <a:pt x="408454" y="3727877"/>
                  <a:pt x="429253" y="3701125"/>
                </a:cubicBezTo>
                <a:cubicBezTo>
                  <a:pt x="470851" y="3647622"/>
                  <a:pt x="509479" y="3603036"/>
                  <a:pt x="548106" y="3561422"/>
                </a:cubicBezTo>
                <a:cubicBezTo>
                  <a:pt x="568905" y="3540615"/>
                  <a:pt x="574848" y="3510891"/>
                  <a:pt x="589704" y="3493057"/>
                </a:cubicBezTo>
                <a:cubicBezTo>
                  <a:pt x="616446" y="3460360"/>
                  <a:pt x="669930" y="3424692"/>
                  <a:pt x="693700" y="3409830"/>
                </a:cubicBezTo>
                <a:cubicBezTo>
                  <a:pt x="675872" y="3430636"/>
                  <a:pt x="631303" y="3481167"/>
                  <a:pt x="672901" y="3460360"/>
                </a:cubicBezTo>
                <a:cubicBezTo>
                  <a:pt x="705586" y="3439554"/>
                  <a:pt x="770955" y="3386050"/>
                  <a:pt x="794725" y="3383078"/>
                </a:cubicBezTo>
                <a:cubicBezTo>
                  <a:pt x="759070" y="3418747"/>
                  <a:pt x="779869" y="3412802"/>
                  <a:pt x="803639" y="3403885"/>
                </a:cubicBezTo>
                <a:cubicBezTo>
                  <a:pt x="934378" y="3344437"/>
                  <a:pt x="1068087" y="3279044"/>
                  <a:pt x="1195854" y="3225541"/>
                </a:cubicBezTo>
                <a:cubicBezTo>
                  <a:pt x="1311735" y="3175010"/>
                  <a:pt x="1400875" y="3127451"/>
                  <a:pt x="1513785" y="3085838"/>
                </a:cubicBezTo>
                <a:cubicBezTo>
                  <a:pt x="1555384" y="3070976"/>
                  <a:pt x="1623724" y="3059086"/>
                  <a:pt x="1629667" y="3053141"/>
                </a:cubicBezTo>
                <a:cubicBezTo>
                  <a:pt x="1635610" y="3047196"/>
                  <a:pt x="1608868" y="3041252"/>
                  <a:pt x="1602925" y="3044224"/>
                </a:cubicBezTo>
                <a:cubicBezTo>
                  <a:pt x="1650466" y="3008555"/>
                  <a:pt x="1763376" y="2972886"/>
                  <a:pt x="1816860" y="2949107"/>
                </a:cubicBezTo>
                <a:cubicBezTo>
                  <a:pt x="1891143" y="2916411"/>
                  <a:pt x="1769319" y="2963969"/>
                  <a:pt x="1754462" y="2955052"/>
                </a:cubicBezTo>
                <a:cubicBezTo>
                  <a:pt x="1763376" y="2934245"/>
                  <a:pt x="1849545" y="2934245"/>
                  <a:pt x="1849545" y="2922355"/>
                </a:cubicBezTo>
                <a:cubicBezTo>
                  <a:pt x="1855487" y="2895604"/>
                  <a:pt x="1686122" y="2975859"/>
                  <a:pt x="1769319" y="2928300"/>
                </a:cubicBezTo>
                <a:cubicBezTo>
                  <a:pt x="1810918" y="2901549"/>
                  <a:pt x="1929770" y="2859935"/>
                  <a:pt x="1968398" y="2845073"/>
                </a:cubicBezTo>
                <a:cubicBezTo>
                  <a:pt x="2066451" y="2806432"/>
                  <a:pt x="2131820" y="2761846"/>
                  <a:pt x="2182333" y="2741039"/>
                </a:cubicBezTo>
                <a:cubicBezTo>
                  <a:pt x="2616146" y="2559722"/>
                  <a:pt x="3008360" y="2428937"/>
                  <a:pt x="3430288" y="2244648"/>
                </a:cubicBezTo>
                <a:cubicBezTo>
                  <a:pt x="3439202" y="2241675"/>
                  <a:pt x="3546169" y="2203034"/>
                  <a:pt x="3546169" y="2197089"/>
                </a:cubicBezTo>
                <a:cubicBezTo>
                  <a:pt x="3546169" y="2179255"/>
                  <a:pt x="3433259" y="2229786"/>
                  <a:pt x="3430288" y="2229786"/>
                </a:cubicBezTo>
                <a:cubicBezTo>
                  <a:pt x="3287664" y="2289234"/>
                  <a:pt x="3201496" y="2318958"/>
                  <a:pt x="3064815" y="2369489"/>
                </a:cubicBezTo>
                <a:cubicBezTo>
                  <a:pt x="2963790" y="2408130"/>
                  <a:pt x="2853851" y="2464606"/>
                  <a:pt x="2767683" y="2494329"/>
                </a:cubicBezTo>
                <a:cubicBezTo>
                  <a:pt x="2749855" y="2500274"/>
                  <a:pt x="2723113" y="2497302"/>
                  <a:pt x="2714199" y="2500274"/>
                </a:cubicBezTo>
                <a:cubicBezTo>
                  <a:pt x="2642888" y="2524053"/>
                  <a:pt x="2571576" y="2559722"/>
                  <a:pt x="2491350" y="2583502"/>
                </a:cubicBezTo>
                <a:cubicBezTo>
                  <a:pt x="2417067" y="2607281"/>
                  <a:pt x="2342784" y="2642950"/>
                  <a:pt x="2256616" y="2672674"/>
                </a:cubicBezTo>
                <a:cubicBezTo>
                  <a:pt x="2128849" y="2717260"/>
                  <a:pt x="1974340" y="2761846"/>
                  <a:pt x="1828745" y="2809404"/>
                </a:cubicBezTo>
                <a:cubicBezTo>
                  <a:pt x="1721778" y="2848045"/>
                  <a:pt x="1781204" y="2812377"/>
                  <a:pt x="1822803" y="2797515"/>
                </a:cubicBezTo>
                <a:cubicBezTo>
                  <a:pt x="1983254" y="2732122"/>
                  <a:pt x="2158562" y="2684563"/>
                  <a:pt x="2292272" y="2625115"/>
                </a:cubicBezTo>
                <a:cubicBezTo>
                  <a:pt x="2316042" y="2622143"/>
                  <a:pt x="2336842" y="2616198"/>
                  <a:pt x="2348727" y="2604308"/>
                </a:cubicBezTo>
                <a:cubicBezTo>
                  <a:pt x="2384383" y="2610253"/>
                  <a:pt x="2354670" y="2583502"/>
                  <a:pt x="2348727" y="2604308"/>
                </a:cubicBezTo>
                <a:cubicBezTo>
                  <a:pt x="2324956" y="2607281"/>
                  <a:pt x="2304157" y="2610253"/>
                  <a:pt x="2292272" y="2625115"/>
                </a:cubicBezTo>
                <a:cubicBezTo>
                  <a:pt x="2283358" y="2613226"/>
                  <a:pt x="2203132" y="2645922"/>
                  <a:pt x="2194218" y="2631060"/>
                </a:cubicBezTo>
                <a:cubicBezTo>
                  <a:pt x="2191247" y="2622143"/>
                  <a:pt x="2327928" y="2574584"/>
                  <a:pt x="2265530" y="2583502"/>
                </a:cubicBezTo>
                <a:cubicBezTo>
                  <a:pt x="2209075" y="2589446"/>
                  <a:pt x="2146677" y="2642950"/>
                  <a:pt x="2099136" y="2637005"/>
                </a:cubicBezTo>
                <a:cubicBezTo>
                  <a:pt x="2054566" y="2631060"/>
                  <a:pt x="1995140" y="2654839"/>
                  <a:pt x="1926799" y="2678618"/>
                </a:cubicBezTo>
                <a:cubicBezTo>
                  <a:pt x="1888172" y="2693480"/>
                  <a:pt x="1784176" y="2744011"/>
                  <a:pt x="1769319" y="2729149"/>
                </a:cubicBezTo>
                <a:cubicBezTo>
                  <a:pt x="1769319" y="2729149"/>
                  <a:pt x="1852516" y="2696453"/>
                  <a:pt x="1858459" y="2693480"/>
                </a:cubicBezTo>
                <a:cubicBezTo>
                  <a:pt x="1900057" y="2675646"/>
                  <a:pt x="1917885" y="2663756"/>
                  <a:pt x="1947598" y="2651867"/>
                </a:cubicBezTo>
                <a:cubicBezTo>
                  <a:pt x="1965426" y="2651867"/>
                  <a:pt x="1959484" y="2642950"/>
                  <a:pt x="1947598" y="2645922"/>
                </a:cubicBezTo>
                <a:cubicBezTo>
                  <a:pt x="2241759" y="2515136"/>
                  <a:pt x="2571576" y="2396240"/>
                  <a:pt x="2877622" y="2280317"/>
                </a:cubicBezTo>
                <a:cubicBezTo>
                  <a:pt x="2898421" y="2271399"/>
                  <a:pt x="3064815" y="2214924"/>
                  <a:pt x="3064815" y="2203034"/>
                </a:cubicBezTo>
                <a:cubicBezTo>
                  <a:pt x="3064815" y="2191144"/>
                  <a:pt x="3026188" y="2206006"/>
                  <a:pt x="3017274" y="2211951"/>
                </a:cubicBezTo>
                <a:cubicBezTo>
                  <a:pt x="2705285" y="2324902"/>
                  <a:pt x="2402211" y="2467578"/>
                  <a:pt x="2072394" y="2541888"/>
                </a:cubicBezTo>
                <a:cubicBezTo>
                  <a:pt x="2307128" y="2449744"/>
                  <a:pt x="2547805" y="2345710"/>
                  <a:pt x="2782540" y="2250592"/>
                </a:cubicBezTo>
                <a:cubicBezTo>
                  <a:pt x="2803339" y="2244648"/>
                  <a:pt x="2877622" y="2214924"/>
                  <a:pt x="2892479" y="2211951"/>
                </a:cubicBezTo>
                <a:cubicBezTo>
                  <a:pt x="2937048" y="2200062"/>
                  <a:pt x="2910307" y="2191144"/>
                  <a:pt x="2877622" y="2197089"/>
                </a:cubicBezTo>
                <a:cubicBezTo>
                  <a:pt x="2880593" y="2197089"/>
                  <a:pt x="2880593" y="2203034"/>
                  <a:pt x="2836024" y="2217896"/>
                </a:cubicBezTo>
                <a:cubicBezTo>
                  <a:pt x="2737970" y="2247620"/>
                  <a:pt x="2633974" y="2304096"/>
                  <a:pt x="2568605" y="2321930"/>
                </a:cubicBezTo>
                <a:cubicBezTo>
                  <a:pt x="2541863" y="2327875"/>
                  <a:pt x="2521063" y="2336792"/>
                  <a:pt x="2506207" y="2327875"/>
                </a:cubicBezTo>
                <a:cubicBezTo>
                  <a:pt x="2506207" y="2327875"/>
                  <a:pt x="2518092" y="2307068"/>
                  <a:pt x="2521063" y="2307068"/>
                </a:cubicBezTo>
                <a:cubicBezTo>
                  <a:pt x="2497293" y="2310040"/>
                  <a:pt x="2485408" y="2327875"/>
                  <a:pt x="2464609" y="2333820"/>
                </a:cubicBezTo>
                <a:cubicBezTo>
                  <a:pt x="2414096" y="2354627"/>
                  <a:pt x="2360612" y="2363544"/>
                  <a:pt x="2313071" y="2384351"/>
                </a:cubicBezTo>
                <a:cubicBezTo>
                  <a:pt x="2277415" y="2354627"/>
                  <a:pt x="2339813" y="2351654"/>
                  <a:pt x="2366555" y="2342737"/>
                </a:cubicBezTo>
                <a:cubicBezTo>
                  <a:pt x="2431924" y="2318958"/>
                  <a:pt x="2437866" y="2307068"/>
                  <a:pt x="2506207" y="2280317"/>
                </a:cubicBezTo>
                <a:cubicBezTo>
                  <a:pt x="2538891" y="2265455"/>
                  <a:pt x="2619117" y="2232758"/>
                  <a:pt x="2553748" y="2244648"/>
                </a:cubicBezTo>
                <a:cubicBezTo>
                  <a:pt x="2544834" y="2247620"/>
                  <a:pt x="2476494" y="2277344"/>
                  <a:pt x="2470551" y="2280317"/>
                </a:cubicBezTo>
                <a:cubicBezTo>
                  <a:pt x="2443809" y="2286261"/>
                  <a:pt x="2295243" y="2324902"/>
                  <a:pt x="2366555" y="2292206"/>
                </a:cubicBezTo>
                <a:cubicBezTo>
                  <a:pt x="2434895" y="2265455"/>
                  <a:pt x="2509178" y="2232758"/>
                  <a:pt x="2568605" y="2211951"/>
                </a:cubicBezTo>
                <a:cubicBezTo>
                  <a:pt x="2660716" y="2173310"/>
                  <a:pt x="2509178" y="2197089"/>
                  <a:pt x="2491350" y="2176282"/>
                </a:cubicBezTo>
                <a:cubicBezTo>
                  <a:pt x="2529977" y="2182227"/>
                  <a:pt x="2500264" y="2155476"/>
                  <a:pt x="2491350" y="2176282"/>
                </a:cubicBezTo>
                <a:cubicBezTo>
                  <a:pt x="2485408" y="2176282"/>
                  <a:pt x="2479465" y="2176282"/>
                  <a:pt x="2470551" y="2176282"/>
                </a:cubicBezTo>
                <a:cubicBezTo>
                  <a:pt x="2470551" y="2194117"/>
                  <a:pt x="2452723" y="2179255"/>
                  <a:pt x="2461637" y="2176282"/>
                </a:cubicBezTo>
                <a:cubicBezTo>
                  <a:pt x="2131820" y="2158448"/>
                  <a:pt x="1799032" y="2149531"/>
                  <a:pt x="1492986" y="2128724"/>
                </a:cubicBezTo>
                <a:cubicBezTo>
                  <a:pt x="1329563" y="2116834"/>
                  <a:pt x="1121571" y="2090083"/>
                  <a:pt x="996775" y="2072248"/>
                </a:cubicBezTo>
                <a:cubicBezTo>
                  <a:pt x="919521" y="2063331"/>
                  <a:pt x="836324" y="2042524"/>
                  <a:pt x="762041" y="2024690"/>
                </a:cubicBezTo>
                <a:cubicBezTo>
                  <a:pt x="696672" y="2006855"/>
                  <a:pt x="616446" y="1991993"/>
                  <a:pt x="548106" y="1956325"/>
                </a:cubicBezTo>
                <a:cubicBezTo>
                  <a:pt x="512450" y="1935518"/>
                  <a:pt x="473823" y="1884987"/>
                  <a:pt x="438167" y="1873097"/>
                </a:cubicBezTo>
                <a:cubicBezTo>
                  <a:pt x="458966" y="1867153"/>
                  <a:pt x="402511" y="1822566"/>
                  <a:pt x="402511" y="1795815"/>
                </a:cubicBezTo>
                <a:cubicBezTo>
                  <a:pt x="402511" y="1786898"/>
                  <a:pt x="417368" y="1783925"/>
                  <a:pt x="423310" y="1775008"/>
                </a:cubicBezTo>
                <a:cubicBezTo>
                  <a:pt x="458966" y="1724477"/>
                  <a:pt x="360912" y="1703670"/>
                  <a:pt x="408454" y="1679891"/>
                </a:cubicBezTo>
                <a:cubicBezTo>
                  <a:pt x="408454" y="1715560"/>
                  <a:pt x="455995" y="1670974"/>
                  <a:pt x="408454" y="1679891"/>
                </a:cubicBezTo>
                <a:cubicBezTo>
                  <a:pt x="399540" y="1641250"/>
                  <a:pt x="405482" y="1665029"/>
                  <a:pt x="423310" y="1659084"/>
                </a:cubicBezTo>
                <a:cubicBezTo>
                  <a:pt x="435195" y="1653139"/>
                  <a:pt x="450052" y="1605581"/>
                  <a:pt x="450052" y="1611526"/>
                </a:cubicBezTo>
                <a:cubicBezTo>
                  <a:pt x="450052" y="1596664"/>
                  <a:pt x="432224" y="1587747"/>
                  <a:pt x="423310" y="1575857"/>
                </a:cubicBezTo>
                <a:cubicBezTo>
                  <a:pt x="453023" y="1590719"/>
                  <a:pt x="450052" y="1543161"/>
                  <a:pt x="450052" y="1540188"/>
                </a:cubicBezTo>
                <a:cubicBezTo>
                  <a:pt x="447081" y="1519381"/>
                  <a:pt x="408454" y="1510464"/>
                  <a:pt x="396568" y="1480740"/>
                </a:cubicBezTo>
                <a:cubicBezTo>
                  <a:pt x="393597" y="1471823"/>
                  <a:pt x="408454" y="1471823"/>
                  <a:pt x="408454" y="1465878"/>
                </a:cubicBezTo>
                <a:cubicBezTo>
                  <a:pt x="414396" y="1436154"/>
                  <a:pt x="369826" y="1442099"/>
                  <a:pt x="387654" y="1424264"/>
                </a:cubicBezTo>
                <a:cubicBezTo>
                  <a:pt x="390626" y="1421292"/>
                  <a:pt x="447081" y="1445071"/>
                  <a:pt x="444109" y="1445071"/>
                </a:cubicBezTo>
                <a:cubicBezTo>
                  <a:pt x="461937" y="1439126"/>
                  <a:pt x="458966" y="1397513"/>
                  <a:pt x="458966" y="1397513"/>
                </a:cubicBezTo>
                <a:cubicBezTo>
                  <a:pt x="458966" y="1394540"/>
                  <a:pt x="485708" y="1397513"/>
                  <a:pt x="485708" y="1397513"/>
                </a:cubicBezTo>
                <a:cubicBezTo>
                  <a:pt x="494622" y="1355899"/>
                  <a:pt x="450052" y="1344010"/>
                  <a:pt x="450052" y="1335092"/>
                </a:cubicBezTo>
                <a:cubicBezTo>
                  <a:pt x="450052" y="1326175"/>
                  <a:pt x="476794" y="1332120"/>
                  <a:pt x="479765" y="1332120"/>
                </a:cubicBezTo>
                <a:cubicBezTo>
                  <a:pt x="479765" y="1329148"/>
                  <a:pt x="494622" y="1302396"/>
                  <a:pt x="491651" y="1278617"/>
                </a:cubicBezTo>
                <a:cubicBezTo>
                  <a:pt x="488679" y="1237003"/>
                  <a:pt x="482737" y="1251865"/>
                  <a:pt x="491651" y="1216196"/>
                </a:cubicBezTo>
                <a:cubicBezTo>
                  <a:pt x="503536" y="1177555"/>
                  <a:pt x="524335" y="1159720"/>
                  <a:pt x="533249" y="1135941"/>
                </a:cubicBezTo>
                <a:cubicBezTo>
                  <a:pt x="551077" y="1088383"/>
                  <a:pt x="533249" y="1040824"/>
                  <a:pt x="542163" y="1002183"/>
                </a:cubicBezTo>
                <a:cubicBezTo>
                  <a:pt x="548106" y="969487"/>
                  <a:pt x="583761" y="936790"/>
                  <a:pt x="589704" y="892204"/>
                </a:cubicBezTo>
                <a:cubicBezTo>
                  <a:pt x="595647" y="832756"/>
                  <a:pt x="571876" y="761418"/>
                  <a:pt x="589704" y="707915"/>
                </a:cubicBezTo>
                <a:cubicBezTo>
                  <a:pt x="595647" y="684136"/>
                  <a:pt x="631303" y="666302"/>
                  <a:pt x="637245" y="645495"/>
                </a:cubicBezTo>
                <a:cubicBezTo>
                  <a:pt x="640217" y="633605"/>
                  <a:pt x="631303" y="627660"/>
                  <a:pt x="631303" y="615771"/>
                </a:cubicBezTo>
                <a:cubicBezTo>
                  <a:pt x="631303" y="559295"/>
                  <a:pt x="681815" y="490930"/>
                  <a:pt x="684786" y="452289"/>
                </a:cubicBezTo>
                <a:cubicBezTo>
                  <a:pt x="690729" y="416620"/>
                  <a:pt x="675872" y="380951"/>
                  <a:pt x="678844" y="348255"/>
                </a:cubicBezTo>
                <a:cubicBezTo>
                  <a:pt x="681815" y="324475"/>
                  <a:pt x="702614" y="303668"/>
                  <a:pt x="705586" y="279889"/>
                </a:cubicBezTo>
                <a:cubicBezTo>
                  <a:pt x="705586" y="273944"/>
                  <a:pt x="693700" y="268000"/>
                  <a:pt x="693700" y="259082"/>
                </a:cubicBezTo>
                <a:cubicBezTo>
                  <a:pt x="681815" y="217469"/>
                  <a:pt x="711528" y="193690"/>
                  <a:pt x="714500" y="175855"/>
                </a:cubicBezTo>
                <a:cubicBezTo>
                  <a:pt x="714500" y="172883"/>
                  <a:pt x="705586" y="152076"/>
                  <a:pt x="705586" y="134242"/>
                </a:cubicBezTo>
                <a:cubicBezTo>
                  <a:pt x="708186" y="116036"/>
                  <a:pt x="747184" y="9075"/>
                  <a:pt x="776799" y="541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617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83064" y="425451"/>
            <a:ext cx="6222173" cy="6089135"/>
          </a:xfrm>
          <a:custGeom>
            <a:avLst/>
            <a:gdLst>
              <a:gd name="connsiteX0" fmla="*/ 3620027 w 6222173"/>
              <a:gd name="connsiteY0" fmla="*/ 0 h 6089135"/>
              <a:gd name="connsiteX1" fmla="*/ 3646189 w 6222173"/>
              <a:gd name="connsiteY1" fmla="*/ 13077 h 6089135"/>
              <a:gd name="connsiteX2" fmla="*/ 3672351 w 6222173"/>
              <a:gd name="connsiteY2" fmla="*/ 7846 h 6089135"/>
              <a:gd name="connsiteX3" fmla="*/ 3928741 w 6222173"/>
              <a:gd name="connsiteY3" fmla="*/ 60154 h 6089135"/>
              <a:gd name="connsiteX4" fmla="*/ 4451987 w 6222173"/>
              <a:gd name="connsiteY4" fmla="*/ 136000 h 6089135"/>
              <a:gd name="connsiteX5" fmla="*/ 4156353 w 6222173"/>
              <a:gd name="connsiteY5" fmla="*/ 102000 h 6089135"/>
              <a:gd name="connsiteX6" fmla="*/ 4122342 w 6222173"/>
              <a:gd name="connsiteY6" fmla="*/ 115077 h 6089135"/>
              <a:gd name="connsiteX7" fmla="*/ 4289781 w 6222173"/>
              <a:gd name="connsiteY7" fmla="*/ 136000 h 6089135"/>
              <a:gd name="connsiteX8" fmla="*/ 4789480 w 6222173"/>
              <a:gd name="connsiteY8" fmla="*/ 235385 h 6089135"/>
              <a:gd name="connsiteX9" fmla="*/ 5218541 w 6222173"/>
              <a:gd name="connsiteY9" fmla="*/ 316462 h 6089135"/>
              <a:gd name="connsiteX10" fmla="*/ 5723473 w 6222173"/>
              <a:gd name="connsiteY10" fmla="*/ 452462 h 6089135"/>
              <a:gd name="connsiteX11" fmla="*/ 5796727 w 6222173"/>
              <a:gd name="connsiteY11" fmla="*/ 491693 h 6089135"/>
              <a:gd name="connsiteX12" fmla="*/ 5770565 w 6222173"/>
              <a:gd name="connsiteY12" fmla="*/ 483847 h 6089135"/>
              <a:gd name="connsiteX13" fmla="*/ 5770565 w 6222173"/>
              <a:gd name="connsiteY13" fmla="*/ 483847 h 6089135"/>
              <a:gd name="connsiteX14" fmla="*/ 5796727 w 6222173"/>
              <a:gd name="connsiteY14" fmla="*/ 491693 h 6089135"/>
              <a:gd name="connsiteX15" fmla="*/ 5992944 w 6222173"/>
              <a:gd name="connsiteY15" fmla="*/ 559693 h 6089135"/>
              <a:gd name="connsiteX16" fmla="*/ 6173464 w 6222173"/>
              <a:gd name="connsiteY16" fmla="*/ 672155 h 6089135"/>
              <a:gd name="connsiteX17" fmla="*/ 6118523 w 6222173"/>
              <a:gd name="connsiteY17" fmla="*/ 659078 h 6089135"/>
              <a:gd name="connsiteX18" fmla="*/ 6181313 w 6222173"/>
              <a:gd name="connsiteY18" fmla="*/ 700924 h 6089135"/>
              <a:gd name="connsiteX19" fmla="*/ 6152534 w 6222173"/>
              <a:gd name="connsiteY19" fmla="*/ 748001 h 6089135"/>
              <a:gd name="connsiteX20" fmla="*/ 6105442 w 6222173"/>
              <a:gd name="connsiteY20" fmla="*/ 740155 h 6089135"/>
              <a:gd name="connsiteX21" fmla="*/ 6160383 w 6222173"/>
              <a:gd name="connsiteY21" fmla="*/ 766309 h 6089135"/>
              <a:gd name="connsiteX22" fmla="*/ 6194394 w 6222173"/>
              <a:gd name="connsiteY22" fmla="*/ 808155 h 6089135"/>
              <a:gd name="connsiteX23" fmla="*/ 6173464 w 6222173"/>
              <a:gd name="connsiteY23" fmla="*/ 826463 h 6089135"/>
              <a:gd name="connsiteX24" fmla="*/ 6160383 w 6222173"/>
              <a:gd name="connsiteY24" fmla="*/ 842155 h 6089135"/>
              <a:gd name="connsiteX25" fmla="*/ 6139453 w 6222173"/>
              <a:gd name="connsiteY25" fmla="*/ 868309 h 6089135"/>
              <a:gd name="connsiteX26" fmla="*/ 6194394 w 6222173"/>
              <a:gd name="connsiteY26" fmla="*/ 936309 h 6089135"/>
              <a:gd name="connsiteX27" fmla="*/ 6100210 w 6222173"/>
              <a:gd name="connsiteY27" fmla="*/ 915386 h 6089135"/>
              <a:gd name="connsiteX28" fmla="*/ 6176080 w 6222173"/>
              <a:gd name="connsiteY28" fmla="*/ 972924 h 6089135"/>
              <a:gd name="connsiteX29" fmla="*/ 6194394 w 6222173"/>
              <a:gd name="connsiteY29" fmla="*/ 996463 h 6089135"/>
              <a:gd name="connsiteX30" fmla="*/ 6165615 w 6222173"/>
              <a:gd name="connsiteY30" fmla="*/ 1022617 h 6089135"/>
              <a:gd name="connsiteX31" fmla="*/ 6220556 w 6222173"/>
              <a:gd name="connsiteY31" fmla="*/ 1090617 h 6089135"/>
              <a:gd name="connsiteX32" fmla="*/ 6186545 w 6222173"/>
              <a:gd name="connsiteY32" fmla="*/ 1064463 h 6089135"/>
              <a:gd name="connsiteX33" fmla="*/ 6160383 w 6222173"/>
              <a:gd name="connsiteY33" fmla="*/ 1082771 h 6089135"/>
              <a:gd name="connsiteX34" fmla="*/ 6181313 w 6222173"/>
              <a:gd name="connsiteY34" fmla="*/ 1169078 h 6089135"/>
              <a:gd name="connsiteX35" fmla="*/ 6181313 w 6222173"/>
              <a:gd name="connsiteY35" fmla="*/ 1169078 h 6089135"/>
              <a:gd name="connsiteX36" fmla="*/ 6186545 w 6222173"/>
              <a:gd name="connsiteY36" fmla="*/ 1231848 h 6089135"/>
              <a:gd name="connsiteX37" fmla="*/ 6147302 w 6222173"/>
              <a:gd name="connsiteY37" fmla="*/ 1184771 h 6089135"/>
              <a:gd name="connsiteX38" fmla="*/ 6142069 w 6222173"/>
              <a:gd name="connsiteY38" fmla="*/ 1192617 h 6089135"/>
              <a:gd name="connsiteX39" fmla="*/ 6186545 w 6222173"/>
              <a:gd name="connsiteY39" fmla="*/ 1231848 h 6089135"/>
              <a:gd name="connsiteX40" fmla="*/ 6207475 w 6222173"/>
              <a:gd name="connsiteY40" fmla="*/ 1339079 h 6089135"/>
              <a:gd name="connsiteX41" fmla="*/ 6194394 w 6222173"/>
              <a:gd name="connsiteY41" fmla="*/ 1326002 h 6089135"/>
              <a:gd name="connsiteX42" fmla="*/ 6181313 w 6222173"/>
              <a:gd name="connsiteY42" fmla="*/ 1331233 h 6089135"/>
              <a:gd name="connsiteX43" fmla="*/ 6181313 w 6222173"/>
              <a:gd name="connsiteY43" fmla="*/ 1404463 h 6089135"/>
              <a:gd name="connsiteX44" fmla="*/ 6181313 w 6222173"/>
              <a:gd name="connsiteY44" fmla="*/ 1459387 h 6089135"/>
              <a:gd name="connsiteX45" fmla="*/ 6165615 w 6222173"/>
              <a:gd name="connsiteY45" fmla="*/ 1438463 h 6089135"/>
              <a:gd name="connsiteX46" fmla="*/ 6207475 w 6222173"/>
              <a:gd name="connsiteY46" fmla="*/ 1532617 h 6089135"/>
              <a:gd name="connsiteX47" fmla="*/ 6199626 w 6222173"/>
              <a:gd name="connsiteY47" fmla="*/ 1613694 h 6089135"/>
              <a:gd name="connsiteX48" fmla="*/ 6212707 w 6222173"/>
              <a:gd name="connsiteY48" fmla="*/ 1647694 h 6089135"/>
              <a:gd name="connsiteX49" fmla="*/ 6173464 w 6222173"/>
              <a:gd name="connsiteY49" fmla="*/ 1754925 h 6089135"/>
              <a:gd name="connsiteX50" fmla="*/ 6186545 w 6222173"/>
              <a:gd name="connsiteY50" fmla="*/ 1781079 h 6089135"/>
              <a:gd name="connsiteX51" fmla="*/ 6181313 w 6222173"/>
              <a:gd name="connsiteY51" fmla="*/ 1862156 h 6089135"/>
              <a:gd name="connsiteX52" fmla="*/ 6194394 w 6222173"/>
              <a:gd name="connsiteY52" fmla="*/ 1904003 h 6089135"/>
              <a:gd name="connsiteX53" fmla="*/ 6186545 w 6222173"/>
              <a:gd name="connsiteY53" fmla="*/ 2097541 h 6089135"/>
              <a:gd name="connsiteX54" fmla="*/ 6165615 w 6222173"/>
              <a:gd name="connsiteY54" fmla="*/ 2186465 h 6089135"/>
              <a:gd name="connsiteX55" fmla="*/ 6186545 w 6222173"/>
              <a:gd name="connsiteY55" fmla="*/ 2246618 h 6089135"/>
              <a:gd name="connsiteX56" fmla="*/ 6160383 w 6222173"/>
              <a:gd name="connsiteY56" fmla="*/ 2534311 h 6089135"/>
              <a:gd name="connsiteX57" fmla="*/ 6160383 w 6222173"/>
              <a:gd name="connsiteY57" fmla="*/ 2534311 h 6089135"/>
              <a:gd name="connsiteX58" fmla="*/ 6165615 w 6222173"/>
              <a:gd name="connsiteY58" fmla="*/ 2662465 h 6089135"/>
              <a:gd name="connsiteX59" fmla="*/ 6134221 w 6222173"/>
              <a:gd name="connsiteY59" fmla="*/ 2782773 h 6089135"/>
              <a:gd name="connsiteX60" fmla="*/ 5804576 w 6222173"/>
              <a:gd name="connsiteY60" fmla="*/ 3026004 h 6089135"/>
              <a:gd name="connsiteX61" fmla="*/ 5621440 w 6222173"/>
              <a:gd name="connsiteY61" fmla="*/ 3107081 h 6089135"/>
              <a:gd name="connsiteX62" fmla="*/ 5663300 w 6222173"/>
              <a:gd name="connsiteY62" fmla="*/ 3073081 h 6089135"/>
              <a:gd name="connsiteX63" fmla="*/ 5681613 w 6222173"/>
              <a:gd name="connsiteY63" fmla="*/ 3031234 h 6089135"/>
              <a:gd name="connsiteX64" fmla="*/ 5715624 w 6222173"/>
              <a:gd name="connsiteY64" fmla="*/ 3018158 h 6089135"/>
              <a:gd name="connsiteX65" fmla="*/ 5757484 w 6222173"/>
              <a:gd name="connsiteY65" fmla="*/ 2984158 h 6089135"/>
              <a:gd name="connsiteX66" fmla="*/ 5663300 w 6222173"/>
              <a:gd name="connsiteY66" fmla="*/ 3012927 h 6089135"/>
              <a:gd name="connsiteX67" fmla="*/ 5587429 w 6222173"/>
              <a:gd name="connsiteY67" fmla="*/ 3012927 h 6089135"/>
              <a:gd name="connsiteX68" fmla="*/ 5587429 w 6222173"/>
              <a:gd name="connsiteY68" fmla="*/ 3012927 h 6089135"/>
              <a:gd name="connsiteX69" fmla="*/ 5467083 w 6222173"/>
              <a:gd name="connsiteY69" fmla="*/ 3044311 h 6089135"/>
              <a:gd name="connsiteX70" fmla="*/ 5474932 w 6222173"/>
              <a:gd name="connsiteY70" fmla="*/ 3026004 h 6089135"/>
              <a:gd name="connsiteX71" fmla="*/ 5569116 w 6222173"/>
              <a:gd name="connsiteY71" fmla="*/ 2965850 h 6089135"/>
              <a:gd name="connsiteX72" fmla="*/ 5414758 w 6222173"/>
              <a:gd name="connsiteY72" fmla="*/ 3012927 h 6089135"/>
              <a:gd name="connsiteX73" fmla="*/ 5385980 w 6222173"/>
              <a:gd name="connsiteY73" fmla="*/ 3039081 h 6089135"/>
              <a:gd name="connsiteX74" fmla="*/ 5351969 w 6222173"/>
              <a:gd name="connsiteY74" fmla="*/ 3039081 h 6089135"/>
              <a:gd name="connsiteX75" fmla="*/ 5359818 w 6222173"/>
              <a:gd name="connsiteY75" fmla="*/ 3091388 h 6089135"/>
              <a:gd name="connsiteX76" fmla="*/ 5346736 w 6222173"/>
              <a:gd name="connsiteY76" fmla="*/ 3120158 h 6089135"/>
              <a:gd name="connsiteX77" fmla="*/ 5359818 w 6222173"/>
              <a:gd name="connsiteY77" fmla="*/ 3154158 h 6089135"/>
              <a:gd name="connsiteX78" fmla="*/ 5333655 w 6222173"/>
              <a:gd name="connsiteY78" fmla="*/ 3248312 h 6089135"/>
              <a:gd name="connsiteX79" fmla="*/ 5372899 w 6222173"/>
              <a:gd name="connsiteY79" fmla="*/ 3313696 h 6089135"/>
              <a:gd name="connsiteX80" fmla="*/ 5346736 w 6222173"/>
              <a:gd name="connsiteY80" fmla="*/ 3355543 h 6089135"/>
              <a:gd name="connsiteX81" fmla="*/ 5346736 w 6222173"/>
              <a:gd name="connsiteY81" fmla="*/ 3481081 h 6089135"/>
              <a:gd name="connsiteX82" fmla="*/ 5312725 w 6222173"/>
              <a:gd name="connsiteY82" fmla="*/ 3549081 h 6089135"/>
              <a:gd name="connsiteX83" fmla="*/ 5338888 w 6222173"/>
              <a:gd name="connsiteY83" fmla="*/ 3622312 h 6089135"/>
              <a:gd name="connsiteX84" fmla="*/ 5325807 w 6222173"/>
              <a:gd name="connsiteY84" fmla="*/ 3716466 h 6089135"/>
              <a:gd name="connsiteX85" fmla="*/ 5333655 w 6222173"/>
              <a:gd name="connsiteY85" fmla="*/ 3878620 h 6089135"/>
              <a:gd name="connsiteX86" fmla="*/ 5320574 w 6222173"/>
              <a:gd name="connsiteY86" fmla="*/ 3917851 h 6089135"/>
              <a:gd name="connsiteX87" fmla="*/ 5325807 w 6222173"/>
              <a:gd name="connsiteY87" fmla="*/ 3972774 h 6089135"/>
              <a:gd name="connsiteX88" fmla="*/ 5312725 w 6222173"/>
              <a:gd name="connsiteY88" fmla="*/ 4006774 h 6089135"/>
              <a:gd name="connsiteX89" fmla="*/ 5346736 w 6222173"/>
              <a:gd name="connsiteY89" fmla="*/ 4032928 h 6089135"/>
              <a:gd name="connsiteX90" fmla="*/ 5338888 w 6222173"/>
              <a:gd name="connsiteY90" fmla="*/ 4168928 h 6089135"/>
              <a:gd name="connsiteX91" fmla="*/ 5307493 w 6222173"/>
              <a:gd name="connsiteY91" fmla="*/ 4263082 h 6089135"/>
              <a:gd name="connsiteX92" fmla="*/ 5338888 w 6222173"/>
              <a:gd name="connsiteY92" fmla="*/ 4328467 h 6089135"/>
              <a:gd name="connsiteX93" fmla="*/ 5291796 w 6222173"/>
              <a:gd name="connsiteY93" fmla="*/ 4435698 h 6089135"/>
              <a:gd name="connsiteX94" fmla="*/ 5312725 w 6222173"/>
              <a:gd name="connsiteY94" fmla="*/ 4464467 h 6089135"/>
              <a:gd name="connsiteX95" fmla="*/ 5273482 w 6222173"/>
              <a:gd name="connsiteY95" fmla="*/ 4550775 h 6089135"/>
              <a:gd name="connsiteX96" fmla="*/ 5213309 w 6222173"/>
              <a:gd name="connsiteY96" fmla="*/ 4590006 h 6089135"/>
              <a:gd name="connsiteX97" fmla="*/ 5137438 w 6222173"/>
              <a:gd name="connsiteY97" fmla="*/ 4597852 h 6089135"/>
              <a:gd name="connsiteX98" fmla="*/ 5252552 w 6222173"/>
              <a:gd name="connsiteY98" fmla="*/ 4495852 h 6089135"/>
              <a:gd name="connsiteX99" fmla="*/ 5252552 w 6222173"/>
              <a:gd name="connsiteY99" fmla="*/ 4456621 h 6089135"/>
              <a:gd name="connsiteX100" fmla="*/ 5260401 w 6222173"/>
              <a:gd name="connsiteY100" fmla="*/ 4451390 h 6089135"/>
              <a:gd name="connsiteX101" fmla="*/ 5278714 w 6222173"/>
              <a:gd name="connsiteY101" fmla="*/ 4430467 h 6089135"/>
              <a:gd name="connsiteX102" fmla="*/ 5278714 w 6222173"/>
              <a:gd name="connsiteY102" fmla="*/ 4430467 h 6089135"/>
              <a:gd name="connsiteX103" fmla="*/ 5260401 w 6222173"/>
              <a:gd name="connsiteY103" fmla="*/ 4451390 h 6089135"/>
              <a:gd name="connsiteX104" fmla="*/ 5252552 w 6222173"/>
              <a:gd name="connsiteY104" fmla="*/ 4456621 h 6089135"/>
              <a:gd name="connsiteX105" fmla="*/ 5043254 w 6222173"/>
              <a:gd name="connsiteY105" fmla="*/ 4550775 h 6089135"/>
              <a:gd name="connsiteX106" fmla="*/ 4909827 w 6222173"/>
              <a:gd name="connsiteY106" fmla="*/ 4624006 h 6089135"/>
              <a:gd name="connsiteX107" fmla="*/ 4760702 w 6222173"/>
              <a:gd name="connsiteY107" fmla="*/ 4665852 h 6089135"/>
              <a:gd name="connsiteX108" fmla="*/ 4867967 w 6222173"/>
              <a:gd name="connsiteY108" fmla="*/ 4610929 h 6089135"/>
              <a:gd name="connsiteX109" fmla="*/ 4862734 w 6222173"/>
              <a:gd name="connsiteY109" fmla="*/ 4590006 h 6089135"/>
              <a:gd name="connsiteX110" fmla="*/ 4849653 w 6222173"/>
              <a:gd name="connsiteY110" fmla="*/ 4563852 h 6089135"/>
              <a:gd name="connsiteX111" fmla="*/ 4875816 w 6222173"/>
              <a:gd name="connsiteY111" fmla="*/ 4542929 h 6089135"/>
              <a:gd name="connsiteX112" fmla="*/ 4729307 w 6222173"/>
              <a:gd name="connsiteY112" fmla="*/ 4584775 h 6089135"/>
              <a:gd name="connsiteX113" fmla="*/ 4841805 w 6222173"/>
              <a:gd name="connsiteY113" fmla="*/ 4529852 h 6089135"/>
              <a:gd name="connsiteX114" fmla="*/ 4807794 w 6222173"/>
              <a:gd name="connsiteY114" fmla="*/ 4524621 h 6089135"/>
              <a:gd name="connsiteX115" fmla="*/ 4862734 w 6222173"/>
              <a:gd name="connsiteY115" fmla="*/ 4482775 h 6089135"/>
              <a:gd name="connsiteX116" fmla="*/ 4653436 w 6222173"/>
              <a:gd name="connsiteY116" fmla="*/ 4542929 h 6089135"/>
              <a:gd name="connsiteX117" fmla="*/ 4250537 w 6222173"/>
              <a:gd name="connsiteY117" fmla="*/ 4605698 h 6089135"/>
              <a:gd name="connsiteX118" fmla="*/ 3510145 w 6222173"/>
              <a:gd name="connsiteY118" fmla="*/ 4739083 h 6089135"/>
              <a:gd name="connsiteX119" fmla="*/ 3256371 w 6222173"/>
              <a:gd name="connsiteY119" fmla="*/ 4794006 h 6089135"/>
              <a:gd name="connsiteX120" fmla="*/ 3947055 w 6222173"/>
              <a:gd name="connsiteY120" fmla="*/ 4637083 h 6089135"/>
              <a:gd name="connsiteX121" fmla="*/ 4070018 w 6222173"/>
              <a:gd name="connsiteY121" fmla="*/ 4618775 h 6089135"/>
              <a:gd name="connsiteX122" fmla="*/ 4357803 w 6222173"/>
              <a:gd name="connsiteY122" fmla="*/ 4550775 h 6089135"/>
              <a:gd name="connsiteX123" fmla="*/ 4357803 w 6222173"/>
              <a:gd name="connsiteY123" fmla="*/ 4550775 h 6089135"/>
              <a:gd name="connsiteX124" fmla="*/ 3415961 w 6222173"/>
              <a:gd name="connsiteY124" fmla="*/ 4718160 h 6089135"/>
              <a:gd name="connsiteX125" fmla="*/ 3415961 w 6222173"/>
              <a:gd name="connsiteY125" fmla="*/ 4712929 h 6089135"/>
              <a:gd name="connsiteX126" fmla="*/ 3415961 w 6222173"/>
              <a:gd name="connsiteY126" fmla="*/ 4712929 h 6089135"/>
              <a:gd name="connsiteX127" fmla="*/ 3389799 w 6222173"/>
              <a:gd name="connsiteY127" fmla="*/ 4718160 h 6089135"/>
              <a:gd name="connsiteX128" fmla="*/ 3363636 w 6222173"/>
              <a:gd name="connsiteY128" fmla="*/ 4718160 h 6089135"/>
              <a:gd name="connsiteX129" fmla="*/ 4028158 w 6222173"/>
              <a:gd name="connsiteY129" fmla="*/ 4584775 h 6089135"/>
              <a:gd name="connsiteX130" fmla="*/ 4049088 w 6222173"/>
              <a:gd name="connsiteY130" fmla="*/ 4571698 h 6089135"/>
              <a:gd name="connsiteX131" fmla="*/ 4104029 w 6222173"/>
              <a:gd name="connsiteY131" fmla="*/ 4563852 h 6089135"/>
              <a:gd name="connsiteX132" fmla="*/ 4211294 w 6222173"/>
              <a:gd name="connsiteY132" fmla="*/ 4537698 h 6089135"/>
              <a:gd name="connsiteX133" fmla="*/ 4506928 w 6222173"/>
              <a:gd name="connsiteY133" fmla="*/ 4482775 h 6089135"/>
              <a:gd name="connsiteX134" fmla="*/ 4567101 w 6222173"/>
              <a:gd name="connsiteY134" fmla="*/ 4464467 h 6089135"/>
              <a:gd name="connsiteX135" fmla="*/ 4182515 w 6222173"/>
              <a:gd name="connsiteY135" fmla="*/ 4529852 h 6089135"/>
              <a:gd name="connsiteX136" fmla="*/ 3201430 w 6222173"/>
              <a:gd name="connsiteY136" fmla="*/ 4731237 h 6089135"/>
              <a:gd name="connsiteX137" fmla="*/ 3201430 w 6222173"/>
              <a:gd name="connsiteY137" fmla="*/ 4726006 h 6089135"/>
              <a:gd name="connsiteX138" fmla="*/ 3201430 w 6222173"/>
              <a:gd name="connsiteY138" fmla="*/ 4726006 h 6089135"/>
              <a:gd name="connsiteX139" fmla="*/ 3201430 w 6222173"/>
              <a:gd name="connsiteY139" fmla="*/ 4731237 h 6089135"/>
              <a:gd name="connsiteX140" fmla="*/ 3115095 w 6222173"/>
              <a:gd name="connsiteY140" fmla="*/ 4760006 h 6089135"/>
              <a:gd name="connsiteX141" fmla="*/ 3088933 w 6222173"/>
              <a:gd name="connsiteY141" fmla="*/ 4760006 h 6089135"/>
              <a:gd name="connsiteX142" fmla="*/ 2960737 w 6222173"/>
              <a:gd name="connsiteY142" fmla="*/ 4794006 h 6089135"/>
              <a:gd name="connsiteX143" fmla="*/ 3557237 w 6222173"/>
              <a:gd name="connsiteY143" fmla="*/ 4610929 h 6089135"/>
              <a:gd name="connsiteX144" fmla="*/ 4156353 w 6222173"/>
              <a:gd name="connsiteY144" fmla="*/ 4511544 h 6089135"/>
              <a:gd name="connsiteX145" fmla="*/ 4271467 w 6222173"/>
              <a:gd name="connsiteY145" fmla="*/ 4477544 h 6089135"/>
              <a:gd name="connsiteX146" fmla="*/ 3368869 w 6222173"/>
              <a:gd name="connsiteY146" fmla="*/ 4624006 h 6089135"/>
              <a:gd name="connsiteX147" fmla="*/ 3243290 w 6222173"/>
              <a:gd name="connsiteY147" fmla="*/ 4637083 h 6089135"/>
              <a:gd name="connsiteX148" fmla="*/ 3444739 w 6222173"/>
              <a:gd name="connsiteY148" fmla="*/ 4584775 h 6089135"/>
              <a:gd name="connsiteX149" fmla="*/ 3981066 w 6222173"/>
              <a:gd name="connsiteY149" fmla="*/ 4477544 h 6089135"/>
              <a:gd name="connsiteX150" fmla="*/ 4323792 w 6222173"/>
              <a:gd name="connsiteY150" fmla="*/ 4422621 h 6089135"/>
              <a:gd name="connsiteX151" fmla="*/ 4344722 w 6222173"/>
              <a:gd name="connsiteY151" fmla="*/ 4404313 h 6089135"/>
              <a:gd name="connsiteX152" fmla="*/ 4572333 w 6222173"/>
              <a:gd name="connsiteY152" fmla="*/ 4362467 h 6089135"/>
              <a:gd name="connsiteX153" fmla="*/ 4653436 w 6222173"/>
              <a:gd name="connsiteY153" fmla="*/ 4328467 h 6089135"/>
              <a:gd name="connsiteX154" fmla="*/ 4653436 w 6222173"/>
              <a:gd name="connsiteY154" fmla="*/ 4328467 h 6089135"/>
              <a:gd name="connsiteX155" fmla="*/ 4182515 w 6222173"/>
              <a:gd name="connsiteY155" fmla="*/ 4417390 h 6089135"/>
              <a:gd name="connsiteX156" fmla="*/ 2785450 w 6222173"/>
              <a:gd name="connsiteY156" fmla="*/ 4752160 h 6089135"/>
              <a:gd name="connsiteX157" fmla="*/ 2832542 w 6222173"/>
              <a:gd name="connsiteY157" fmla="*/ 4712929 h 6089135"/>
              <a:gd name="connsiteX158" fmla="*/ 2837775 w 6222173"/>
              <a:gd name="connsiteY158" fmla="*/ 4692006 h 6089135"/>
              <a:gd name="connsiteX159" fmla="*/ 2900565 w 6222173"/>
              <a:gd name="connsiteY159" fmla="*/ 4671083 h 6089135"/>
              <a:gd name="connsiteX160" fmla="*/ 2939808 w 6222173"/>
              <a:gd name="connsiteY160" fmla="*/ 4644929 h 6089135"/>
              <a:gd name="connsiteX161" fmla="*/ 2772369 w 6222173"/>
              <a:gd name="connsiteY161" fmla="*/ 4692006 h 6089135"/>
              <a:gd name="connsiteX162" fmla="*/ 2536909 w 6222173"/>
              <a:gd name="connsiteY162" fmla="*/ 4794006 h 6089135"/>
              <a:gd name="connsiteX163" fmla="*/ 2542141 w 6222173"/>
              <a:gd name="connsiteY163" fmla="*/ 4778314 h 6089135"/>
              <a:gd name="connsiteX164" fmla="*/ 2555223 w 6222173"/>
              <a:gd name="connsiteY164" fmla="*/ 4773083 h 6089135"/>
              <a:gd name="connsiteX165" fmla="*/ 2542141 w 6222173"/>
              <a:gd name="connsiteY165" fmla="*/ 4778314 h 6089135"/>
              <a:gd name="connsiteX166" fmla="*/ 2429643 w 6222173"/>
              <a:gd name="connsiteY166" fmla="*/ 4841083 h 6089135"/>
              <a:gd name="connsiteX167" fmla="*/ 2335459 w 6222173"/>
              <a:gd name="connsiteY167" fmla="*/ 4880314 h 6089135"/>
              <a:gd name="connsiteX168" fmla="*/ 2730510 w 6222173"/>
              <a:gd name="connsiteY168" fmla="*/ 4637083 h 6089135"/>
              <a:gd name="connsiteX169" fmla="*/ 2691266 w 6222173"/>
              <a:gd name="connsiteY169" fmla="*/ 4644929 h 6089135"/>
              <a:gd name="connsiteX170" fmla="*/ 2549990 w 6222173"/>
              <a:gd name="connsiteY170" fmla="*/ 4726006 h 6089135"/>
              <a:gd name="connsiteX171" fmla="*/ 2476736 w 6222173"/>
              <a:gd name="connsiteY171" fmla="*/ 4765237 h 6089135"/>
              <a:gd name="connsiteX172" fmla="*/ 2447957 w 6222173"/>
              <a:gd name="connsiteY172" fmla="*/ 4752160 h 6089135"/>
              <a:gd name="connsiteX173" fmla="*/ 2382551 w 6222173"/>
              <a:gd name="connsiteY173" fmla="*/ 4799237 h 6089135"/>
              <a:gd name="connsiteX174" fmla="*/ 2416562 w 6222173"/>
              <a:gd name="connsiteY174" fmla="*/ 4760006 h 6089135"/>
              <a:gd name="connsiteX175" fmla="*/ 2335459 w 6222173"/>
              <a:gd name="connsiteY175" fmla="*/ 4794006 h 6089135"/>
              <a:gd name="connsiteX176" fmla="*/ 2280519 w 6222173"/>
              <a:gd name="connsiteY176" fmla="*/ 4820160 h 6089135"/>
              <a:gd name="connsiteX177" fmla="*/ 2369471 w 6222173"/>
              <a:gd name="connsiteY177" fmla="*/ 4746929 h 6089135"/>
              <a:gd name="connsiteX178" fmla="*/ 2018896 w 6222173"/>
              <a:gd name="connsiteY178" fmla="*/ 5021545 h 6089135"/>
              <a:gd name="connsiteX179" fmla="*/ 1932560 w 6222173"/>
              <a:gd name="connsiteY179" fmla="*/ 5120929 h 6089135"/>
              <a:gd name="connsiteX180" fmla="*/ 1979653 w 6222173"/>
              <a:gd name="connsiteY180" fmla="*/ 5047699 h 6089135"/>
              <a:gd name="connsiteX181" fmla="*/ 2105232 w 6222173"/>
              <a:gd name="connsiteY181" fmla="*/ 4906468 h 6089135"/>
              <a:gd name="connsiteX182" fmla="*/ 2152323 w 6222173"/>
              <a:gd name="connsiteY182" fmla="*/ 4854160 h 6089135"/>
              <a:gd name="connsiteX183" fmla="*/ 1903782 w 6222173"/>
              <a:gd name="connsiteY183" fmla="*/ 5102622 h 6089135"/>
              <a:gd name="connsiteX184" fmla="*/ 1937793 w 6222173"/>
              <a:gd name="connsiteY184" fmla="*/ 5013699 h 6089135"/>
              <a:gd name="connsiteX185" fmla="*/ 1843609 w 6222173"/>
              <a:gd name="connsiteY185" fmla="*/ 5115699 h 6089135"/>
              <a:gd name="connsiteX186" fmla="*/ 2118312 w 6222173"/>
              <a:gd name="connsiteY186" fmla="*/ 4786160 h 6089135"/>
              <a:gd name="connsiteX187" fmla="*/ 2126161 w 6222173"/>
              <a:gd name="connsiteY187" fmla="*/ 4778314 h 6089135"/>
              <a:gd name="connsiteX188" fmla="*/ 2134010 w 6222173"/>
              <a:gd name="connsiteY188" fmla="*/ 4773083 h 6089135"/>
              <a:gd name="connsiteX189" fmla="*/ 2139242 w 6222173"/>
              <a:gd name="connsiteY189" fmla="*/ 4765237 h 6089135"/>
              <a:gd name="connsiteX190" fmla="*/ 2139242 w 6222173"/>
              <a:gd name="connsiteY190" fmla="*/ 4765237 h 6089135"/>
              <a:gd name="connsiteX191" fmla="*/ 2134010 w 6222173"/>
              <a:gd name="connsiteY191" fmla="*/ 4773083 h 6089135"/>
              <a:gd name="connsiteX192" fmla="*/ 2126161 w 6222173"/>
              <a:gd name="connsiteY192" fmla="*/ 4778314 h 6089135"/>
              <a:gd name="connsiteX193" fmla="*/ 2118312 w 6222173"/>
              <a:gd name="connsiteY193" fmla="*/ 4786160 h 6089135"/>
              <a:gd name="connsiteX194" fmla="*/ 1992734 w 6222173"/>
              <a:gd name="connsiteY194" fmla="*/ 4888160 h 6089135"/>
              <a:gd name="connsiteX195" fmla="*/ 1830528 w 6222173"/>
              <a:gd name="connsiteY195" fmla="*/ 5094776 h 6089135"/>
              <a:gd name="connsiteX196" fmla="*/ 1851457 w 6222173"/>
              <a:gd name="connsiteY196" fmla="*/ 5034622 h 6089135"/>
              <a:gd name="connsiteX197" fmla="*/ 1770354 w 6222173"/>
              <a:gd name="connsiteY197" fmla="*/ 5136622 h 6089135"/>
              <a:gd name="connsiteX198" fmla="*/ 1744192 w 6222173"/>
              <a:gd name="connsiteY198" fmla="*/ 5168006 h 6089135"/>
              <a:gd name="connsiteX199" fmla="*/ 1791284 w 6222173"/>
              <a:gd name="connsiteY199" fmla="*/ 5060775 h 6089135"/>
              <a:gd name="connsiteX200" fmla="*/ 1791284 w 6222173"/>
              <a:gd name="connsiteY200" fmla="*/ 5042468 h 6089135"/>
              <a:gd name="connsiteX201" fmla="*/ 1702333 w 6222173"/>
              <a:gd name="connsiteY201" fmla="*/ 5162776 h 6089135"/>
              <a:gd name="connsiteX202" fmla="*/ 1629078 w 6222173"/>
              <a:gd name="connsiteY202" fmla="*/ 5296160 h 6089135"/>
              <a:gd name="connsiteX203" fmla="*/ 1587218 w 6222173"/>
              <a:gd name="connsiteY203" fmla="*/ 5343237 h 6089135"/>
              <a:gd name="connsiteX204" fmla="*/ 1561056 w 6222173"/>
              <a:gd name="connsiteY204" fmla="*/ 5343237 h 6089135"/>
              <a:gd name="connsiteX205" fmla="*/ 1527045 w 6222173"/>
              <a:gd name="connsiteY205" fmla="*/ 5424314 h 6089135"/>
              <a:gd name="connsiteX206" fmla="*/ 1479953 w 6222173"/>
              <a:gd name="connsiteY206" fmla="*/ 5526315 h 6089135"/>
              <a:gd name="connsiteX207" fmla="*/ 1466872 w 6222173"/>
              <a:gd name="connsiteY207" fmla="*/ 5552468 h 6089135"/>
              <a:gd name="connsiteX208" fmla="*/ 1427629 w 6222173"/>
              <a:gd name="connsiteY208" fmla="*/ 5908161 h 6089135"/>
              <a:gd name="connsiteX209" fmla="*/ 1380537 w 6222173"/>
              <a:gd name="connsiteY209" fmla="*/ 6088623 h 6089135"/>
              <a:gd name="connsiteX210" fmla="*/ 1333445 w 6222173"/>
              <a:gd name="connsiteY210" fmla="*/ 6075546 h 6089135"/>
              <a:gd name="connsiteX211" fmla="*/ 1325596 w 6222173"/>
              <a:gd name="connsiteY211" fmla="*/ 6015392 h 6089135"/>
              <a:gd name="connsiteX212" fmla="*/ 1286352 w 6222173"/>
              <a:gd name="connsiteY212" fmla="*/ 5968315 h 6089135"/>
              <a:gd name="connsiteX213" fmla="*/ 1273271 w 6222173"/>
              <a:gd name="connsiteY213" fmla="*/ 6023238 h 6089135"/>
              <a:gd name="connsiteX214" fmla="*/ 1226179 w 6222173"/>
              <a:gd name="connsiteY214" fmla="*/ 5963084 h 6089135"/>
              <a:gd name="connsiteX215" fmla="*/ 1218330 w 6222173"/>
              <a:gd name="connsiteY215" fmla="*/ 6002315 h 6089135"/>
              <a:gd name="connsiteX216" fmla="*/ 1184320 w 6222173"/>
              <a:gd name="connsiteY216" fmla="*/ 5942161 h 6089135"/>
              <a:gd name="connsiteX217" fmla="*/ 1166006 w 6222173"/>
              <a:gd name="connsiteY217" fmla="*/ 5685853 h 6089135"/>
              <a:gd name="connsiteX218" fmla="*/ 1179087 w 6222173"/>
              <a:gd name="connsiteY218" fmla="*/ 5565545 h 6089135"/>
              <a:gd name="connsiteX219" fmla="*/ 1166006 w 6222173"/>
              <a:gd name="connsiteY219" fmla="*/ 5612622 h 6089135"/>
              <a:gd name="connsiteX220" fmla="*/ 1145076 w 6222173"/>
              <a:gd name="connsiteY220" fmla="*/ 5680622 h 6089135"/>
              <a:gd name="connsiteX221" fmla="*/ 1142460 w 6222173"/>
              <a:gd name="connsiteY221" fmla="*/ 5625699 h 6089135"/>
              <a:gd name="connsiteX222" fmla="*/ 1145076 w 6222173"/>
              <a:gd name="connsiteY222" fmla="*/ 5651853 h 6089135"/>
              <a:gd name="connsiteX223" fmla="*/ 1142460 w 6222173"/>
              <a:gd name="connsiteY223" fmla="*/ 5625699 h 6089135"/>
              <a:gd name="connsiteX224" fmla="*/ 1137227 w 6222173"/>
              <a:gd name="connsiteY224" fmla="*/ 5513238 h 6089135"/>
              <a:gd name="connsiteX225" fmla="*/ 1147692 w 6222173"/>
              <a:gd name="connsiteY225" fmla="*/ 5390314 h 6089135"/>
              <a:gd name="connsiteX226" fmla="*/ 1131995 w 6222173"/>
              <a:gd name="connsiteY226" fmla="*/ 5411237 h 6089135"/>
              <a:gd name="connsiteX227" fmla="*/ 1124146 w 6222173"/>
              <a:gd name="connsiteY227" fmla="*/ 5505391 h 6089135"/>
              <a:gd name="connsiteX228" fmla="*/ 1118914 w 6222173"/>
              <a:gd name="connsiteY228" fmla="*/ 5437391 h 6089135"/>
              <a:gd name="connsiteX229" fmla="*/ 1145076 w 6222173"/>
              <a:gd name="connsiteY229" fmla="*/ 5343237 h 6089135"/>
              <a:gd name="connsiteX230" fmla="*/ 1150309 w 6222173"/>
              <a:gd name="connsiteY230" fmla="*/ 5249083 h 6089135"/>
              <a:gd name="connsiteX231" fmla="*/ 1218330 w 6222173"/>
              <a:gd name="connsiteY231" fmla="*/ 4982314 h 6089135"/>
              <a:gd name="connsiteX232" fmla="*/ 1493034 w 6222173"/>
              <a:gd name="connsiteY232" fmla="*/ 4375544 h 6089135"/>
              <a:gd name="connsiteX233" fmla="*/ 1574137 w 6222173"/>
              <a:gd name="connsiteY233" fmla="*/ 4270928 h 6089135"/>
              <a:gd name="connsiteX234" fmla="*/ 1555824 w 6222173"/>
              <a:gd name="connsiteY234" fmla="*/ 4247390 h 6089135"/>
              <a:gd name="connsiteX235" fmla="*/ 1192168 w 6222173"/>
              <a:gd name="connsiteY235" fmla="*/ 4255236 h 6089135"/>
              <a:gd name="connsiteX236" fmla="*/ 721247 w 6222173"/>
              <a:gd name="connsiteY236" fmla="*/ 4255236 h 6089135"/>
              <a:gd name="connsiteX237" fmla="*/ 695085 w 6222173"/>
              <a:gd name="connsiteY237" fmla="*/ 4247390 h 6089135"/>
              <a:gd name="connsiteX238" fmla="*/ 687237 w 6222173"/>
              <a:gd name="connsiteY238" fmla="*/ 4263082 h 6089135"/>
              <a:gd name="connsiteX239" fmla="*/ 760491 w 6222173"/>
              <a:gd name="connsiteY239" fmla="*/ 4263082 h 6089135"/>
              <a:gd name="connsiteX240" fmla="*/ 763107 w 6222173"/>
              <a:gd name="connsiteY240" fmla="*/ 4263082 h 6089135"/>
              <a:gd name="connsiteX241" fmla="*/ 773572 w 6222173"/>
              <a:gd name="connsiteY241" fmla="*/ 4263082 h 6089135"/>
              <a:gd name="connsiteX242" fmla="*/ 802350 w 6222173"/>
              <a:gd name="connsiteY242" fmla="*/ 4263082 h 6089135"/>
              <a:gd name="connsiteX243" fmla="*/ 768339 w 6222173"/>
              <a:gd name="connsiteY243" fmla="*/ 4268313 h 6089135"/>
              <a:gd name="connsiteX244" fmla="*/ 634912 w 6222173"/>
              <a:gd name="connsiteY244" fmla="*/ 4263082 h 6089135"/>
              <a:gd name="connsiteX245" fmla="*/ 674155 w 6222173"/>
              <a:gd name="connsiteY245" fmla="*/ 4281390 h 6089135"/>
              <a:gd name="connsiteX246" fmla="*/ 498868 w 6222173"/>
              <a:gd name="connsiteY246" fmla="*/ 4281390 h 6089135"/>
              <a:gd name="connsiteX247" fmla="*/ 438695 w 6222173"/>
              <a:gd name="connsiteY247" fmla="*/ 4281390 h 6089135"/>
              <a:gd name="connsiteX248" fmla="*/ 177072 w 6222173"/>
              <a:gd name="connsiteY248" fmla="*/ 4216005 h 6089135"/>
              <a:gd name="connsiteX249" fmla="*/ 198002 w 6222173"/>
              <a:gd name="connsiteY249" fmla="*/ 4174159 h 6089135"/>
              <a:gd name="connsiteX250" fmla="*/ 169224 w 6222173"/>
              <a:gd name="connsiteY250" fmla="*/ 4140159 h 6089135"/>
              <a:gd name="connsiteX251" fmla="*/ 216316 w 6222173"/>
              <a:gd name="connsiteY251" fmla="*/ 4100928 h 6089135"/>
              <a:gd name="connsiteX252" fmla="*/ 135213 w 6222173"/>
              <a:gd name="connsiteY252" fmla="*/ 4074774 h 6089135"/>
              <a:gd name="connsiteX253" fmla="*/ 143061 w 6222173"/>
              <a:gd name="connsiteY253" fmla="*/ 4059082 h 6089135"/>
              <a:gd name="connsiteX254" fmla="*/ 116899 w 6222173"/>
              <a:gd name="connsiteY254" fmla="*/ 4046005 h 6089135"/>
              <a:gd name="connsiteX255" fmla="*/ 122132 w 6222173"/>
              <a:gd name="connsiteY255" fmla="*/ 4006774 h 6089135"/>
              <a:gd name="connsiteX256" fmla="*/ 135213 w 6222173"/>
              <a:gd name="connsiteY256" fmla="*/ 3993697 h 6089135"/>
              <a:gd name="connsiteX257" fmla="*/ 129980 w 6222173"/>
              <a:gd name="connsiteY257" fmla="*/ 3964928 h 6089135"/>
              <a:gd name="connsiteX258" fmla="*/ 145678 w 6222173"/>
              <a:gd name="connsiteY258" fmla="*/ 3941389 h 6089135"/>
              <a:gd name="connsiteX259" fmla="*/ 95969 w 6222173"/>
              <a:gd name="connsiteY259" fmla="*/ 3925697 h 6089135"/>
              <a:gd name="connsiteX260" fmla="*/ 143061 w 6222173"/>
              <a:gd name="connsiteY260" fmla="*/ 3899543 h 6089135"/>
              <a:gd name="connsiteX261" fmla="*/ 48877 w 6222173"/>
              <a:gd name="connsiteY261" fmla="*/ 3839389 h 6089135"/>
              <a:gd name="connsiteX262" fmla="*/ 95969 w 6222173"/>
              <a:gd name="connsiteY262" fmla="*/ 3792312 h 6089135"/>
              <a:gd name="connsiteX263" fmla="*/ 88121 w 6222173"/>
              <a:gd name="connsiteY263" fmla="*/ 3763543 h 6089135"/>
              <a:gd name="connsiteX264" fmla="*/ 163991 w 6222173"/>
              <a:gd name="connsiteY264" fmla="*/ 3758312 h 6089135"/>
              <a:gd name="connsiteX265" fmla="*/ 122132 w 6222173"/>
              <a:gd name="connsiteY265" fmla="*/ 3737389 h 6089135"/>
              <a:gd name="connsiteX266" fmla="*/ 95969 w 6222173"/>
              <a:gd name="connsiteY266" fmla="*/ 3711235 h 6089135"/>
              <a:gd name="connsiteX267" fmla="*/ 143061 w 6222173"/>
              <a:gd name="connsiteY267" fmla="*/ 3651081 h 6089135"/>
              <a:gd name="connsiteX268" fmla="*/ 101202 w 6222173"/>
              <a:gd name="connsiteY268" fmla="*/ 3624928 h 6089135"/>
              <a:gd name="connsiteX269" fmla="*/ 103818 w 6222173"/>
              <a:gd name="connsiteY269" fmla="*/ 3622312 h 6089135"/>
              <a:gd name="connsiteX270" fmla="*/ 101202 w 6222173"/>
              <a:gd name="connsiteY270" fmla="*/ 3624928 h 6089135"/>
              <a:gd name="connsiteX271" fmla="*/ 75039 w 6222173"/>
              <a:gd name="connsiteY271" fmla="*/ 3638004 h 6089135"/>
              <a:gd name="connsiteX272" fmla="*/ 116899 w 6222173"/>
              <a:gd name="connsiteY272" fmla="*/ 3575235 h 6089135"/>
              <a:gd name="connsiteX273" fmla="*/ 163991 w 6222173"/>
              <a:gd name="connsiteY273" fmla="*/ 3570004 h 6089135"/>
              <a:gd name="connsiteX274" fmla="*/ 109050 w 6222173"/>
              <a:gd name="connsiteY274" fmla="*/ 3562158 h 6089135"/>
              <a:gd name="connsiteX275" fmla="*/ 129980 w 6222173"/>
              <a:gd name="connsiteY275" fmla="*/ 3536004 h 6089135"/>
              <a:gd name="connsiteX276" fmla="*/ 88121 w 6222173"/>
              <a:gd name="connsiteY276" fmla="*/ 3496774 h 6089135"/>
              <a:gd name="connsiteX277" fmla="*/ 109050 w 6222173"/>
              <a:gd name="connsiteY277" fmla="*/ 3454927 h 6089135"/>
              <a:gd name="connsiteX278" fmla="*/ 143061 w 6222173"/>
              <a:gd name="connsiteY278" fmla="*/ 3441850 h 6089135"/>
              <a:gd name="connsiteX279" fmla="*/ 169224 w 6222173"/>
              <a:gd name="connsiteY279" fmla="*/ 3420927 h 6089135"/>
              <a:gd name="connsiteX280" fmla="*/ 116899 w 6222173"/>
              <a:gd name="connsiteY280" fmla="*/ 3386927 h 6089135"/>
              <a:gd name="connsiteX281" fmla="*/ 116899 w 6222173"/>
              <a:gd name="connsiteY281" fmla="*/ 3360773 h 6089135"/>
              <a:gd name="connsiteX282" fmla="*/ 56726 w 6222173"/>
              <a:gd name="connsiteY282" fmla="*/ 3347696 h 6089135"/>
              <a:gd name="connsiteX283" fmla="*/ 116899 w 6222173"/>
              <a:gd name="connsiteY283" fmla="*/ 3321543 h 6089135"/>
              <a:gd name="connsiteX284" fmla="*/ 116899 w 6222173"/>
              <a:gd name="connsiteY284" fmla="*/ 3321543 h 6089135"/>
              <a:gd name="connsiteX285" fmla="*/ 75039 w 6222173"/>
              <a:gd name="connsiteY285" fmla="*/ 3266619 h 6089135"/>
              <a:gd name="connsiteX286" fmla="*/ 122132 w 6222173"/>
              <a:gd name="connsiteY286" fmla="*/ 3248312 h 6089135"/>
              <a:gd name="connsiteX287" fmla="*/ 82888 w 6222173"/>
              <a:gd name="connsiteY287" fmla="*/ 3240466 h 6089135"/>
              <a:gd name="connsiteX288" fmla="*/ 88121 w 6222173"/>
              <a:gd name="connsiteY288" fmla="*/ 3219542 h 6089135"/>
              <a:gd name="connsiteX289" fmla="*/ 103818 w 6222173"/>
              <a:gd name="connsiteY289" fmla="*/ 3193389 h 6089135"/>
              <a:gd name="connsiteX290" fmla="*/ 56726 w 6222173"/>
              <a:gd name="connsiteY290" fmla="*/ 3159388 h 6089135"/>
              <a:gd name="connsiteX291" fmla="*/ 88121 w 6222173"/>
              <a:gd name="connsiteY291" fmla="*/ 3138465 h 6089135"/>
              <a:gd name="connsiteX292" fmla="*/ 93353 w 6222173"/>
              <a:gd name="connsiteY292" fmla="*/ 3091388 h 6089135"/>
              <a:gd name="connsiteX293" fmla="*/ 61958 w 6222173"/>
              <a:gd name="connsiteY293" fmla="*/ 3086158 h 6089135"/>
              <a:gd name="connsiteX294" fmla="*/ 95969 w 6222173"/>
              <a:gd name="connsiteY294" fmla="*/ 3052158 h 6089135"/>
              <a:gd name="connsiteX295" fmla="*/ 35796 w 6222173"/>
              <a:gd name="connsiteY295" fmla="*/ 3031234 h 6089135"/>
              <a:gd name="connsiteX296" fmla="*/ 135213 w 6222173"/>
              <a:gd name="connsiteY296" fmla="*/ 2992004 h 6089135"/>
              <a:gd name="connsiteX297" fmla="*/ 82888 w 6222173"/>
              <a:gd name="connsiteY297" fmla="*/ 2978927 h 6089135"/>
              <a:gd name="connsiteX298" fmla="*/ 98585 w 6222173"/>
              <a:gd name="connsiteY298" fmla="*/ 2929234 h 6089135"/>
              <a:gd name="connsiteX299" fmla="*/ 22715 w 6222173"/>
              <a:gd name="connsiteY299" fmla="*/ 2924004 h 6089135"/>
              <a:gd name="connsiteX300" fmla="*/ 27947 w 6222173"/>
              <a:gd name="connsiteY300" fmla="*/ 2871696 h 6089135"/>
              <a:gd name="connsiteX301" fmla="*/ 82888 w 6222173"/>
              <a:gd name="connsiteY301" fmla="*/ 2837696 h 6089135"/>
              <a:gd name="connsiteX302" fmla="*/ 56726 w 6222173"/>
              <a:gd name="connsiteY302" fmla="*/ 2808927 h 6089135"/>
              <a:gd name="connsiteX303" fmla="*/ 122132 w 6222173"/>
              <a:gd name="connsiteY303" fmla="*/ 2790619 h 6089135"/>
              <a:gd name="connsiteX304" fmla="*/ 27947 w 6222173"/>
              <a:gd name="connsiteY304" fmla="*/ 2756619 h 6089135"/>
              <a:gd name="connsiteX305" fmla="*/ 56726 w 6222173"/>
              <a:gd name="connsiteY305" fmla="*/ 2735696 h 6089135"/>
              <a:gd name="connsiteX306" fmla="*/ 22715 w 6222173"/>
              <a:gd name="connsiteY306" fmla="*/ 2735696 h 6089135"/>
              <a:gd name="connsiteX307" fmla="*/ 35796 w 6222173"/>
              <a:gd name="connsiteY307" fmla="*/ 2696465 h 6089135"/>
              <a:gd name="connsiteX308" fmla="*/ 122132 w 6222173"/>
              <a:gd name="connsiteY308" fmla="*/ 2662465 h 6089135"/>
              <a:gd name="connsiteX309" fmla="*/ 95969 w 6222173"/>
              <a:gd name="connsiteY309" fmla="*/ 2636311 h 6089135"/>
              <a:gd name="connsiteX310" fmla="*/ 75039 w 6222173"/>
              <a:gd name="connsiteY310" fmla="*/ 2636311 h 6089135"/>
              <a:gd name="connsiteX311" fmla="*/ 75039 w 6222173"/>
              <a:gd name="connsiteY311" fmla="*/ 2602311 h 6089135"/>
              <a:gd name="connsiteX312" fmla="*/ 48877 w 6222173"/>
              <a:gd name="connsiteY312" fmla="*/ 2604926 h 6089135"/>
              <a:gd name="connsiteX313" fmla="*/ 33180 w 6222173"/>
              <a:gd name="connsiteY313" fmla="*/ 2591849 h 6089135"/>
              <a:gd name="connsiteX314" fmla="*/ 82888 w 6222173"/>
              <a:gd name="connsiteY314" fmla="*/ 2560465 h 6089135"/>
              <a:gd name="connsiteX315" fmla="*/ 82888 w 6222173"/>
              <a:gd name="connsiteY315" fmla="*/ 2560465 h 6089135"/>
              <a:gd name="connsiteX316" fmla="*/ 48877 w 6222173"/>
              <a:gd name="connsiteY316" fmla="*/ 2555234 h 6089135"/>
              <a:gd name="connsiteX317" fmla="*/ 61958 w 6222173"/>
              <a:gd name="connsiteY317" fmla="*/ 2534311 h 6089135"/>
              <a:gd name="connsiteX318" fmla="*/ 1785 w 6222173"/>
              <a:gd name="connsiteY318" fmla="*/ 2534311 h 6089135"/>
              <a:gd name="connsiteX319" fmla="*/ 61958 w 6222173"/>
              <a:gd name="connsiteY319" fmla="*/ 2487234 h 6089135"/>
              <a:gd name="connsiteX320" fmla="*/ 82888 w 6222173"/>
              <a:gd name="connsiteY320" fmla="*/ 2466311 h 6089135"/>
              <a:gd name="connsiteX321" fmla="*/ 61958 w 6222173"/>
              <a:gd name="connsiteY321" fmla="*/ 2434926 h 6089135"/>
              <a:gd name="connsiteX322" fmla="*/ 22715 w 6222173"/>
              <a:gd name="connsiteY322" fmla="*/ 2427080 h 6089135"/>
              <a:gd name="connsiteX323" fmla="*/ 75039 w 6222173"/>
              <a:gd name="connsiteY323" fmla="*/ 2387849 h 6089135"/>
              <a:gd name="connsiteX324" fmla="*/ 95969 w 6222173"/>
              <a:gd name="connsiteY324" fmla="*/ 2366926 h 6089135"/>
              <a:gd name="connsiteX325" fmla="*/ 150910 w 6222173"/>
              <a:gd name="connsiteY325" fmla="*/ 2372157 h 6089135"/>
              <a:gd name="connsiteX326" fmla="*/ 95969 w 6222173"/>
              <a:gd name="connsiteY326" fmla="*/ 2359080 h 6089135"/>
              <a:gd name="connsiteX327" fmla="*/ 56726 w 6222173"/>
              <a:gd name="connsiteY327" fmla="*/ 2306772 h 6089135"/>
              <a:gd name="connsiteX328" fmla="*/ 169224 w 6222173"/>
              <a:gd name="connsiteY328" fmla="*/ 2246618 h 6089135"/>
              <a:gd name="connsiteX329" fmla="*/ 109050 w 6222173"/>
              <a:gd name="connsiteY329" fmla="*/ 2251849 h 6089135"/>
              <a:gd name="connsiteX330" fmla="*/ 109050 w 6222173"/>
              <a:gd name="connsiteY330" fmla="*/ 2225695 h 6089135"/>
              <a:gd name="connsiteX331" fmla="*/ 245094 w 6222173"/>
              <a:gd name="connsiteY331" fmla="*/ 2178618 h 6089135"/>
              <a:gd name="connsiteX332" fmla="*/ 357592 w 6222173"/>
              <a:gd name="connsiteY332" fmla="*/ 2139387 h 6089135"/>
              <a:gd name="connsiteX333" fmla="*/ 532879 w 6222173"/>
              <a:gd name="connsiteY333" fmla="*/ 2110618 h 6089135"/>
              <a:gd name="connsiteX334" fmla="*/ 464857 w 6222173"/>
              <a:gd name="connsiteY334" fmla="*/ 2139387 h 6089135"/>
              <a:gd name="connsiteX335" fmla="*/ 464857 w 6222173"/>
              <a:gd name="connsiteY335" fmla="*/ 2139387 h 6089135"/>
              <a:gd name="connsiteX336" fmla="*/ 640144 w 6222173"/>
              <a:gd name="connsiteY336" fmla="*/ 2105387 h 6089135"/>
              <a:gd name="connsiteX337" fmla="*/ 600901 w 6222173"/>
              <a:gd name="connsiteY337" fmla="*/ 2097541 h 6089135"/>
              <a:gd name="connsiteX338" fmla="*/ 2892716 w 6222173"/>
              <a:gd name="connsiteY338" fmla="*/ 1715695 h 6089135"/>
              <a:gd name="connsiteX339" fmla="*/ 2858705 w 6222173"/>
              <a:gd name="connsiteY339" fmla="*/ 1734002 h 6089135"/>
              <a:gd name="connsiteX340" fmla="*/ 2785450 w 6222173"/>
              <a:gd name="connsiteY340" fmla="*/ 1741848 h 6089135"/>
              <a:gd name="connsiteX341" fmla="*/ 2858705 w 6222173"/>
              <a:gd name="connsiteY341" fmla="*/ 1734002 h 6089135"/>
              <a:gd name="connsiteX342" fmla="*/ 2931959 w 6222173"/>
              <a:gd name="connsiteY342" fmla="*/ 1720925 h 6089135"/>
              <a:gd name="connsiteX343" fmla="*/ 2931959 w 6222173"/>
              <a:gd name="connsiteY343" fmla="*/ 1720925 h 6089135"/>
              <a:gd name="connsiteX344" fmla="*/ 2892716 w 6222173"/>
              <a:gd name="connsiteY344" fmla="*/ 1715695 h 6089135"/>
              <a:gd name="connsiteX345" fmla="*/ 3308696 w 6222173"/>
              <a:gd name="connsiteY345" fmla="*/ 1639848 h 6089135"/>
              <a:gd name="connsiteX346" fmla="*/ 3308696 w 6222173"/>
              <a:gd name="connsiteY346" fmla="*/ 1639848 h 6089135"/>
              <a:gd name="connsiteX347" fmla="*/ 3423810 w 6222173"/>
              <a:gd name="connsiteY347" fmla="*/ 1613694 h 6089135"/>
              <a:gd name="connsiteX348" fmla="*/ 3457821 w 6222173"/>
              <a:gd name="connsiteY348" fmla="*/ 1579694 h 6089135"/>
              <a:gd name="connsiteX349" fmla="*/ 3483983 w 6222173"/>
              <a:gd name="connsiteY349" fmla="*/ 1574464 h 6089135"/>
              <a:gd name="connsiteX350" fmla="*/ 3457821 w 6222173"/>
              <a:gd name="connsiteY350" fmla="*/ 1514310 h 6089135"/>
              <a:gd name="connsiteX351" fmla="*/ 3470902 w 6222173"/>
              <a:gd name="connsiteY351" fmla="*/ 1485540 h 6089135"/>
              <a:gd name="connsiteX352" fmla="*/ 3449972 w 6222173"/>
              <a:gd name="connsiteY352" fmla="*/ 1467233 h 6089135"/>
              <a:gd name="connsiteX353" fmla="*/ 3478750 w 6222173"/>
              <a:gd name="connsiteY353" fmla="*/ 1425386 h 6089135"/>
              <a:gd name="connsiteX354" fmla="*/ 3449972 w 6222173"/>
              <a:gd name="connsiteY354" fmla="*/ 1399233 h 6089135"/>
              <a:gd name="connsiteX355" fmla="*/ 3463053 w 6222173"/>
              <a:gd name="connsiteY355" fmla="*/ 1378310 h 6089135"/>
              <a:gd name="connsiteX356" fmla="*/ 3497064 w 6222173"/>
              <a:gd name="connsiteY356" fmla="*/ 1370463 h 6089135"/>
              <a:gd name="connsiteX357" fmla="*/ 3478750 w 6222173"/>
              <a:gd name="connsiteY357" fmla="*/ 1352156 h 6089135"/>
              <a:gd name="connsiteX358" fmla="*/ 3436891 w 6222173"/>
              <a:gd name="connsiteY358" fmla="*/ 1244925 h 6089135"/>
              <a:gd name="connsiteX359" fmla="*/ 3470902 w 6222173"/>
              <a:gd name="connsiteY359" fmla="*/ 1244925 h 6089135"/>
              <a:gd name="connsiteX360" fmla="*/ 3478750 w 6222173"/>
              <a:gd name="connsiteY360" fmla="*/ 1231848 h 6089135"/>
              <a:gd name="connsiteX361" fmla="*/ 3447356 w 6222173"/>
              <a:gd name="connsiteY361" fmla="*/ 1226617 h 6089135"/>
              <a:gd name="connsiteX362" fmla="*/ 3444739 w 6222173"/>
              <a:gd name="connsiteY362" fmla="*/ 1224002 h 6089135"/>
              <a:gd name="connsiteX363" fmla="*/ 3415961 w 6222173"/>
              <a:gd name="connsiteY363" fmla="*/ 1122002 h 6089135"/>
              <a:gd name="connsiteX364" fmla="*/ 3436891 w 6222173"/>
              <a:gd name="connsiteY364" fmla="*/ 1069694 h 6089135"/>
              <a:gd name="connsiteX365" fmla="*/ 3436891 w 6222173"/>
              <a:gd name="connsiteY365" fmla="*/ 1022617 h 6089135"/>
              <a:gd name="connsiteX366" fmla="*/ 3415961 w 6222173"/>
              <a:gd name="connsiteY366" fmla="*/ 996463 h 6089135"/>
              <a:gd name="connsiteX367" fmla="*/ 3421193 w 6222173"/>
              <a:gd name="connsiteY367" fmla="*/ 944155 h 6089135"/>
              <a:gd name="connsiteX368" fmla="*/ 3449972 w 6222173"/>
              <a:gd name="connsiteY368" fmla="*/ 920617 h 6089135"/>
              <a:gd name="connsiteX369" fmla="*/ 3439507 w 6222173"/>
              <a:gd name="connsiteY369" fmla="*/ 918001 h 6089135"/>
              <a:gd name="connsiteX370" fmla="*/ 3444739 w 6222173"/>
              <a:gd name="connsiteY370" fmla="*/ 915386 h 6089135"/>
              <a:gd name="connsiteX371" fmla="*/ 3389799 w 6222173"/>
              <a:gd name="connsiteY371" fmla="*/ 855232 h 6089135"/>
              <a:gd name="connsiteX372" fmla="*/ 3410728 w 6222173"/>
              <a:gd name="connsiteY372" fmla="*/ 813386 h 6089135"/>
              <a:gd name="connsiteX373" fmla="*/ 3350555 w 6222173"/>
              <a:gd name="connsiteY373" fmla="*/ 787232 h 6089135"/>
              <a:gd name="connsiteX374" fmla="*/ 3431658 w 6222173"/>
              <a:gd name="connsiteY374" fmla="*/ 787232 h 6089135"/>
              <a:gd name="connsiteX375" fmla="*/ 3384566 w 6222173"/>
              <a:gd name="connsiteY375" fmla="*/ 748001 h 6089135"/>
              <a:gd name="connsiteX376" fmla="*/ 3402880 w 6222173"/>
              <a:gd name="connsiteY376" fmla="*/ 740155 h 6089135"/>
              <a:gd name="connsiteX377" fmla="*/ 3426032 w 6222173"/>
              <a:gd name="connsiteY377" fmla="*/ 738091 h 6089135"/>
              <a:gd name="connsiteX378" fmla="*/ 3435782 w 6222173"/>
              <a:gd name="connsiteY378" fmla="*/ 737427 h 6089135"/>
              <a:gd name="connsiteX379" fmla="*/ 3437141 w 6222173"/>
              <a:gd name="connsiteY379" fmla="*/ 737396 h 6089135"/>
              <a:gd name="connsiteX380" fmla="*/ 3436523 w 6222173"/>
              <a:gd name="connsiteY380" fmla="*/ 737376 h 6089135"/>
              <a:gd name="connsiteX381" fmla="*/ 3435782 w 6222173"/>
              <a:gd name="connsiteY381" fmla="*/ 737427 h 6089135"/>
              <a:gd name="connsiteX382" fmla="*/ 3430677 w 6222173"/>
              <a:gd name="connsiteY382" fmla="*/ 737539 h 6089135"/>
              <a:gd name="connsiteX383" fmla="*/ 3389799 w 6222173"/>
              <a:gd name="connsiteY383" fmla="*/ 727078 h 6089135"/>
              <a:gd name="connsiteX384" fmla="*/ 3423810 w 6222173"/>
              <a:gd name="connsiteY384" fmla="*/ 700924 h 6089135"/>
              <a:gd name="connsiteX385" fmla="*/ 3491832 w 6222173"/>
              <a:gd name="connsiteY385" fmla="*/ 700924 h 6089135"/>
              <a:gd name="connsiteX386" fmla="*/ 3389799 w 6222173"/>
              <a:gd name="connsiteY386" fmla="*/ 680001 h 6089135"/>
              <a:gd name="connsiteX387" fmla="*/ 3384566 w 6222173"/>
              <a:gd name="connsiteY387" fmla="*/ 653847 h 6089135"/>
              <a:gd name="connsiteX388" fmla="*/ 3381950 w 6222173"/>
              <a:gd name="connsiteY388" fmla="*/ 651232 h 6089135"/>
              <a:gd name="connsiteX389" fmla="*/ 3384566 w 6222173"/>
              <a:gd name="connsiteY389" fmla="*/ 646001 h 6089135"/>
              <a:gd name="connsiteX390" fmla="*/ 3350555 w 6222173"/>
              <a:gd name="connsiteY390" fmla="*/ 619847 h 6089135"/>
              <a:gd name="connsiteX391" fmla="*/ 3402880 w 6222173"/>
              <a:gd name="connsiteY391" fmla="*/ 591078 h 6089135"/>
              <a:gd name="connsiteX392" fmla="*/ 3434275 w 6222173"/>
              <a:gd name="connsiteY392" fmla="*/ 567539 h 6089135"/>
              <a:gd name="connsiteX393" fmla="*/ 3402880 w 6222173"/>
              <a:gd name="connsiteY393" fmla="*/ 559693 h 6089135"/>
              <a:gd name="connsiteX394" fmla="*/ 3415961 w 6222173"/>
              <a:gd name="connsiteY394" fmla="*/ 512616 h 6089135"/>
              <a:gd name="connsiteX395" fmla="*/ 3415961 w 6222173"/>
              <a:gd name="connsiteY395" fmla="*/ 478616 h 6089135"/>
              <a:gd name="connsiteX396" fmla="*/ 3457821 w 6222173"/>
              <a:gd name="connsiteY396" fmla="*/ 465539 h 6089135"/>
              <a:gd name="connsiteX397" fmla="*/ 3431658 w 6222173"/>
              <a:gd name="connsiteY397" fmla="*/ 444616 h 6089135"/>
              <a:gd name="connsiteX398" fmla="*/ 3368869 w 6222173"/>
              <a:gd name="connsiteY398" fmla="*/ 423693 h 6089135"/>
              <a:gd name="connsiteX399" fmla="*/ 3415961 w 6222173"/>
              <a:gd name="connsiteY399" fmla="*/ 384462 h 6089135"/>
              <a:gd name="connsiteX400" fmla="*/ 3389799 w 6222173"/>
              <a:gd name="connsiteY400" fmla="*/ 376616 h 6089135"/>
              <a:gd name="connsiteX401" fmla="*/ 3415961 w 6222173"/>
              <a:gd name="connsiteY401" fmla="*/ 358308 h 6089135"/>
              <a:gd name="connsiteX402" fmla="*/ 3384566 w 6222173"/>
              <a:gd name="connsiteY402" fmla="*/ 350462 h 6089135"/>
              <a:gd name="connsiteX403" fmla="*/ 3384566 w 6222173"/>
              <a:gd name="connsiteY403" fmla="*/ 324308 h 6089135"/>
              <a:gd name="connsiteX404" fmla="*/ 3402880 w 6222173"/>
              <a:gd name="connsiteY404" fmla="*/ 295539 h 6089135"/>
              <a:gd name="connsiteX405" fmla="*/ 3415961 w 6222173"/>
              <a:gd name="connsiteY405" fmla="*/ 269385 h 6089135"/>
              <a:gd name="connsiteX406" fmla="*/ 3444739 w 6222173"/>
              <a:gd name="connsiteY406" fmla="*/ 277231 h 6089135"/>
              <a:gd name="connsiteX407" fmla="*/ 3402880 w 6222173"/>
              <a:gd name="connsiteY407" fmla="*/ 243231 h 6089135"/>
              <a:gd name="connsiteX408" fmla="*/ 3400264 w 6222173"/>
              <a:gd name="connsiteY408" fmla="*/ 238000 h 6089135"/>
              <a:gd name="connsiteX409" fmla="*/ 3355788 w 6222173"/>
              <a:gd name="connsiteY409" fmla="*/ 235385 h 6089135"/>
              <a:gd name="connsiteX410" fmla="*/ 3397647 w 6222173"/>
              <a:gd name="connsiteY410" fmla="*/ 230154 h 6089135"/>
              <a:gd name="connsiteX411" fmla="*/ 3400264 w 6222173"/>
              <a:gd name="connsiteY411" fmla="*/ 230154 h 6089135"/>
              <a:gd name="connsiteX412" fmla="*/ 3389799 w 6222173"/>
              <a:gd name="connsiteY412" fmla="*/ 183077 h 6089135"/>
              <a:gd name="connsiteX413" fmla="*/ 3363636 w 6222173"/>
              <a:gd name="connsiteY413" fmla="*/ 149077 h 6089135"/>
              <a:gd name="connsiteX414" fmla="*/ 3366253 w 6222173"/>
              <a:gd name="connsiteY414" fmla="*/ 112462 h 6089135"/>
              <a:gd name="connsiteX415" fmla="*/ 3449972 w 6222173"/>
              <a:gd name="connsiteY415" fmla="*/ 141231 h 6089135"/>
              <a:gd name="connsiteX416" fmla="*/ 3481367 w 6222173"/>
              <a:gd name="connsiteY416" fmla="*/ 117693 h 6089135"/>
              <a:gd name="connsiteX417" fmla="*/ 3470902 w 6222173"/>
              <a:gd name="connsiteY417" fmla="*/ 107231 h 6089135"/>
              <a:gd name="connsiteX418" fmla="*/ 3460437 w 6222173"/>
              <a:gd name="connsiteY418" fmla="*/ 104616 h 6089135"/>
              <a:gd name="connsiteX419" fmla="*/ 3463053 w 6222173"/>
              <a:gd name="connsiteY419" fmla="*/ 102000 h 6089135"/>
              <a:gd name="connsiteX420" fmla="*/ 3449972 w 6222173"/>
              <a:gd name="connsiteY420" fmla="*/ 75846 h 6089135"/>
              <a:gd name="connsiteX421" fmla="*/ 3431658 w 6222173"/>
              <a:gd name="connsiteY421" fmla="*/ 60154 h 6089135"/>
              <a:gd name="connsiteX422" fmla="*/ 3436891 w 6222173"/>
              <a:gd name="connsiteY422" fmla="*/ 41846 h 6089135"/>
              <a:gd name="connsiteX423" fmla="*/ 3402880 w 6222173"/>
              <a:gd name="connsiteY423" fmla="*/ 20923 h 6089135"/>
              <a:gd name="connsiteX424" fmla="*/ 3517994 w 6222173"/>
              <a:gd name="connsiteY424" fmla="*/ 41846 h 6089135"/>
              <a:gd name="connsiteX425" fmla="*/ 3517994 w 6222173"/>
              <a:gd name="connsiteY425" fmla="*/ 20923 h 6089135"/>
              <a:gd name="connsiteX426" fmla="*/ 3599097 w 6222173"/>
              <a:gd name="connsiteY426" fmla="*/ 20923 h 6089135"/>
              <a:gd name="connsiteX427" fmla="*/ 3620027 w 6222173"/>
              <a:gd name="connsiteY427" fmla="*/ 0 h 60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</a:cxnLst>
            <a:rect l="l" t="t" r="r" b="b"/>
            <a:pathLst>
              <a:path w="6222173" h="6089135">
                <a:moveTo>
                  <a:pt x="3620027" y="0"/>
                </a:moveTo>
                <a:cubicBezTo>
                  <a:pt x="3627875" y="0"/>
                  <a:pt x="3630492" y="13077"/>
                  <a:pt x="3646189" y="13077"/>
                </a:cubicBezTo>
                <a:cubicBezTo>
                  <a:pt x="3659270" y="15692"/>
                  <a:pt x="3661886" y="5231"/>
                  <a:pt x="3672351" y="7846"/>
                </a:cubicBezTo>
                <a:cubicBezTo>
                  <a:pt x="3740373" y="20923"/>
                  <a:pt x="3826709" y="47077"/>
                  <a:pt x="3928741" y="60154"/>
                </a:cubicBezTo>
                <a:cubicBezTo>
                  <a:pt x="4098796" y="83693"/>
                  <a:pt x="4323792" y="107231"/>
                  <a:pt x="4451987" y="136000"/>
                </a:cubicBezTo>
                <a:cubicBezTo>
                  <a:pt x="4391814" y="151693"/>
                  <a:pt x="4237456" y="109846"/>
                  <a:pt x="4156353" y="102000"/>
                </a:cubicBezTo>
                <a:cubicBezTo>
                  <a:pt x="4111877" y="96769"/>
                  <a:pt x="4098796" y="107231"/>
                  <a:pt x="4122342" y="115077"/>
                </a:cubicBezTo>
                <a:cubicBezTo>
                  <a:pt x="4182515" y="133385"/>
                  <a:pt x="4232224" y="125539"/>
                  <a:pt x="4289781" y="136000"/>
                </a:cubicBezTo>
                <a:cubicBezTo>
                  <a:pt x="4433673" y="156923"/>
                  <a:pt x="4653436" y="206616"/>
                  <a:pt x="4789480" y="235385"/>
                </a:cubicBezTo>
                <a:cubicBezTo>
                  <a:pt x="4949070" y="272000"/>
                  <a:pt x="5077265" y="285077"/>
                  <a:pt x="5218541" y="316462"/>
                </a:cubicBezTo>
                <a:cubicBezTo>
                  <a:pt x="5388596" y="355693"/>
                  <a:pt x="5563883" y="394924"/>
                  <a:pt x="5723473" y="452462"/>
                </a:cubicBezTo>
                <a:cubicBezTo>
                  <a:pt x="5752252" y="460308"/>
                  <a:pt x="5872598" y="491693"/>
                  <a:pt x="5796727" y="491693"/>
                </a:cubicBezTo>
                <a:cubicBezTo>
                  <a:pt x="5794111" y="481232"/>
                  <a:pt x="5781030" y="486462"/>
                  <a:pt x="5770565" y="483847"/>
                </a:cubicBezTo>
                <a:cubicBezTo>
                  <a:pt x="5767949" y="465539"/>
                  <a:pt x="5741787" y="491693"/>
                  <a:pt x="5770565" y="483847"/>
                </a:cubicBezTo>
                <a:cubicBezTo>
                  <a:pt x="5773181" y="494308"/>
                  <a:pt x="5786262" y="489078"/>
                  <a:pt x="5796727" y="491693"/>
                </a:cubicBezTo>
                <a:cubicBezTo>
                  <a:pt x="5849052" y="520462"/>
                  <a:pt x="5927539" y="528308"/>
                  <a:pt x="5992944" y="559693"/>
                </a:cubicBezTo>
                <a:cubicBezTo>
                  <a:pt x="6040036" y="580616"/>
                  <a:pt x="6149918" y="646001"/>
                  <a:pt x="6173464" y="672155"/>
                </a:cubicBezTo>
                <a:cubicBezTo>
                  <a:pt x="6215324" y="727078"/>
                  <a:pt x="6147302" y="656462"/>
                  <a:pt x="6118523" y="659078"/>
                </a:cubicBezTo>
                <a:cubicBezTo>
                  <a:pt x="6097593" y="661693"/>
                  <a:pt x="6176080" y="695693"/>
                  <a:pt x="6181313" y="700924"/>
                </a:cubicBezTo>
                <a:cubicBezTo>
                  <a:pt x="6223172" y="724463"/>
                  <a:pt x="6178696" y="745386"/>
                  <a:pt x="6152534" y="748001"/>
                </a:cubicBezTo>
                <a:cubicBezTo>
                  <a:pt x="6147302" y="748001"/>
                  <a:pt x="6102826" y="711386"/>
                  <a:pt x="6105442" y="740155"/>
                </a:cubicBezTo>
                <a:cubicBezTo>
                  <a:pt x="6108058" y="755847"/>
                  <a:pt x="6136837" y="748001"/>
                  <a:pt x="6160383" y="766309"/>
                </a:cubicBezTo>
                <a:cubicBezTo>
                  <a:pt x="6168232" y="774155"/>
                  <a:pt x="6191778" y="813386"/>
                  <a:pt x="6194394" y="808155"/>
                </a:cubicBezTo>
                <a:cubicBezTo>
                  <a:pt x="6194394" y="821232"/>
                  <a:pt x="6170848" y="826463"/>
                  <a:pt x="6173464" y="826463"/>
                </a:cubicBezTo>
                <a:cubicBezTo>
                  <a:pt x="6134221" y="808155"/>
                  <a:pt x="6160383" y="818617"/>
                  <a:pt x="6160383" y="842155"/>
                </a:cubicBezTo>
                <a:cubicBezTo>
                  <a:pt x="6160383" y="847386"/>
                  <a:pt x="6142069" y="876155"/>
                  <a:pt x="6139453" y="868309"/>
                </a:cubicBezTo>
                <a:cubicBezTo>
                  <a:pt x="6149918" y="907540"/>
                  <a:pt x="6199626" y="915386"/>
                  <a:pt x="6194394" y="936309"/>
                </a:cubicBezTo>
                <a:cubicBezTo>
                  <a:pt x="6183929" y="965078"/>
                  <a:pt x="6102826" y="910155"/>
                  <a:pt x="6100210" y="915386"/>
                </a:cubicBezTo>
                <a:cubicBezTo>
                  <a:pt x="6087129" y="928463"/>
                  <a:pt x="6165615" y="967694"/>
                  <a:pt x="6176080" y="972924"/>
                </a:cubicBezTo>
                <a:cubicBezTo>
                  <a:pt x="6183929" y="978155"/>
                  <a:pt x="6191778" y="986001"/>
                  <a:pt x="6194394" y="996463"/>
                </a:cubicBezTo>
                <a:cubicBezTo>
                  <a:pt x="6202243" y="1027848"/>
                  <a:pt x="6168232" y="999078"/>
                  <a:pt x="6165615" y="1022617"/>
                </a:cubicBezTo>
                <a:cubicBezTo>
                  <a:pt x="6162999" y="1048771"/>
                  <a:pt x="6233637" y="1056617"/>
                  <a:pt x="6220556" y="1090617"/>
                </a:cubicBezTo>
                <a:cubicBezTo>
                  <a:pt x="6220556" y="1088001"/>
                  <a:pt x="6189161" y="1069694"/>
                  <a:pt x="6186545" y="1064463"/>
                </a:cubicBezTo>
                <a:cubicBezTo>
                  <a:pt x="6181313" y="1069694"/>
                  <a:pt x="6160383" y="1077540"/>
                  <a:pt x="6160383" y="1082771"/>
                </a:cubicBezTo>
                <a:cubicBezTo>
                  <a:pt x="6149918" y="1122002"/>
                  <a:pt x="6233637" y="1166463"/>
                  <a:pt x="6181313" y="1169078"/>
                </a:cubicBezTo>
                <a:cubicBezTo>
                  <a:pt x="6155150" y="1124617"/>
                  <a:pt x="6115907" y="1153386"/>
                  <a:pt x="6181313" y="1169078"/>
                </a:cubicBezTo>
                <a:cubicBezTo>
                  <a:pt x="6183929" y="1190002"/>
                  <a:pt x="6220556" y="1216155"/>
                  <a:pt x="6186545" y="1231848"/>
                </a:cubicBezTo>
                <a:cubicBezTo>
                  <a:pt x="6191778" y="1190002"/>
                  <a:pt x="6149918" y="1153386"/>
                  <a:pt x="6147302" y="1184771"/>
                </a:cubicBezTo>
                <a:cubicBezTo>
                  <a:pt x="6147302" y="1179540"/>
                  <a:pt x="6144686" y="1195232"/>
                  <a:pt x="6142069" y="1192617"/>
                </a:cubicBezTo>
                <a:cubicBezTo>
                  <a:pt x="6147302" y="1208309"/>
                  <a:pt x="6176080" y="1218771"/>
                  <a:pt x="6186545" y="1231848"/>
                </a:cubicBezTo>
                <a:cubicBezTo>
                  <a:pt x="6178696" y="1271079"/>
                  <a:pt x="6217940" y="1284156"/>
                  <a:pt x="6207475" y="1339079"/>
                </a:cubicBezTo>
                <a:cubicBezTo>
                  <a:pt x="6207475" y="1341694"/>
                  <a:pt x="6194394" y="1326002"/>
                  <a:pt x="6194394" y="1326002"/>
                </a:cubicBezTo>
                <a:cubicBezTo>
                  <a:pt x="6181313" y="1284156"/>
                  <a:pt x="6186545" y="1310309"/>
                  <a:pt x="6181313" y="1331233"/>
                </a:cubicBezTo>
                <a:cubicBezTo>
                  <a:pt x="6168232" y="1375694"/>
                  <a:pt x="6173464" y="1378310"/>
                  <a:pt x="6181313" y="1404463"/>
                </a:cubicBezTo>
                <a:cubicBezTo>
                  <a:pt x="6186545" y="1425386"/>
                  <a:pt x="6181313" y="1448925"/>
                  <a:pt x="6181313" y="1459387"/>
                </a:cubicBezTo>
                <a:cubicBezTo>
                  <a:pt x="6178696" y="1462002"/>
                  <a:pt x="6168232" y="1438463"/>
                  <a:pt x="6165615" y="1438463"/>
                </a:cubicBezTo>
                <a:cubicBezTo>
                  <a:pt x="6136837" y="1441079"/>
                  <a:pt x="6202243" y="1511694"/>
                  <a:pt x="6207475" y="1532617"/>
                </a:cubicBezTo>
                <a:cubicBezTo>
                  <a:pt x="6212707" y="1566617"/>
                  <a:pt x="6199626" y="1587540"/>
                  <a:pt x="6199626" y="1613694"/>
                </a:cubicBezTo>
                <a:cubicBezTo>
                  <a:pt x="6199626" y="1626771"/>
                  <a:pt x="6212707" y="1634618"/>
                  <a:pt x="6212707" y="1647694"/>
                </a:cubicBezTo>
                <a:cubicBezTo>
                  <a:pt x="6217940" y="1692156"/>
                  <a:pt x="6176080" y="1718310"/>
                  <a:pt x="6173464" y="1754925"/>
                </a:cubicBezTo>
                <a:cubicBezTo>
                  <a:pt x="6173464" y="1762772"/>
                  <a:pt x="6183929" y="1773233"/>
                  <a:pt x="6186545" y="1781079"/>
                </a:cubicBezTo>
                <a:cubicBezTo>
                  <a:pt x="6191778" y="1807233"/>
                  <a:pt x="6178696" y="1838618"/>
                  <a:pt x="6181313" y="1862156"/>
                </a:cubicBezTo>
                <a:cubicBezTo>
                  <a:pt x="6181313" y="1875233"/>
                  <a:pt x="6191778" y="1888310"/>
                  <a:pt x="6194394" y="1904003"/>
                </a:cubicBezTo>
                <a:cubicBezTo>
                  <a:pt x="6197010" y="1956310"/>
                  <a:pt x="6194394" y="2040003"/>
                  <a:pt x="6186545" y="2097541"/>
                </a:cubicBezTo>
                <a:cubicBezTo>
                  <a:pt x="6183929" y="2128926"/>
                  <a:pt x="6165615" y="2157695"/>
                  <a:pt x="6165615" y="2186465"/>
                </a:cubicBezTo>
                <a:cubicBezTo>
                  <a:pt x="6168232" y="2207387"/>
                  <a:pt x="6183929" y="2228310"/>
                  <a:pt x="6186545" y="2246618"/>
                </a:cubicBezTo>
                <a:cubicBezTo>
                  <a:pt x="6202243" y="2346003"/>
                  <a:pt x="6162999" y="2453234"/>
                  <a:pt x="6160383" y="2534311"/>
                </a:cubicBezTo>
                <a:cubicBezTo>
                  <a:pt x="6139453" y="2536926"/>
                  <a:pt x="6165615" y="2563080"/>
                  <a:pt x="6160383" y="2534311"/>
                </a:cubicBezTo>
                <a:cubicBezTo>
                  <a:pt x="6202243" y="2557849"/>
                  <a:pt x="6170848" y="2638926"/>
                  <a:pt x="6165615" y="2662465"/>
                </a:cubicBezTo>
                <a:cubicBezTo>
                  <a:pt x="6157767" y="2701696"/>
                  <a:pt x="6160383" y="2743542"/>
                  <a:pt x="6134221" y="2782773"/>
                </a:cubicBezTo>
                <a:cubicBezTo>
                  <a:pt x="6071431" y="2871696"/>
                  <a:pt x="5896144" y="2999850"/>
                  <a:pt x="5804576" y="3026004"/>
                </a:cubicBezTo>
                <a:cubicBezTo>
                  <a:pt x="5765333" y="3036465"/>
                  <a:pt x="5665916" y="3086158"/>
                  <a:pt x="5621440" y="3107081"/>
                </a:cubicBezTo>
                <a:cubicBezTo>
                  <a:pt x="5540337" y="3141081"/>
                  <a:pt x="5660684" y="3075696"/>
                  <a:pt x="5663300" y="3073081"/>
                </a:cubicBezTo>
                <a:cubicBezTo>
                  <a:pt x="5673765" y="3062619"/>
                  <a:pt x="5676381" y="3039081"/>
                  <a:pt x="5681613" y="3031234"/>
                </a:cubicBezTo>
                <a:cubicBezTo>
                  <a:pt x="5681613" y="3033850"/>
                  <a:pt x="5723473" y="3015542"/>
                  <a:pt x="5715624" y="3018158"/>
                </a:cubicBezTo>
                <a:cubicBezTo>
                  <a:pt x="5731322" y="3010311"/>
                  <a:pt x="5747019" y="2992004"/>
                  <a:pt x="5757484" y="2984158"/>
                </a:cubicBezTo>
                <a:cubicBezTo>
                  <a:pt x="5801960" y="2947542"/>
                  <a:pt x="5694695" y="3005081"/>
                  <a:pt x="5663300" y="3012927"/>
                </a:cubicBezTo>
                <a:cubicBezTo>
                  <a:pt x="5642370" y="3015542"/>
                  <a:pt x="5595278" y="3012927"/>
                  <a:pt x="5587429" y="3012927"/>
                </a:cubicBezTo>
                <a:cubicBezTo>
                  <a:pt x="5597894" y="3007696"/>
                  <a:pt x="5587429" y="3002465"/>
                  <a:pt x="5587429" y="3012927"/>
                </a:cubicBezTo>
                <a:cubicBezTo>
                  <a:pt x="5540337" y="3005081"/>
                  <a:pt x="5503710" y="3060004"/>
                  <a:pt x="5467083" y="3044311"/>
                </a:cubicBezTo>
                <a:cubicBezTo>
                  <a:pt x="5472315" y="3046927"/>
                  <a:pt x="5516791" y="3012927"/>
                  <a:pt x="5474932" y="3026004"/>
                </a:cubicBezTo>
                <a:cubicBezTo>
                  <a:pt x="5498478" y="3012927"/>
                  <a:pt x="5626673" y="2947542"/>
                  <a:pt x="5569116" y="2965850"/>
                </a:cubicBezTo>
                <a:cubicBezTo>
                  <a:pt x="5522024" y="2978927"/>
                  <a:pt x="5446153" y="2997234"/>
                  <a:pt x="5414758" y="3012927"/>
                </a:cubicBezTo>
                <a:cubicBezTo>
                  <a:pt x="5391212" y="3023388"/>
                  <a:pt x="5393828" y="3036465"/>
                  <a:pt x="5385980" y="3039081"/>
                </a:cubicBezTo>
                <a:cubicBezTo>
                  <a:pt x="5391212" y="3036465"/>
                  <a:pt x="5357201" y="3031234"/>
                  <a:pt x="5351969" y="3039081"/>
                </a:cubicBezTo>
                <a:cubicBezTo>
                  <a:pt x="5338888" y="3062619"/>
                  <a:pt x="5362434" y="3073081"/>
                  <a:pt x="5359818" y="3091388"/>
                </a:cubicBezTo>
                <a:cubicBezTo>
                  <a:pt x="5359818" y="3101850"/>
                  <a:pt x="5346736" y="3107081"/>
                  <a:pt x="5346736" y="3120158"/>
                </a:cubicBezTo>
                <a:cubicBezTo>
                  <a:pt x="5346736" y="3128004"/>
                  <a:pt x="5359818" y="3146312"/>
                  <a:pt x="5359818" y="3154158"/>
                </a:cubicBezTo>
                <a:cubicBezTo>
                  <a:pt x="5367666" y="3196004"/>
                  <a:pt x="5331039" y="3230004"/>
                  <a:pt x="5333655" y="3248312"/>
                </a:cubicBezTo>
                <a:cubicBezTo>
                  <a:pt x="5336271" y="3284927"/>
                  <a:pt x="5370282" y="3277081"/>
                  <a:pt x="5372899" y="3313696"/>
                </a:cubicBezTo>
                <a:cubicBezTo>
                  <a:pt x="5375515" y="3326773"/>
                  <a:pt x="5354585" y="3329389"/>
                  <a:pt x="5346736" y="3355543"/>
                </a:cubicBezTo>
                <a:cubicBezTo>
                  <a:pt x="5336271" y="3384312"/>
                  <a:pt x="5351969" y="3454927"/>
                  <a:pt x="5346736" y="3481081"/>
                </a:cubicBezTo>
                <a:cubicBezTo>
                  <a:pt x="5341504" y="3507235"/>
                  <a:pt x="5312725" y="3528158"/>
                  <a:pt x="5312725" y="3549081"/>
                </a:cubicBezTo>
                <a:cubicBezTo>
                  <a:pt x="5312725" y="3570004"/>
                  <a:pt x="5336271" y="3596158"/>
                  <a:pt x="5338888" y="3622312"/>
                </a:cubicBezTo>
                <a:cubicBezTo>
                  <a:pt x="5346736" y="3666774"/>
                  <a:pt x="5328423" y="3695543"/>
                  <a:pt x="5325807" y="3716466"/>
                </a:cubicBezTo>
                <a:cubicBezTo>
                  <a:pt x="5320574" y="3771389"/>
                  <a:pt x="5333655" y="3831543"/>
                  <a:pt x="5333655" y="3878620"/>
                </a:cubicBezTo>
                <a:cubicBezTo>
                  <a:pt x="5333655" y="3891697"/>
                  <a:pt x="5320574" y="3904774"/>
                  <a:pt x="5320574" y="3917851"/>
                </a:cubicBezTo>
                <a:cubicBezTo>
                  <a:pt x="5317958" y="3938774"/>
                  <a:pt x="5328423" y="3957082"/>
                  <a:pt x="5325807" y="3972774"/>
                </a:cubicBezTo>
                <a:cubicBezTo>
                  <a:pt x="5325807" y="3988466"/>
                  <a:pt x="5310109" y="3988466"/>
                  <a:pt x="5312725" y="4006774"/>
                </a:cubicBezTo>
                <a:cubicBezTo>
                  <a:pt x="5317958" y="4025082"/>
                  <a:pt x="5336271" y="4014620"/>
                  <a:pt x="5346736" y="4032928"/>
                </a:cubicBezTo>
                <a:cubicBezTo>
                  <a:pt x="5359818" y="4061697"/>
                  <a:pt x="5346736" y="4134928"/>
                  <a:pt x="5338888" y="4168928"/>
                </a:cubicBezTo>
                <a:cubicBezTo>
                  <a:pt x="5333655" y="4202928"/>
                  <a:pt x="5304877" y="4236928"/>
                  <a:pt x="5307493" y="4263082"/>
                </a:cubicBezTo>
                <a:cubicBezTo>
                  <a:pt x="5307493" y="4276159"/>
                  <a:pt x="5338888" y="4310159"/>
                  <a:pt x="5338888" y="4328467"/>
                </a:cubicBezTo>
                <a:cubicBezTo>
                  <a:pt x="5341504" y="4370313"/>
                  <a:pt x="5297028" y="4414775"/>
                  <a:pt x="5291796" y="4435698"/>
                </a:cubicBezTo>
                <a:cubicBezTo>
                  <a:pt x="5291796" y="4440929"/>
                  <a:pt x="5312725" y="4467082"/>
                  <a:pt x="5312725" y="4464467"/>
                </a:cubicBezTo>
                <a:cubicBezTo>
                  <a:pt x="5315342" y="4488006"/>
                  <a:pt x="5276098" y="4542929"/>
                  <a:pt x="5273482" y="4550775"/>
                </a:cubicBezTo>
                <a:cubicBezTo>
                  <a:pt x="5265633" y="4522006"/>
                  <a:pt x="5239471" y="4574313"/>
                  <a:pt x="5213309" y="4590006"/>
                </a:cubicBezTo>
                <a:cubicBezTo>
                  <a:pt x="5168833" y="4616160"/>
                  <a:pt x="5072033" y="4639698"/>
                  <a:pt x="5137438" y="4597852"/>
                </a:cubicBezTo>
                <a:cubicBezTo>
                  <a:pt x="5171449" y="4576929"/>
                  <a:pt x="5244704" y="4511544"/>
                  <a:pt x="5252552" y="4495852"/>
                </a:cubicBezTo>
                <a:cubicBezTo>
                  <a:pt x="5257785" y="4485390"/>
                  <a:pt x="5247320" y="4459236"/>
                  <a:pt x="5252552" y="4456621"/>
                </a:cubicBezTo>
                <a:cubicBezTo>
                  <a:pt x="5257785" y="4459236"/>
                  <a:pt x="5257785" y="4454006"/>
                  <a:pt x="5260401" y="4451390"/>
                </a:cubicBezTo>
                <a:cubicBezTo>
                  <a:pt x="5273482" y="4451390"/>
                  <a:pt x="5281331" y="4443544"/>
                  <a:pt x="5278714" y="4430467"/>
                </a:cubicBezTo>
                <a:cubicBezTo>
                  <a:pt x="5289179" y="4425236"/>
                  <a:pt x="5278714" y="4422621"/>
                  <a:pt x="5278714" y="4430467"/>
                </a:cubicBezTo>
                <a:cubicBezTo>
                  <a:pt x="5270866" y="4433082"/>
                  <a:pt x="5263017" y="4440929"/>
                  <a:pt x="5260401" y="4451390"/>
                </a:cubicBezTo>
                <a:cubicBezTo>
                  <a:pt x="5252552" y="4448775"/>
                  <a:pt x="5252552" y="4451390"/>
                  <a:pt x="5252552" y="4456621"/>
                </a:cubicBezTo>
                <a:cubicBezTo>
                  <a:pt x="5181914" y="4501083"/>
                  <a:pt x="5116508" y="4516775"/>
                  <a:pt x="5043254" y="4550775"/>
                </a:cubicBezTo>
                <a:cubicBezTo>
                  <a:pt x="4988313" y="4576929"/>
                  <a:pt x="4951686" y="4608313"/>
                  <a:pt x="4909827" y="4624006"/>
                </a:cubicBezTo>
                <a:cubicBezTo>
                  <a:pt x="4888897" y="4634467"/>
                  <a:pt x="4708377" y="4697237"/>
                  <a:pt x="4760702" y="4665852"/>
                </a:cubicBezTo>
                <a:cubicBezTo>
                  <a:pt x="4805177" y="4637083"/>
                  <a:pt x="4954302" y="4603083"/>
                  <a:pt x="4867967" y="4610929"/>
                </a:cubicBezTo>
                <a:cubicBezTo>
                  <a:pt x="4789480" y="4618775"/>
                  <a:pt x="4839188" y="4605698"/>
                  <a:pt x="4862734" y="4590006"/>
                </a:cubicBezTo>
                <a:cubicBezTo>
                  <a:pt x="4935989" y="4545544"/>
                  <a:pt x="4867967" y="4576929"/>
                  <a:pt x="4849653" y="4563852"/>
                </a:cubicBezTo>
                <a:cubicBezTo>
                  <a:pt x="4852270" y="4566467"/>
                  <a:pt x="4878432" y="4545544"/>
                  <a:pt x="4875816" y="4542929"/>
                </a:cubicBezTo>
                <a:cubicBezTo>
                  <a:pt x="4854886" y="4527236"/>
                  <a:pt x="4742388" y="4600467"/>
                  <a:pt x="4729307" y="4584775"/>
                </a:cubicBezTo>
                <a:cubicBezTo>
                  <a:pt x="4734539" y="4590006"/>
                  <a:pt x="4844421" y="4511544"/>
                  <a:pt x="4841805" y="4529852"/>
                </a:cubicBezTo>
                <a:cubicBezTo>
                  <a:pt x="4844421" y="4522006"/>
                  <a:pt x="4818259" y="4514159"/>
                  <a:pt x="4807794" y="4524621"/>
                </a:cubicBezTo>
                <a:cubicBezTo>
                  <a:pt x="4823491" y="4508929"/>
                  <a:pt x="4917675" y="4474929"/>
                  <a:pt x="4862734" y="4482775"/>
                </a:cubicBezTo>
                <a:cubicBezTo>
                  <a:pt x="4805177" y="4493236"/>
                  <a:pt x="4703145" y="4540313"/>
                  <a:pt x="4653436" y="4542929"/>
                </a:cubicBezTo>
                <a:cubicBezTo>
                  <a:pt x="4506928" y="4558621"/>
                  <a:pt x="4394430" y="4587390"/>
                  <a:pt x="4250537" y="4605698"/>
                </a:cubicBezTo>
                <a:cubicBezTo>
                  <a:pt x="4009844" y="4634467"/>
                  <a:pt x="3748222" y="4702467"/>
                  <a:pt x="3510145" y="4739083"/>
                </a:cubicBezTo>
                <a:cubicBezTo>
                  <a:pt x="3415961" y="4754775"/>
                  <a:pt x="3334858" y="4778314"/>
                  <a:pt x="3256371" y="4794006"/>
                </a:cubicBezTo>
                <a:cubicBezTo>
                  <a:pt x="3468285" y="4723390"/>
                  <a:pt x="3714211" y="4686775"/>
                  <a:pt x="3947055" y="4637083"/>
                </a:cubicBezTo>
                <a:cubicBezTo>
                  <a:pt x="3994147" y="4637083"/>
                  <a:pt x="4033390" y="4629237"/>
                  <a:pt x="4070018" y="4618775"/>
                </a:cubicBezTo>
                <a:cubicBezTo>
                  <a:pt x="4182515" y="4613544"/>
                  <a:pt x="4268851" y="4579544"/>
                  <a:pt x="4357803" y="4550775"/>
                </a:cubicBezTo>
                <a:cubicBezTo>
                  <a:pt x="4394430" y="4558621"/>
                  <a:pt x="4365651" y="4529852"/>
                  <a:pt x="4357803" y="4550775"/>
                </a:cubicBezTo>
                <a:cubicBezTo>
                  <a:pt x="4036007" y="4597852"/>
                  <a:pt x="3722059" y="4655390"/>
                  <a:pt x="3415961" y="4718160"/>
                </a:cubicBezTo>
                <a:cubicBezTo>
                  <a:pt x="3415961" y="4718160"/>
                  <a:pt x="3415961" y="4718160"/>
                  <a:pt x="3415961" y="4712929"/>
                </a:cubicBezTo>
                <a:cubicBezTo>
                  <a:pt x="3460437" y="4720775"/>
                  <a:pt x="3431658" y="4692006"/>
                  <a:pt x="3415961" y="4712929"/>
                </a:cubicBezTo>
                <a:cubicBezTo>
                  <a:pt x="3405496" y="4712929"/>
                  <a:pt x="3392415" y="4707698"/>
                  <a:pt x="3389799" y="4718160"/>
                </a:cubicBezTo>
                <a:cubicBezTo>
                  <a:pt x="3389799" y="4718160"/>
                  <a:pt x="3389799" y="4718160"/>
                  <a:pt x="3363636" y="4718160"/>
                </a:cubicBezTo>
                <a:cubicBezTo>
                  <a:pt x="3554621" y="4647544"/>
                  <a:pt x="3831941" y="4631852"/>
                  <a:pt x="4028158" y="4584775"/>
                </a:cubicBezTo>
                <a:cubicBezTo>
                  <a:pt x="4033390" y="4582160"/>
                  <a:pt x="4046472" y="4571698"/>
                  <a:pt x="4049088" y="4571698"/>
                </a:cubicBezTo>
                <a:cubicBezTo>
                  <a:pt x="4067401" y="4566467"/>
                  <a:pt x="4088331" y="4576929"/>
                  <a:pt x="4104029" y="4563852"/>
                </a:cubicBezTo>
                <a:cubicBezTo>
                  <a:pt x="4132807" y="4556006"/>
                  <a:pt x="4158969" y="4545544"/>
                  <a:pt x="4211294" y="4537698"/>
                </a:cubicBezTo>
                <a:cubicBezTo>
                  <a:pt x="4295013" y="4524621"/>
                  <a:pt x="4420592" y="4501083"/>
                  <a:pt x="4506928" y="4482775"/>
                </a:cubicBezTo>
                <a:cubicBezTo>
                  <a:pt x="4572333" y="4469698"/>
                  <a:pt x="4650820" y="4456621"/>
                  <a:pt x="4567101" y="4464467"/>
                </a:cubicBezTo>
                <a:cubicBezTo>
                  <a:pt x="4499079" y="4469698"/>
                  <a:pt x="4297629" y="4511544"/>
                  <a:pt x="4182515" y="4529852"/>
                </a:cubicBezTo>
                <a:cubicBezTo>
                  <a:pt x="3855487" y="4584775"/>
                  <a:pt x="3468285" y="4658006"/>
                  <a:pt x="3201430" y="4731237"/>
                </a:cubicBezTo>
                <a:cubicBezTo>
                  <a:pt x="3201430" y="4731237"/>
                  <a:pt x="3201430" y="4731237"/>
                  <a:pt x="3201430" y="4726006"/>
                </a:cubicBezTo>
                <a:cubicBezTo>
                  <a:pt x="3238058" y="4733852"/>
                  <a:pt x="3209279" y="4705083"/>
                  <a:pt x="3201430" y="4726006"/>
                </a:cubicBezTo>
                <a:cubicBezTo>
                  <a:pt x="3177884" y="4720775"/>
                  <a:pt x="3177884" y="4736467"/>
                  <a:pt x="3201430" y="4731237"/>
                </a:cubicBezTo>
                <a:cubicBezTo>
                  <a:pt x="3177884" y="4744314"/>
                  <a:pt x="3151722" y="4757391"/>
                  <a:pt x="3115095" y="4760006"/>
                </a:cubicBezTo>
                <a:cubicBezTo>
                  <a:pt x="3156954" y="4741698"/>
                  <a:pt x="3099398" y="4741698"/>
                  <a:pt x="3088933" y="4760006"/>
                </a:cubicBezTo>
                <a:cubicBezTo>
                  <a:pt x="3036608" y="4762621"/>
                  <a:pt x="3007830" y="4788775"/>
                  <a:pt x="2960737" y="4794006"/>
                </a:cubicBezTo>
                <a:cubicBezTo>
                  <a:pt x="3151722" y="4715544"/>
                  <a:pt x="3347939" y="4652775"/>
                  <a:pt x="3557237" y="4610929"/>
                </a:cubicBezTo>
                <a:cubicBezTo>
                  <a:pt x="3750838" y="4574313"/>
                  <a:pt x="3936590" y="4556006"/>
                  <a:pt x="4156353" y="4511544"/>
                </a:cubicBezTo>
                <a:cubicBezTo>
                  <a:pt x="4177283" y="4506313"/>
                  <a:pt x="4397046" y="4464467"/>
                  <a:pt x="4271467" y="4477544"/>
                </a:cubicBezTo>
                <a:cubicBezTo>
                  <a:pt x="3967985" y="4508929"/>
                  <a:pt x="3627875" y="4595236"/>
                  <a:pt x="3368869" y="4624006"/>
                </a:cubicBezTo>
                <a:cubicBezTo>
                  <a:pt x="3355788" y="4626621"/>
                  <a:pt x="3193582" y="4676313"/>
                  <a:pt x="3243290" y="4637083"/>
                </a:cubicBezTo>
                <a:cubicBezTo>
                  <a:pt x="3277301" y="4608313"/>
                  <a:pt x="3371485" y="4603083"/>
                  <a:pt x="3444739" y="4584775"/>
                </a:cubicBezTo>
                <a:cubicBezTo>
                  <a:pt x="3612178" y="4542929"/>
                  <a:pt x="3816244" y="4503698"/>
                  <a:pt x="3981066" y="4477544"/>
                </a:cubicBezTo>
                <a:cubicBezTo>
                  <a:pt x="4111877" y="4454006"/>
                  <a:pt x="4224375" y="4451390"/>
                  <a:pt x="4323792" y="4422621"/>
                </a:cubicBezTo>
                <a:cubicBezTo>
                  <a:pt x="4329024" y="4422621"/>
                  <a:pt x="4331640" y="4404313"/>
                  <a:pt x="4344722" y="4404313"/>
                </a:cubicBezTo>
                <a:cubicBezTo>
                  <a:pt x="4415360" y="4391236"/>
                  <a:pt x="4512160" y="4378159"/>
                  <a:pt x="4572333" y="4362467"/>
                </a:cubicBezTo>
                <a:cubicBezTo>
                  <a:pt x="4601112" y="4354621"/>
                  <a:pt x="4640355" y="4352005"/>
                  <a:pt x="4653436" y="4328467"/>
                </a:cubicBezTo>
                <a:cubicBezTo>
                  <a:pt x="4682215" y="4336313"/>
                  <a:pt x="4656053" y="4310159"/>
                  <a:pt x="4653436" y="4328467"/>
                </a:cubicBezTo>
                <a:cubicBezTo>
                  <a:pt x="4499079" y="4357236"/>
                  <a:pt x="4334257" y="4396467"/>
                  <a:pt x="4182515" y="4417390"/>
                </a:cubicBezTo>
                <a:cubicBezTo>
                  <a:pt x="3711595" y="4474929"/>
                  <a:pt x="3183117" y="4592621"/>
                  <a:pt x="2785450" y="4752160"/>
                </a:cubicBezTo>
                <a:cubicBezTo>
                  <a:pt x="2670336" y="4799237"/>
                  <a:pt x="2822078" y="4720775"/>
                  <a:pt x="2832542" y="4712929"/>
                </a:cubicBezTo>
                <a:cubicBezTo>
                  <a:pt x="2835159" y="4710314"/>
                  <a:pt x="2837775" y="4692006"/>
                  <a:pt x="2837775" y="4692006"/>
                </a:cubicBezTo>
                <a:cubicBezTo>
                  <a:pt x="2848240" y="4686775"/>
                  <a:pt x="2877018" y="4681544"/>
                  <a:pt x="2900565" y="4671083"/>
                </a:cubicBezTo>
                <a:cubicBezTo>
                  <a:pt x="2918878" y="4663237"/>
                  <a:pt x="2937191" y="4642313"/>
                  <a:pt x="2939808" y="4644929"/>
                </a:cubicBezTo>
                <a:cubicBezTo>
                  <a:pt x="2918878" y="4624006"/>
                  <a:pt x="2816845" y="4671083"/>
                  <a:pt x="2772369" y="4692006"/>
                </a:cubicBezTo>
                <a:cubicBezTo>
                  <a:pt x="2670336" y="4736467"/>
                  <a:pt x="2625860" y="4773083"/>
                  <a:pt x="2536909" y="4794006"/>
                </a:cubicBezTo>
                <a:cubicBezTo>
                  <a:pt x="2536909" y="4786160"/>
                  <a:pt x="2542141" y="4783544"/>
                  <a:pt x="2542141" y="4778314"/>
                </a:cubicBezTo>
                <a:cubicBezTo>
                  <a:pt x="2549990" y="4780929"/>
                  <a:pt x="2555223" y="4778314"/>
                  <a:pt x="2555223" y="4773083"/>
                </a:cubicBezTo>
                <a:cubicBezTo>
                  <a:pt x="2549990" y="4770467"/>
                  <a:pt x="2544757" y="4773083"/>
                  <a:pt x="2542141" y="4778314"/>
                </a:cubicBezTo>
                <a:cubicBezTo>
                  <a:pt x="2502898" y="4783544"/>
                  <a:pt x="2474120" y="4812314"/>
                  <a:pt x="2429643" y="4841083"/>
                </a:cubicBezTo>
                <a:cubicBezTo>
                  <a:pt x="2408714" y="4851544"/>
                  <a:pt x="2270054" y="4930006"/>
                  <a:pt x="2335459" y="4880314"/>
                </a:cubicBezTo>
                <a:cubicBezTo>
                  <a:pt x="2461038" y="4786160"/>
                  <a:pt x="2581385" y="4707698"/>
                  <a:pt x="2730510" y="4637083"/>
                </a:cubicBezTo>
                <a:cubicBezTo>
                  <a:pt x="2816845" y="4597852"/>
                  <a:pt x="2688650" y="4644929"/>
                  <a:pt x="2691266" y="4644929"/>
                </a:cubicBezTo>
                <a:cubicBezTo>
                  <a:pt x="2683417" y="4647544"/>
                  <a:pt x="2563071" y="4718160"/>
                  <a:pt x="2549990" y="4726006"/>
                </a:cubicBezTo>
                <a:cubicBezTo>
                  <a:pt x="2518595" y="4741698"/>
                  <a:pt x="2481968" y="4765237"/>
                  <a:pt x="2476736" y="4765237"/>
                </a:cubicBezTo>
                <a:cubicBezTo>
                  <a:pt x="2461038" y="4767852"/>
                  <a:pt x="2461038" y="4749544"/>
                  <a:pt x="2447957" y="4752160"/>
                </a:cubicBezTo>
                <a:cubicBezTo>
                  <a:pt x="2434876" y="4757391"/>
                  <a:pt x="2395633" y="4801852"/>
                  <a:pt x="2382551" y="4799237"/>
                </a:cubicBezTo>
                <a:cubicBezTo>
                  <a:pt x="2340692" y="4791391"/>
                  <a:pt x="2419179" y="4775698"/>
                  <a:pt x="2416562" y="4760006"/>
                </a:cubicBezTo>
                <a:cubicBezTo>
                  <a:pt x="2408714" y="4739083"/>
                  <a:pt x="2353773" y="4778314"/>
                  <a:pt x="2335459" y="4794006"/>
                </a:cubicBezTo>
                <a:cubicBezTo>
                  <a:pt x="2309297" y="4809698"/>
                  <a:pt x="2212497" y="4872468"/>
                  <a:pt x="2280519" y="4820160"/>
                </a:cubicBezTo>
                <a:cubicBezTo>
                  <a:pt x="2317146" y="4791391"/>
                  <a:pt x="2343308" y="4775698"/>
                  <a:pt x="2369471" y="4746929"/>
                </a:cubicBezTo>
                <a:cubicBezTo>
                  <a:pt x="2238659" y="4833237"/>
                  <a:pt x="2113080" y="4919545"/>
                  <a:pt x="2018896" y="5021545"/>
                </a:cubicBezTo>
                <a:cubicBezTo>
                  <a:pt x="1982269" y="5063391"/>
                  <a:pt x="1940409" y="5123545"/>
                  <a:pt x="1932560" y="5120929"/>
                </a:cubicBezTo>
                <a:cubicBezTo>
                  <a:pt x="1909014" y="5120929"/>
                  <a:pt x="1977036" y="5050314"/>
                  <a:pt x="1979653" y="5047699"/>
                </a:cubicBezTo>
                <a:cubicBezTo>
                  <a:pt x="2039826" y="4979698"/>
                  <a:pt x="2047674" y="4958775"/>
                  <a:pt x="2105232" y="4906468"/>
                </a:cubicBezTo>
                <a:cubicBezTo>
                  <a:pt x="2118312" y="4896006"/>
                  <a:pt x="2217729" y="4807083"/>
                  <a:pt x="2152323" y="4854160"/>
                </a:cubicBezTo>
                <a:cubicBezTo>
                  <a:pt x="2047674" y="4924775"/>
                  <a:pt x="2000582" y="5029391"/>
                  <a:pt x="1903782" y="5102622"/>
                </a:cubicBezTo>
                <a:cubicBezTo>
                  <a:pt x="1922096" y="5086929"/>
                  <a:pt x="1966571" y="4995391"/>
                  <a:pt x="1937793" y="5013699"/>
                </a:cubicBezTo>
                <a:cubicBezTo>
                  <a:pt x="1903782" y="5037237"/>
                  <a:pt x="1869771" y="5105237"/>
                  <a:pt x="1843609" y="5115699"/>
                </a:cubicBezTo>
                <a:cubicBezTo>
                  <a:pt x="1924712" y="4995391"/>
                  <a:pt x="2018896" y="4888160"/>
                  <a:pt x="2118312" y="4786160"/>
                </a:cubicBezTo>
                <a:cubicBezTo>
                  <a:pt x="2126161" y="4786160"/>
                  <a:pt x="2126161" y="4783544"/>
                  <a:pt x="2126161" y="4778314"/>
                </a:cubicBezTo>
                <a:cubicBezTo>
                  <a:pt x="2131394" y="4780929"/>
                  <a:pt x="2131394" y="4775698"/>
                  <a:pt x="2134010" y="4773083"/>
                </a:cubicBezTo>
                <a:cubicBezTo>
                  <a:pt x="2139242" y="4773083"/>
                  <a:pt x="2139242" y="4770467"/>
                  <a:pt x="2139242" y="4765237"/>
                </a:cubicBezTo>
                <a:cubicBezTo>
                  <a:pt x="2168021" y="4773083"/>
                  <a:pt x="2141859" y="4746929"/>
                  <a:pt x="2139242" y="4765237"/>
                </a:cubicBezTo>
                <a:cubicBezTo>
                  <a:pt x="2134010" y="4765237"/>
                  <a:pt x="2134010" y="4767852"/>
                  <a:pt x="2134010" y="4773083"/>
                </a:cubicBezTo>
                <a:cubicBezTo>
                  <a:pt x="2126161" y="4770467"/>
                  <a:pt x="2126161" y="4775698"/>
                  <a:pt x="2126161" y="4778314"/>
                </a:cubicBezTo>
                <a:cubicBezTo>
                  <a:pt x="2120929" y="4778314"/>
                  <a:pt x="2120929" y="4780929"/>
                  <a:pt x="2118312" y="4786160"/>
                </a:cubicBezTo>
                <a:cubicBezTo>
                  <a:pt x="2081686" y="4809698"/>
                  <a:pt x="2026745" y="4851544"/>
                  <a:pt x="1992734" y="4888160"/>
                </a:cubicBezTo>
                <a:cubicBezTo>
                  <a:pt x="1935177" y="4945698"/>
                  <a:pt x="1885468" y="5032006"/>
                  <a:pt x="1830528" y="5094776"/>
                </a:cubicBezTo>
                <a:cubicBezTo>
                  <a:pt x="1791284" y="5139237"/>
                  <a:pt x="1846225" y="5029391"/>
                  <a:pt x="1851457" y="5034622"/>
                </a:cubicBezTo>
                <a:cubicBezTo>
                  <a:pt x="1838376" y="5024160"/>
                  <a:pt x="1775587" y="5128776"/>
                  <a:pt x="1770354" y="5136622"/>
                </a:cubicBezTo>
                <a:cubicBezTo>
                  <a:pt x="1775587" y="5126160"/>
                  <a:pt x="1746808" y="5170622"/>
                  <a:pt x="1744192" y="5168006"/>
                </a:cubicBezTo>
                <a:cubicBezTo>
                  <a:pt x="1718030" y="5168006"/>
                  <a:pt x="1838376" y="5032006"/>
                  <a:pt x="1791284" y="5060775"/>
                </a:cubicBezTo>
                <a:cubicBezTo>
                  <a:pt x="1791284" y="5060775"/>
                  <a:pt x="1788668" y="5042468"/>
                  <a:pt x="1791284" y="5042468"/>
                </a:cubicBezTo>
                <a:cubicBezTo>
                  <a:pt x="1765122" y="5047699"/>
                  <a:pt x="1725879" y="5128776"/>
                  <a:pt x="1702333" y="5162776"/>
                </a:cubicBezTo>
                <a:cubicBezTo>
                  <a:pt x="1673554" y="5209853"/>
                  <a:pt x="1650008" y="5264776"/>
                  <a:pt x="1629078" y="5296160"/>
                </a:cubicBezTo>
                <a:cubicBezTo>
                  <a:pt x="1621229" y="5306622"/>
                  <a:pt x="1595067" y="5340622"/>
                  <a:pt x="1587218" y="5343237"/>
                </a:cubicBezTo>
                <a:cubicBezTo>
                  <a:pt x="1579370" y="5351084"/>
                  <a:pt x="1563672" y="5340622"/>
                  <a:pt x="1561056" y="5343237"/>
                </a:cubicBezTo>
                <a:cubicBezTo>
                  <a:pt x="1550591" y="5356314"/>
                  <a:pt x="1540126" y="5395545"/>
                  <a:pt x="1527045" y="5424314"/>
                </a:cubicBezTo>
                <a:cubicBezTo>
                  <a:pt x="1511348" y="5463545"/>
                  <a:pt x="1493034" y="5494930"/>
                  <a:pt x="1479953" y="5526315"/>
                </a:cubicBezTo>
                <a:cubicBezTo>
                  <a:pt x="1477337" y="5536776"/>
                  <a:pt x="1469488" y="5544622"/>
                  <a:pt x="1466872" y="5552468"/>
                </a:cubicBezTo>
                <a:cubicBezTo>
                  <a:pt x="1432861" y="5664930"/>
                  <a:pt x="1448559" y="5798315"/>
                  <a:pt x="1427629" y="5908161"/>
                </a:cubicBezTo>
                <a:cubicBezTo>
                  <a:pt x="1422396" y="5931700"/>
                  <a:pt x="1380537" y="6091238"/>
                  <a:pt x="1380537" y="6088623"/>
                </a:cubicBezTo>
                <a:cubicBezTo>
                  <a:pt x="1375304" y="6091238"/>
                  <a:pt x="1338677" y="6083392"/>
                  <a:pt x="1333445" y="6075546"/>
                </a:cubicBezTo>
                <a:cubicBezTo>
                  <a:pt x="1320363" y="6059854"/>
                  <a:pt x="1330828" y="6031084"/>
                  <a:pt x="1325596" y="6015392"/>
                </a:cubicBezTo>
                <a:cubicBezTo>
                  <a:pt x="1320363" y="5999700"/>
                  <a:pt x="1288969" y="5986623"/>
                  <a:pt x="1286352" y="5968315"/>
                </a:cubicBezTo>
                <a:cubicBezTo>
                  <a:pt x="1265423" y="5832315"/>
                  <a:pt x="1278504" y="5991854"/>
                  <a:pt x="1273271" y="6023238"/>
                </a:cubicBezTo>
                <a:cubicBezTo>
                  <a:pt x="1265423" y="6070315"/>
                  <a:pt x="1215714" y="5963084"/>
                  <a:pt x="1226179" y="5963084"/>
                </a:cubicBezTo>
                <a:cubicBezTo>
                  <a:pt x="1213098" y="5963084"/>
                  <a:pt x="1220947" y="5984007"/>
                  <a:pt x="1218330" y="6002315"/>
                </a:cubicBezTo>
                <a:cubicBezTo>
                  <a:pt x="1210482" y="6086007"/>
                  <a:pt x="1197401" y="6002315"/>
                  <a:pt x="1184320" y="5942161"/>
                </a:cubicBezTo>
                <a:cubicBezTo>
                  <a:pt x="1171238" y="5868930"/>
                  <a:pt x="1160774" y="5756469"/>
                  <a:pt x="1166006" y="5685853"/>
                </a:cubicBezTo>
                <a:cubicBezTo>
                  <a:pt x="1163390" y="5693699"/>
                  <a:pt x="1184320" y="5570776"/>
                  <a:pt x="1179087" y="5565545"/>
                </a:cubicBezTo>
                <a:cubicBezTo>
                  <a:pt x="1160774" y="5547238"/>
                  <a:pt x="1168622" y="5594315"/>
                  <a:pt x="1166006" y="5612622"/>
                </a:cubicBezTo>
                <a:cubicBezTo>
                  <a:pt x="1163390" y="5617853"/>
                  <a:pt x="1142460" y="5680622"/>
                  <a:pt x="1145076" y="5680622"/>
                </a:cubicBezTo>
                <a:cubicBezTo>
                  <a:pt x="1139844" y="5680622"/>
                  <a:pt x="1139844" y="5633545"/>
                  <a:pt x="1142460" y="5625699"/>
                </a:cubicBezTo>
                <a:cubicBezTo>
                  <a:pt x="1142460" y="5636161"/>
                  <a:pt x="1145076" y="5644007"/>
                  <a:pt x="1145076" y="5651853"/>
                </a:cubicBezTo>
                <a:cubicBezTo>
                  <a:pt x="1145076" y="5625699"/>
                  <a:pt x="1142460" y="5620468"/>
                  <a:pt x="1142460" y="5625699"/>
                </a:cubicBezTo>
                <a:cubicBezTo>
                  <a:pt x="1139844" y="5602161"/>
                  <a:pt x="1134611" y="5568161"/>
                  <a:pt x="1137227" y="5513238"/>
                </a:cubicBezTo>
                <a:cubicBezTo>
                  <a:pt x="1139844" y="5479238"/>
                  <a:pt x="1152925" y="5411237"/>
                  <a:pt x="1147692" y="5390314"/>
                </a:cubicBezTo>
                <a:cubicBezTo>
                  <a:pt x="1147692" y="5403391"/>
                  <a:pt x="1129379" y="5421699"/>
                  <a:pt x="1131995" y="5411237"/>
                </a:cubicBezTo>
                <a:cubicBezTo>
                  <a:pt x="1129379" y="5426930"/>
                  <a:pt x="1145076" y="5489699"/>
                  <a:pt x="1124146" y="5505391"/>
                </a:cubicBezTo>
                <a:cubicBezTo>
                  <a:pt x="1126763" y="5502776"/>
                  <a:pt x="1116298" y="5442622"/>
                  <a:pt x="1118914" y="5437391"/>
                </a:cubicBezTo>
                <a:cubicBezTo>
                  <a:pt x="1118914" y="5411237"/>
                  <a:pt x="1139844" y="5366776"/>
                  <a:pt x="1145076" y="5343237"/>
                </a:cubicBezTo>
                <a:cubicBezTo>
                  <a:pt x="1150309" y="5311853"/>
                  <a:pt x="1147692" y="5280468"/>
                  <a:pt x="1150309" y="5249083"/>
                </a:cubicBezTo>
                <a:cubicBezTo>
                  <a:pt x="1166006" y="5160160"/>
                  <a:pt x="1194785" y="5068622"/>
                  <a:pt x="1218330" y="4982314"/>
                </a:cubicBezTo>
                <a:cubicBezTo>
                  <a:pt x="1283736" y="4744314"/>
                  <a:pt x="1372688" y="4561236"/>
                  <a:pt x="1493034" y="4375544"/>
                </a:cubicBezTo>
                <a:cubicBezTo>
                  <a:pt x="1503499" y="4362467"/>
                  <a:pt x="1568905" y="4284005"/>
                  <a:pt x="1574137" y="4270928"/>
                </a:cubicBezTo>
                <a:cubicBezTo>
                  <a:pt x="1571521" y="4270928"/>
                  <a:pt x="1553208" y="4247390"/>
                  <a:pt x="1555824" y="4247390"/>
                </a:cubicBezTo>
                <a:cubicBezTo>
                  <a:pt x="1469488" y="4213390"/>
                  <a:pt x="1312515" y="4252621"/>
                  <a:pt x="1192168" y="4255236"/>
                </a:cubicBezTo>
                <a:cubicBezTo>
                  <a:pt x="1027346" y="4257851"/>
                  <a:pt x="828513" y="4255236"/>
                  <a:pt x="721247" y="4255236"/>
                </a:cubicBezTo>
                <a:cubicBezTo>
                  <a:pt x="708166" y="4255236"/>
                  <a:pt x="702934" y="4250005"/>
                  <a:pt x="695085" y="4247390"/>
                </a:cubicBezTo>
                <a:cubicBezTo>
                  <a:pt x="645377" y="4242159"/>
                  <a:pt x="676772" y="4260467"/>
                  <a:pt x="687237" y="4263082"/>
                </a:cubicBezTo>
                <a:cubicBezTo>
                  <a:pt x="721247" y="4268313"/>
                  <a:pt x="739561" y="4263082"/>
                  <a:pt x="760491" y="4263082"/>
                </a:cubicBezTo>
                <a:cubicBezTo>
                  <a:pt x="760491" y="4263082"/>
                  <a:pt x="760491" y="4263082"/>
                  <a:pt x="763107" y="4263082"/>
                </a:cubicBezTo>
                <a:cubicBezTo>
                  <a:pt x="763107" y="4263082"/>
                  <a:pt x="770956" y="4263082"/>
                  <a:pt x="773572" y="4263082"/>
                </a:cubicBezTo>
                <a:cubicBezTo>
                  <a:pt x="773572" y="4263082"/>
                  <a:pt x="773572" y="4263082"/>
                  <a:pt x="802350" y="4263082"/>
                </a:cubicBezTo>
                <a:cubicBezTo>
                  <a:pt x="888686" y="4263082"/>
                  <a:pt x="789269" y="4268313"/>
                  <a:pt x="768339" y="4268313"/>
                </a:cubicBezTo>
                <a:cubicBezTo>
                  <a:pt x="736945" y="4268313"/>
                  <a:pt x="637528" y="4257851"/>
                  <a:pt x="634912" y="4263082"/>
                </a:cubicBezTo>
                <a:cubicBezTo>
                  <a:pt x="632296" y="4263082"/>
                  <a:pt x="663690" y="4291851"/>
                  <a:pt x="674155" y="4281390"/>
                </a:cubicBezTo>
                <a:cubicBezTo>
                  <a:pt x="634912" y="4320621"/>
                  <a:pt x="530263" y="4284005"/>
                  <a:pt x="498868" y="4281390"/>
                </a:cubicBezTo>
                <a:cubicBezTo>
                  <a:pt x="475322" y="4278775"/>
                  <a:pt x="449160" y="4284005"/>
                  <a:pt x="438695" y="4281390"/>
                </a:cubicBezTo>
                <a:cubicBezTo>
                  <a:pt x="383754" y="4276159"/>
                  <a:pt x="190153" y="4252621"/>
                  <a:pt x="177072" y="4216005"/>
                </a:cubicBezTo>
                <a:cubicBezTo>
                  <a:pt x="174456" y="4205544"/>
                  <a:pt x="198002" y="4174159"/>
                  <a:pt x="198002" y="4174159"/>
                </a:cubicBezTo>
                <a:cubicBezTo>
                  <a:pt x="247710" y="4161082"/>
                  <a:pt x="174456" y="4166313"/>
                  <a:pt x="169224" y="4140159"/>
                </a:cubicBezTo>
                <a:cubicBezTo>
                  <a:pt x="166607" y="4116620"/>
                  <a:pt x="216316" y="4100928"/>
                  <a:pt x="216316" y="4100928"/>
                </a:cubicBezTo>
                <a:cubicBezTo>
                  <a:pt x="211083" y="4085236"/>
                  <a:pt x="163991" y="4095697"/>
                  <a:pt x="135213" y="4074774"/>
                </a:cubicBezTo>
                <a:cubicBezTo>
                  <a:pt x="132596" y="4069543"/>
                  <a:pt x="143061" y="4059082"/>
                  <a:pt x="143061" y="4059082"/>
                </a:cubicBezTo>
                <a:cubicBezTo>
                  <a:pt x="143061" y="4043390"/>
                  <a:pt x="116899" y="4053851"/>
                  <a:pt x="116899" y="4046005"/>
                </a:cubicBezTo>
                <a:cubicBezTo>
                  <a:pt x="116899" y="4046005"/>
                  <a:pt x="122132" y="4004159"/>
                  <a:pt x="122132" y="4006774"/>
                </a:cubicBezTo>
                <a:cubicBezTo>
                  <a:pt x="122132" y="4004159"/>
                  <a:pt x="135213" y="4001543"/>
                  <a:pt x="135213" y="3993697"/>
                </a:cubicBezTo>
                <a:cubicBezTo>
                  <a:pt x="137829" y="3980620"/>
                  <a:pt x="127364" y="3978005"/>
                  <a:pt x="129980" y="3964928"/>
                </a:cubicBezTo>
                <a:cubicBezTo>
                  <a:pt x="82888" y="4213390"/>
                  <a:pt x="119515" y="3925697"/>
                  <a:pt x="145678" y="3941389"/>
                </a:cubicBezTo>
                <a:cubicBezTo>
                  <a:pt x="132596" y="3928312"/>
                  <a:pt x="95969" y="3936159"/>
                  <a:pt x="95969" y="3925697"/>
                </a:cubicBezTo>
                <a:cubicBezTo>
                  <a:pt x="93353" y="3896928"/>
                  <a:pt x="137829" y="3910005"/>
                  <a:pt x="143061" y="3899543"/>
                </a:cubicBezTo>
                <a:cubicBezTo>
                  <a:pt x="156142" y="3865543"/>
                  <a:pt x="51493" y="3847235"/>
                  <a:pt x="48877" y="3839389"/>
                </a:cubicBezTo>
                <a:cubicBezTo>
                  <a:pt x="35796" y="3800158"/>
                  <a:pt x="88121" y="3800158"/>
                  <a:pt x="95969" y="3792312"/>
                </a:cubicBezTo>
                <a:cubicBezTo>
                  <a:pt x="98585" y="3789697"/>
                  <a:pt x="80272" y="3768774"/>
                  <a:pt x="88121" y="3763543"/>
                </a:cubicBezTo>
                <a:cubicBezTo>
                  <a:pt x="85504" y="3766158"/>
                  <a:pt x="161375" y="3760928"/>
                  <a:pt x="163991" y="3758312"/>
                </a:cubicBezTo>
                <a:cubicBezTo>
                  <a:pt x="171840" y="3732158"/>
                  <a:pt x="137829" y="3745235"/>
                  <a:pt x="122132" y="3737389"/>
                </a:cubicBezTo>
                <a:cubicBezTo>
                  <a:pt x="114283" y="3732158"/>
                  <a:pt x="109050" y="3713851"/>
                  <a:pt x="95969" y="3711235"/>
                </a:cubicBezTo>
                <a:cubicBezTo>
                  <a:pt x="33180" y="3698158"/>
                  <a:pt x="237246" y="3713851"/>
                  <a:pt x="143061" y="3651081"/>
                </a:cubicBezTo>
                <a:cubicBezTo>
                  <a:pt x="132596" y="3643235"/>
                  <a:pt x="103818" y="3630158"/>
                  <a:pt x="101202" y="3624928"/>
                </a:cubicBezTo>
                <a:cubicBezTo>
                  <a:pt x="103818" y="3624928"/>
                  <a:pt x="103818" y="3622312"/>
                  <a:pt x="103818" y="3622312"/>
                </a:cubicBezTo>
                <a:cubicBezTo>
                  <a:pt x="98585" y="3622312"/>
                  <a:pt x="98585" y="3624928"/>
                  <a:pt x="101202" y="3624928"/>
                </a:cubicBezTo>
                <a:cubicBezTo>
                  <a:pt x="93353" y="3627543"/>
                  <a:pt x="75039" y="3632774"/>
                  <a:pt x="75039" y="3638004"/>
                </a:cubicBezTo>
                <a:cubicBezTo>
                  <a:pt x="64574" y="3604004"/>
                  <a:pt x="101202" y="3585697"/>
                  <a:pt x="116899" y="3575235"/>
                </a:cubicBezTo>
                <a:cubicBezTo>
                  <a:pt x="129980" y="3567389"/>
                  <a:pt x="163991" y="3570004"/>
                  <a:pt x="163991" y="3570004"/>
                </a:cubicBezTo>
                <a:cubicBezTo>
                  <a:pt x="174456" y="3543850"/>
                  <a:pt x="109050" y="3562158"/>
                  <a:pt x="109050" y="3562158"/>
                </a:cubicBezTo>
                <a:cubicBezTo>
                  <a:pt x="93353" y="3549081"/>
                  <a:pt x="129980" y="3538620"/>
                  <a:pt x="129980" y="3536004"/>
                </a:cubicBezTo>
                <a:cubicBezTo>
                  <a:pt x="127364" y="3528158"/>
                  <a:pt x="27947" y="3504620"/>
                  <a:pt x="88121" y="3496774"/>
                </a:cubicBezTo>
                <a:cubicBezTo>
                  <a:pt x="137829" y="3491543"/>
                  <a:pt x="98585" y="3473235"/>
                  <a:pt x="109050" y="3454927"/>
                </a:cubicBezTo>
                <a:cubicBezTo>
                  <a:pt x="109050" y="3457543"/>
                  <a:pt x="156142" y="3434004"/>
                  <a:pt x="143061" y="3441850"/>
                </a:cubicBezTo>
                <a:cubicBezTo>
                  <a:pt x="153526" y="3436620"/>
                  <a:pt x="166607" y="3428773"/>
                  <a:pt x="169224" y="3420927"/>
                </a:cubicBezTo>
                <a:cubicBezTo>
                  <a:pt x="179689" y="3386927"/>
                  <a:pt x="127364" y="3400004"/>
                  <a:pt x="116899" y="3386927"/>
                </a:cubicBezTo>
                <a:cubicBezTo>
                  <a:pt x="111667" y="3384312"/>
                  <a:pt x="119515" y="3363389"/>
                  <a:pt x="116899" y="3360773"/>
                </a:cubicBezTo>
                <a:cubicBezTo>
                  <a:pt x="98585" y="3352927"/>
                  <a:pt x="54110" y="3371235"/>
                  <a:pt x="56726" y="3347696"/>
                </a:cubicBezTo>
                <a:cubicBezTo>
                  <a:pt x="59342" y="3318927"/>
                  <a:pt x="98585" y="3324158"/>
                  <a:pt x="116899" y="3321543"/>
                </a:cubicBezTo>
                <a:cubicBezTo>
                  <a:pt x="116899" y="3339850"/>
                  <a:pt x="143061" y="3313696"/>
                  <a:pt x="116899" y="3321543"/>
                </a:cubicBezTo>
                <a:cubicBezTo>
                  <a:pt x="85504" y="3305850"/>
                  <a:pt x="69807" y="3284927"/>
                  <a:pt x="75039" y="3266619"/>
                </a:cubicBezTo>
                <a:cubicBezTo>
                  <a:pt x="80272" y="3250927"/>
                  <a:pt x="122132" y="3248312"/>
                  <a:pt x="122132" y="3248312"/>
                </a:cubicBezTo>
                <a:cubicBezTo>
                  <a:pt x="129980" y="3227389"/>
                  <a:pt x="85504" y="3248312"/>
                  <a:pt x="82888" y="3240466"/>
                </a:cubicBezTo>
                <a:cubicBezTo>
                  <a:pt x="72423" y="3214312"/>
                  <a:pt x="143061" y="3232619"/>
                  <a:pt x="88121" y="3219542"/>
                </a:cubicBezTo>
                <a:cubicBezTo>
                  <a:pt x="41029" y="3209081"/>
                  <a:pt x="82888" y="3198619"/>
                  <a:pt x="103818" y="3193389"/>
                </a:cubicBezTo>
                <a:cubicBezTo>
                  <a:pt x="148294" y="3180312"/>
                  <a:pt x="56726" y="3162004"/>
                  <a:pt x="56726" y="3159388"/>
                </a:cubicBezTo>
                <a:cubicBezTo>
                  <a:pt x="43645" y="3125388"/>
                  <a:pt x="82888" y="3148927"/>
                  <a:pt x="88121" y="3138465"/>
                </a:cubicBezTo>
                <a:cubicBezTo>
                  <a:pt x="90737" y="3135850"/>
                  <a:pt x="85504" y="3091388"/>
                  <a:pt x="93353" y="3091388"/>
                </a:cubicBezTo>
                <a:cubicBezTo>
                  <a:pt x="85504" y="3086158"/>
                  <a:pt x="75039" y="3088773"/>
                  <a:pt x="61958" y="3086158"/>
                </a:cubicBezTo>
                <a:cubicBezTo>
                  <a:pt x="-11296" y="3070465"/>
                  <a:pt x="72423" y="3060004"/>
                  <a:pt x="95969" y="3052158"/>
                </a:cubicBezTo>
                <a:cubicBezTo>
                  <a:pt x="169224" y="3028619"/>
                  <a:pt x="35796" y="3031234"/>
                  <a:pt x="35796" y="3031234"/>
                </a:cubicBezTo>
                <a:cubicBezTo>
                  <a:pt x="33180" y="3018158"/>
                  <a:pt x="135213" y="2999850"/>
                  <a:pt x="135213" y="2992004"/>
                </a:cubicBezTo>
                <a:cubicBezTo>
                  <a:pt x="140445" y="2976312"/>
                  <a:pt x="85504" y="2981542"/>
                  <a:pt x="82888" y="2978927"/>
                </a:cubicBezTo>
                <a:cubicBezTo>
                  <a:pt x="80272" y="2976312"/>
                  <a:pt x="85504" y="2926619"/>
                  <a:pt x="98585" y="2929234"/>
                </a:cubicBezTo>
                <a:cubicBezTo>
                  <a:pt x="80272" y="2918773"/>
                  <a:pt x="33180" y="2937081"/>
                  <a:pt x="22715" y="2924004"/>
                </a:cubicBezTo>
                <a:cubicBezTo>
                  <a:pt x="17482" y="2918773"/>
                  <a:pt x="20099" y="2887388"/>
                  <a:pt x="27947" y="2871696"/>
                </a:cubicBezTo>
                <a:cubicBezTo>
                  <a:pt x="48877" y="2835081"/>
                  <a:pt x="80272" y="2858619"/>
                  <a:pt x="82888" y="2837696"/>
                </a:cubicBezTo>
                <a:cubicBezTo>
                  <a:pt x="82888" y="2816773"/>
                  <a:pt x="35796" y="2832465"/>
                  <a:pt x="56726" y="2808927"/>
                </a:cubicBezTo>
                <a:cubicBezTo>
                  <a:pt x="51493" y="2814157"/>
                  <a:pt x="122132" y="2795850"/>
                  <a:pt x="122132" y="2790619"/>
                </a:cubicBezTo>
                <a:cubicBezTo>
                  <a:pt x="122132" y="2772311"/>
                  <a:pt x="25331" y="2790619"/>
                  <a:pt x="27947" y="2756619"/>
                </a:cubicBezTo>
                <a:cubicBezTo>
                  <a:pt x="30564" y="2746157"/>
                  <a:pt x="59342" y="2751388"/>
                  <a:pt x="56726" y="2735696"/>
                </a:cubicBezTo>
                <a:cubicBezTo>
                  <a:pt x="48877" y="2714773"/>
                  <a:pt x="27947" y="2746157"/>
                  <a:pt x="22715" y="2735696"/>
                </a:cubicBezTo>
                <a:cubicBezTo>
                  <a:pt x="14866" y="2725234"/>
                  <a:pt x="25331" y="2706926"/>
                  <a:pt x="35796" y="2696465"/>
                </a:cubicBezTo>
                <a:cubicBezTo>
                  <a:pt x="46261" y="2683388"/>
                  <a:pt x="122132" y="2667696"/>
                  <a:pt x="122132" y="2662465"/>
                </a:cubicBezTo>
                <a:cubicBezTo>
                  <a:pt x="124748" y="2657234"/>
                  <a:pt x="93353" y="2633696"/>
                  <a:pt x="95969" y="2636311"/>
                </a:cubicBezTo>
                <a:cubicBezTo>
                  <a:pt x="93353" y="2633696"/>
                  <a:pt x="77656" y="2638926"/>
                  <a:pt x="75039" y="2636311"/>
                </a:cubicBezTo>
                <a:cubicBezTo>
                  <a:pt x="72423" y="2631080"/>
                  <a:pt x="80272" y="2604926"/>
                  <a:pt x="75039" y="2602311"/>
                </a:cubicBezTo>
                <a:cubicBezTo>
                  <a:pt x="75039" y="2602311"/>
                  <a:pt x="59342" y="2602311"/>
                  <a:pt x="48877" y="2604926"/>
                </a:cubicBezTo>
                <a:cubicBezTo>
                  <a:pt x="46261" y="2599696"/>
                  <a:pt x="38412" y="2589234"/>
                  <a:pt x="33180" y="2591849"/>
                </a:cubicBezTo>
                <a:cubicBezTo>
                  <a:pt x="46261" y="2584003"/>
                  <a:pt x="80272" y="2570926"/>
                  <a:pt x="82888" y="2560465"/>
                </a:cubicBezTo>
                <a:cubicBezTo>
                  <a:pt x="148294" y="2565695"/>
                  <a:pt x="116899" y="2531695"/>
                  <a:pt x="82888" y="2560465"/>
                </a:cubicBezTo>
                <a:cubicBezTo>
                  <a:pt x="54110" y="2576157"/>
                  <a:pt x="-26993" y="2565695"/>
                  <a:pt x="48877" y="2555234"/>
                </a:cubicBezTo>
                <a:cubicBezTo>
                  <a:pt x="88121" y="2550003"/>
                  <a:pt x="82888" y="2547388"/>
                  <a:pt x="61958" y="2534311"/>
                </a:cubicBezTo>
                <a:cubicBezTo>
                  <a:pt x="51493" y="2529080"/>
                  <a:pt x="7018" y="2547388"/>
                  <a:pt x="1785" y="2534311"/>
                </a:cubicBezTo>
                <a:cubicBezTo>
                  <a:pt x="-11296" y="2500311"/>
                  <a:pt x="51493" y="2495080"/>
                  <a:pt x="61958" y="2487234"/>
                </a:cubicBezTo>
                <a:cubicBezTo>
                  <a:pt x="82888" y="2474157"/>
                  <a:pt x="48877" y="2476773"/>
                  <a:pt x="82888" y="2466311"/>
                </a:cubicBezTo>
                <a:cubicBezTo>
                  <a:pt x="122132" y="2455849"/>
                  <a:pt x="75039" y="2424465"/>
                  <a:pt x="61958" y="2434926"/>
                </a:cubicBezTo>
                <a:cubicBezTo>
                  <a:pt x="38412" y="2450618"/>
                  <a:pt x="41029" y="2437541"/>
                  <a:pt x="22715" y="2427080"/>
                </a:cubicBezTo>
                <a:cubicBezTo>
                  <a:pt x="-32226" y="2398311"/>
                  <a:pt x="43645" y="2400926"/>
                  <a:pt x="75039" y="2387849"/>
                </a:cubicBezTo>
                <a:cubicBezTo>
                  <a:pt x="90737" y="2380003"/>
                  <a:pt x="93353" y="2366926"/>
                  <a:pt x="95969" y="2366926"/>
                </a:cubicBezTo>
                <a:cubicBezTo>
                  <a:pt x="127364" y="2361695"/>
                  <a:pt x="143061" y="2385234"/>
                  <a:pt x="150910" y="2372157"/>
                </a:cubicBezTo>
                <a:cubicBezTo>
                  <a:pt x="163991" y="2346003"/>
                  <a:pt x="90737" y="2359080"/>
                  <a:pt x="95969" y="2359080"/>
                </a:cubicBezTo>
                <a:cubicBezTo>
                  <a:pt x="56726" y="2348618"/>
                  <a:pt x="51493" y="2325080"/>
                  <a:pt x="56726" y="2306772"/>
                </a:cubicBezTo>
                <a:cubicBezTo>
                  <a:pt x="64574" y="2254465"/>
                  <a:pt x="158759" y="2270157"/>
                  <a:pt x="169224" y="2246618"/>
                </a:cubicBezTo>
                <a:cubicBezTo>
                  <a:pt x="184921" y="2210003"/>
                  <a:pt x="106434" y="2251849"/>
                  <a:pt x="109050" y="2251849"/>
                </a:cubicBezTo>
                <a:cubicBezTo>
                  <a:pt x="61958" y="2259695"/>
                  <a:pt x="101202" y="2228310"/>
                  <a:pt x="109050" y="2225695"/>
                </a:cubicBezTo>
                <a:cubicBezTo>
                  <a:pt x="156142" y="2215234"/>
                  <a:pt x="218932" y="2191695"/>
                  <a:pt x="245094" y="2178618"/>
                </a:cubicBezTo>
                <a:cubicBezTo>
                  <a:pt x="279105" y="2160310"/>
                  <a:pt x="347127" y="2162926"/>
                  <a:pt x="357592" y="2139387"/>
                </a:cubicBezTo>
                <a:cubicBezTo>
                  <a:pt x="428230" y="2142003"/>
                  <a:pt x="467473" y="2113234"/>
                  <a:pt x="532879" y="2110618"/>
                </a:cubicBezTo>
                <a:cubicBezTo>
                  <a:pt x="522414" y="2131541"/>
                  <a:pt x="477938" y="2118464"/>
                  <a:pt x="464857" y="2139387"/>
                </a:cubicBezTo>
                <a:cubicBezTo>
                  <a:pt x="415149" y="2128926"/>
                  <a:pt x="443927" y="2157695"/>
                  <a:pt x="464857" y="2139387"/>
                </a:cubicBezTo>
                <a:cubicBezTo>
                  <a:pt x="491020" y="2134157"/>
                  <a:pt x="595669" y="2115849"/>
                  <a:pt x="640144" y="2105387"/>
                </a:cubicBezTo>
                <a:cubicBezTo>
                  <a:pt x="684620" y="2092310"/>
                  <a:pt x="632296" y="2092310"/>
                  <a:pt x="600901" y="2097541"/>
                </a:cubicBezTo>
                <a:cubicBezTo>
                  <a:pt x="1354374" y="1961541"/>
                  <a:pt x="2136626" y="1851695"/>
                  <a:pt x="2892716" y="1715695"/>
                </a:cubicBezTo>
                <a:cubicBezTo>
                  <a:pt x="2890099" y="1731387"/>
                  <a:pt x="2863937" y="1720925"/>
                  <a:pt x="2858705" y="1734002"/>
                </a:cubicBezTo>
                <a:cubicBezTo>
                  <a:pt x="2827310" y="1744464"/>
                  <a:pt x="2798531" y="1726156"/>
                  <a:pt x="2785450" y="1741848"/>
                </a:cubicBezTo>
                <a:cubicBezTo>
                  <a:pt x="2785450" y="1739233"/>
                  <a:pt x="2837775" y="1757541"/>
                  <a:pt x="2858705" y="1734002"/>
                </a:cubicBezTo>
                <a:cubicBezTo>
                  <a:pt x="2887483" y="1734002"/>
                  <a:pt x="2913645" y="1731387"/>
                  <a:pt x="2931959" y="1720925"/>
                </a:cubicBezTo>
                <a:cubicBezTo>
                  <a:pt x="2984284" y="1728771"/>
                  <a:pt x="2955505" y="1700002"/>
                  <a:pt x="2931959" y="1720925"/>
                </a:cubicBezTo>
                <a:cubicBezTo>
                  <a:pt x="2913645" y="1726156"/>
                  <a:pt x="2908413" y="1715695"/>
                  <a:pt x="2892716" y="1715695"/>
                </a:cubicBezTo>
                <a:cubicBezTo>
                  <a:pt x="3026143" y="1684310"/>
                  <a:pt x="3164803" y="1660771"/>
                  <a:pt x="3308696" y="1639848"/>
                </a:cubicBezTo>
                <a:cubicBezTo>
                  <a:pt x="3222360" y="1681694"/>
                  <a:pt x="3418577" y="1637233"/>
                  <a:pt x="3308696" y="1639848"/>
                </a:cubicBezTo>
                <a:cubicBezTo>
                  <a:pt x="3337474" y="1624156"/>
                  <a:pt x="3384566" y="1632002"/>
                  <a:pt x="3423810" y="1613694"/>
                </a:cubicBezTo>
                <a:cubicBezTo>
                  <a:pt x="3431658" y="1611079"/>
                  <a:pt x="3444739" y="1590156"/>
                  <a:pt x="3457821" y="1579694"/>
                </a:cubicBezTo>
                <a:cubicBezTo>
                  <a:pt x="3457821" y="1579694"/>
                  <a:pt x="3483983" y="1571848"/>
                  <a:pt x="3483983" y="1574464"/>
                </a:cubicBezTo>
                <a:cubicBezTo>
                  <a:pt x="3494448" y="1540464"/>
                  <a:pt x="3460437" y="1558771"/>
                  <a:pt x="3457821" y="1514310"/>
                </a:cubicBezTo>
                <a:cubicBezTo>
                  <a:pt x="3455204" y="1496002"/>
                  <a:pt x="3470902" y="1477694"/>
                  <a:pt x="3470902" y="1485540"/>
                </a:cubicBezTo>
                <a:cubicBezTo>
                  <a:pt x="3468285" y="1464617"/>
                  <a:pt x="3457821" y="1490771"/>
                  <a:pt x="3449972" y="1467233"/>
                </a:cubicBezTo>
                <a:cubicBezTo>
                  <a:pt x="3447356" y="1454156"/>
                  <a:pt x="3476134" y="1417540"/>
                  <a:pt x="3478750" y="1425386"/>
                </a:cubicBezTo>
                <a:cubicBezTo>
                  <a:pt x="3470902" y="1396617"/>
                  <a:pt x="3439507" y="1422771"/>
                  <a:pt x="3449972" y="1399233"/>
                </a:cubicBezTo>
                <a:cubicBezTo>
                  <a:pt x="3455204" y="1388771"/>
                  <a:pt x="3455204" y="1380925"/>
                  <a:pt x="3463053" y="1378310"/>
                </a:cubicBezTo>
                <a:cubicBezTo>
                  <a:pt x="3483983" y="1370463"/>
                  <a:pt x="3494448" y="1370463"/>
                  <a:pt x="3497064" y="1370463"/>
                </a:cubicBezTo>
                <a:cubicBezTo>
                  <a:pt x="3494448" y="1370463"/>
                  <a:pt x="3486599" y="1365233"/>
                  <a:pt x="3478750" y="1352156"/>
                </a:cubicBezTo>
                <a:cubicBezTo>
                  <a:pt x="3470902" y="1341694"/>
                  <a:pt x="3429042" y="1250156"/>
                  <a:pt x="3436891" y="1244925"/>
                </a:cubicBezTo>
                <a:cubicBezTo>
                  <a:pt x="3442123" y="1239694"/>
                  <a:pt x="3463053" y="1244925"/>
                  <a:pt x="3470902" y="1244925"/>
                </a:cubicBezTo>
                <a:cubicBezTo>
                  <a:pt x="3515378" y="1244925"/>
                  <a:pt x="3499680" y="1237079"/>
                  <a:pt x="3478750" y="1231848"/>
                </a:cubicBezTo>
                <a:cubicBezTo>
                  <a:pt x="3452588" y="1224002"/>
                  <a:pt x="3447356" y="1224002"/>
                  <a:pt x="3447356" y="1226617"/>
                </a:cubicBezTo>
                <a:cubicBezTo>
                  <a:pt x="3447356" y="1226617"/>
                  <a:pt x="3444739" y="1226617"/>
                  <a:pt x="3444739" y="1224002"/>
                </a:cubicBezTo>
                <a:cubicBezTo>
                  <a:pt x="3413345" y="1197848"/>
                  <a:pt x="3439507" y="1132463"/>
                  <a:pt x="3415961" y="1122002"/>
                </a:cubicBezTo>
                <a:cubicBezTo>
                  <a:pt x="3384566" y="1108925"/>
                  <a:pt x="3439507" y="1090617"/>
                  <a:pt x="3436891" y="1069694"/>
                </a:cubicBezTo>
                <a:cubicBezTo>
                  <a:pt x="3436891" y="1040924"/>
                  <a:pt x="3389799" y="1040924"/>
                  <a:pt x="3436891" y="1022617"/>
                </a:cubicBezTo>
                <a:cubicBezTo>
                  <a:pt x="3510145" y="996463"/>
                  <a:pt x="3426426" y="1009540"/>
                  <a:pt x="3415961" y="996463"/>
                </a:cubicBezTo>
                <a:cubicBezTo>
                  <a:pt x="3426426" y="1006924"/>
                  <a:pt x="3429042" y="938924"/>
                  <a:pt x="3421193" y="944155"/>
                </a:cubicBezTo>
                <a:cubicBezTo>
                  <a:pt x="3431658" y="931078"/>
                  <a:pt x="3465669" y="928463"/>
                  <a:pt x="3449972" y="920617"/>
                </a:cubicBezTo>
                <a:cubicBezTo>
                  <a:pt x="3447356" y="920617"/>
                  <a:pt x="3442123" y="918001"/>
                  <a:pt x="3439507" y="918001"/>
                </a:cubicBezTo>
                <a:cubicBezTo>
                  <a:pt x="3442123" y="918001"/>
                  <a:pt x="3442123" y="915386"/>
                  <a:pt x="3444739" y="915386"/>
                </a:cubicBezTo>
                <a:cubicBezTo>
                  <a:pt x="3481367" y="878770"/>
                  <a:pt x="3392415" y="865693"/>
                  <a:pt x="3389799" y="855232"/>
                </a:cubicBezTo>
                <a:cubicBezTo>
                  <a:pt x="3384566" y="826463"/>
                  <a:pt x="3449972" y="842155"/>
                  <a:pt x="3410728" y="813386"/>
                </a:cubicBezTo>
                <a:cubicBezTo>
                  <a:pt x="3405496" y="810770"/>
                  <a:pt x="3329625" y="813386"/>
                  <a:pt x="3350555" y="787232"/>
                </a:cubicBezTo>
                <a:cubicBezTo>
                  <a:pt x="3363636" y="768924"/>
                  <a:pt x="3429042" y="792463"/>
                  <a:pt x="3431658" y="787232"/>
                </a:cubicBezTo>
                <a:cubicBezTo>
                  <a:pt x="3431658" y="787232"/>
                  <a:pt x="3384566" y="748001"/>
                  <a:pt x="3384566" y="748001"/>
                </a:cubicBezTo>
                <a:cubicBezTo>
                  <a:pt x="3387182" y="740155"/>
                  <a:pt x="3392415" y="740155"/>
                  <a:pt x="3402880" y="740155"/>
                </a:cubicBezTo>
                <a:cubicBezTo>
                  <a:pt x="3413018" y="739174"/>
                  <a:pt x="3420580" y="738520"/>
                  <a:pt x="3426032" y="738091"/>
                </a:cubicBezTo>
                <a:lnTo>
                  <a:pt x="3435782" y="737427"/>
                </a:lnTo>
                <a:lnTo>
                  <a:pt x="3437141" y="737396"/>
                </a:lnTo>
                <a:cubicBezTo>
                  <a:pt x="3438270" y="737335"/>
                  <a:pt x="3438219" y="737294"/>
                  <a:pt x="3436523" y="737376"/>
                </a:cubicBezTo>
                <a:lnTo>
                  <a:pt x="3435782" y="737427"/>
                </a:lnTo>
                <a:lnTo>
                  <a:pt x="3430677" y="737539"/>
                </a:lnTo>
                <a:cubicBezTo>
                  <a:pt x="3418577" y="737539"/>
                  <a:pt x="3395031" y="736232"/>
                  <a:pt x="3389799" y="727078"/>
                </a:cubicBezTo>
                <a:cubicBezTo>
                  <a:pt x="3384566" y="714001"/>
                  <a:pt x="3413345" y="703539"/>
                  <a:pt x="3423810" y="700924"/>
                </a:cubicBezTo>
                <a:cubicBezTo>
                  <a:pt x="3434275" y="698309"/>
                  <a:pt x="3483983" y="711386"/>
                  <a:pt x="3491832" y="700924"/>
                </a:cubicBezTo>
                <a:cubicBezTo>
                  <a:pt x="3502296" y="682616"/>
                  <a:pt x="3392415" y="680001"/>
                  <a:pt x="3389799" y="680001"/>
                </a:cubicBezTo>
                <a:cubicBezTo>
                  <a:pt x="3376718" y="674770"/>
                  <a:pt x="3381950" y="651232"/>
                  <a:pt x="3384566" y="653847"/>
                </a:cubicBezTo>
                <a:cubicBezTo>
                  <a:pt x="3381950" y="651232"/>
                  <a:pt x="3381950" y="651232"/>
                  <a:pt x="3381950" y="651232"/>
                </a:cubicBezTo>
                <a:cubicBezTo>
                  <a:pt x="3381950" y="648616"/>
                  <a:pt x="3381950" y="648616"/>
                  <a:pt x="3384566" y="646001"/>
                </a:cubicBezTo>
                <a:cubicBezTo>
                  <a:pt x="3389799" y="632924"/>
                  <a:pt x="3347939" y="627693"/>
                  <a:pt x="3350555" y="619847"/>
                </a:cubicBezTo>
                <a:cubicBezTo>
                  <a:pt x="3358404" y="598924"/>
                  <a:pt x="3381950" y="606770"/>
                  <a:pt x="3402880" y="591078"/>
                </a:cubicBezTo>
                <a:cubicBezTo>
                  <a:pt x="3400264" y="593693"/>
                  <a:pt x="3426426" y="564924"/>
                  <a:pt x="3434275" y="567539"/>
                </a:cubicBezTo>
                <a:cubicBezTo>
                  <a:pt x="3426426" y="562309"/>
                  <a:pt x="3408112" y="559693"/>
                  <a:pt x="3402880" y="559693"/>
                </a:cubicBezTo>
                <a:cubicBezTo>
                  <a:pt x="3347939" y="533539"/>
                  <a:pt x="3400264" y="536155"/>
                  <a:pt x="3415961" y="512616"/>
                </a:cubicBezTo>
                <a:cubicBezTo>
                  <a:pt x="3418577" y="510001"/>
                  <a:pt x="3395031" y="486462"/>
                  <a:pt x="3415961" y="478616"/>
                </a:cubicBezTo>
                <a:cubicBezTo>
                  <a:pt x="3442123" y="468154"/>
                  <a:pt x="3421193" y="457693"/>
                  <a:pt x="3457821" y="465539"/>
                </a:cubicBezTo>
                <a:cubicBezTo>
                  <a:pt x="3517994" y="478616"/>
                  <a:pt x="3442123" y="449847"/>
                  <a:pt x="3431658" y="444616"/>
                </a:cubicBezTo>
                <a:cubicBezTo>
                  <a:pt x="3436891" y="447231"/>
                  <a:pt x="3371485" y="428924"/>
                  <a:pt x="3368869" y="423693"/>
                </a:cubicBezTo>
                <a:cubicBezTo>
                  <a:pt x="3363636" y="402770"/>
                  <a:pt x="3415961" y="381847"/>
                  <a:pt x="3415961" y="384462"/>
                </a:cubicBezTo>
                <a:cubicBezTo>
                  <a:pt x="3410728" y="374001"/>
                  <a:pt x="3402880" y="379231"/>
                  <a:pt x="3389799" y="376616"/>
                </a:cubicBezTo>
                <a:cubicBezTo>
                  <a:pt x="3321777" y="368770"/>
                  <a:pt x="3410728" y="374001"/>
                  <a:pt x="3415961" y="358308"/>
                </a:cubicBezTo>
                <a:cubicBezTo>
                  <a:pt x="3421193" y="342616"/>
                  <a:pt x="3389799" y="355693"/>
                  <a:pt x="3384566" y="350462"/>
                </a:cubicBezTo>
                <a:cubicBezTo>
                  <a:pt x="3381950" y="350462"/>
                  <a:pt x="3376718" y="306001"/>
                  <a:pt x="3384566" y="324308"/>
                </a:cubicBezTo>
                <a:cubicBezTo>
                  <a:pt x="3371485" y="290308"/>
                  <a:pt x="3366253" y="321693"/>
                  <a:pt x="3402880" y="295539"/>
                </a:cubicBezTo>
                <a:cubicBezTo>
                  <a:pt x="3431658" y="279847"/>
                  <a:pt x="3395031" y="282462"/>
                  <a:pt x="3415961" y="269385"/>
                </a:cubicBezTo>
                <a:cubicBezTo>
                  <a:pt x="3415961" y="269385"/>
                  <a:pt x="3442123" y="282462"/>
                  <a:pt x="3444739" y="277231"/>
                </a:cubicBezTo>
                <a:cubicBezTo>
                  <a:pt x="3447356" y="261539"/>
                  <a:pt x="3408112" y="251077"/>
                  <a:pt x="3402880" y="243231"/>
                </a:cubicBezTo>
                <a:cubicBezTo>
                  <a:pt x="3402880" y="240616"/>
                  <a:pt x="3402880" y="238000"/>
                  <a:pt x="3400264" y="238000"/>
                </a:cubicBezTo>
                <a:cubicBezTo>
                  <a:pt x="3395031" y="243231"/>
                  <a:pt x="3355788" y="240616"/>
                  <a:pt x="3355788" y="235385"/>
                </a:cubicBezTo>
                <a:cubicBezTo>
                  <a:pt x="3355788" y="238000"/>
                  <a:pt x="3376718" y="214462"/>
                  <a:pt x="3397647" y="230154"/>
                </a:cubicBezTo>
                <a:cubicBezTo>
                  <a:pt x="3397647" y="230154"/>
                  <a:pt x="3397647" y="230154"/>
                  <a:pt x="3400264" y="230154"/>
                </a:cubicBezTo>
                <a:cubicBezTo>
                  <a:pt x="3395031" y="214462"/>
                  <a:pt x="3395031" y="190923"/>
                  <a:pt x="3389799" y="183077"/>
                </a:cubicBezTo>
                <a:cubicBezTo>
                  <a:pt x="3384566" y="167385"/>
                  <a:pt x="3363636" y="154308"/>
                  <a:pt x="3363636" y="149077"/>
                </a:cubicBezTo>
                <a:cubicBezTo>
                  <a:pt x="3361020" y="143846"/>
                  <a:pt x="3379334" y="102000"/>
                  <a:pt x="3366253" y="112462"/>
                </a:cubicBezTo>
                <a:cubicBezTo>
                  <a:pt x="3397647" y="86308"/>
                  <a:pt x="3415961" y="146462"/>
                  <a:pt x="3449972" y="141231"/>
                </a:cubicBezTo>
                <a:cubicBezTo>
                  <a:pt x="3465669" y="141231"/>
                  <a:pt x="3478750" y="117693"/>
                  <a:pt x="3481367" y="117693"/>
                </a:cubicBezTo>
                <a:cubicBezTo>
                  <a:pt x="3478750" y="115077"/>
                  <a:pt x="3473518" y="109846"/>
                  <a:pt x="3470902" y="107231"/>
                </a:cubicBezTo>
                <a:cubicBezTo>
                  <a:pt x="3465669" y="107231"/>
                  <a:pt x="3463053" y="107231"/>
                  <a:pt x="3460437" y="104616"/>
                </a:cubicBezTo>
                <a:cubicBezTo>
                  <a:pt x="3463053" y="104616"/>
                  <a:pt x="3463053" y="104616"/>
                  <a:pt x="3463053" y="102000"/>
                </a:cubicBezTo>
                <a:cubicBezTo>
                  <a:pt x="3463053" y="104616"/>
                  <a:pt x="3463053" y="94154"/>
                  <a:pt x="3449972" y="75846"/>
                </a:cubicBezTo>
                <a:cubicBezTo>
                  <a:pt x="3447356" y="70616"/>
                  <a:pt x="3431658" y="65385"/>
                  <a:pt x="3431658" y="60154"/>
                </a:cubicBezTo>
                <a:cubicBezTo>
                  <a:pt x="3429042" y="54923"/>
                  <a:pt x="3442123" y="47077"/>
                  <a:pt x="3436891" y="41846"/>
                </a:cubicBezTo>
                <a:cubicBezTo>
                  <a:pt x="3436891" y="41846"/>
                  <a:pt x="3392415" y="28769"/>
                  <a:pt x="3402880" y="20923"/>
                </a:cubicBezTo>
                <a:cubicBezTo>
                  <a:pt x="3431658" y="0"/>
                  <a:pt x="3491832" y="44462"/>
                  <a:pt x="3517994" y="41846"/>
                </a:cubicBezTo>
                <a:cubicBezTo>
                  <a:pt x="3523226" y="41846"/>
                  <a:pt x="3523226" y="18308"/>
                  <a:pt x="3517994" y="20923"/>
                </a:cubicBezTo>
                <a:cubicBezTo>
                  <a:pt x="3533691" y="7846"/>
                  <a:pt x="3570318" y="28769"/>
                  <a:pt x="3599097" y="20923"/>
                </a:cubicBezTo>
                <a:cubicBezTo>
                  <a:pt x="3609562" y="18308"/>
                  <a:pt x="3614794" y="0"/>
                  <a:pt x="362002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F45-02A5-478E-99EB-0883606D60F4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88"/>
            <a:ext cx="3910358" cy="635415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219316" y="4466092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19316" y="2314239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219316" y="162388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7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41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189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23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971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the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091372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8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678-D13E-4104-A6B5-1191CD015C66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129-BEA4-4DF7-A8C3-D7EEEA120CDA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1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0F33-A02D-467D-9797-EEE53F416D8D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F174-6A5B-4FE2-8406-334FB26DF592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FBC-0B8C-42A3-8A5B-24926BA0FA7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8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138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24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2839-FE38-40AE-A156-1408EA0A37AD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2D2-35DB-4D6F-836A-27451BF06F70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53439" y="1668463"/>
            <a:ext cx="3207600" cy="4500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139085" y="1668607"/>
            <a:ext cx="3207600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424730" y="1657911"/>
            <a:ext cx="3929069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131466" y="3369918"/>
            <a:ext cx="3215220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424733" y="4543666"/>
            <a:ext cx="3929066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63-C0AE-45D2-980B-05DEED006554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4616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948340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52064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55788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159512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563236" y="296491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966960" y="159071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447452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30433" y="114963"/>
            <a:ext cx="38039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30433" y="3284883"/>
            <a:ext cx="38039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701788"/>
            <a:ext cx="34610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3"/>
            <a:ext cx="34610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834548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3820159"/>
            <a:ext cx="474884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114963"/>
            <a:ext cx="474884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9991-87BF-4767-8941-4AC8DDE4AA8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03912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8113" y="114963"/>
            <a:ext cx="562260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43351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903912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043351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5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6560" y="114963"/>
            <a:ext cx="5273038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7615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8574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7615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278574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67640" y="114963"/>
            <a:ext cx="2471730" cy="38288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67640" y="4062124"/>
            <a:ext cx="6437310" cy="267430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36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10362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10362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68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32520" cy="55473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301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A4A-C259-44BB-9A36-130CA9480C18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89063" y="1389063"/>
            <a:ext cx="3251200" cy="4391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9029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A3A-07DC-46BA-B759-597240363F4A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4088" y="2257425"/>
            <a:ext cx="2674937" cy="3489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E81F-5381-49F7-A3AC-ABDB090D3B2A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79667" y="2621734"/>
            <a:ext cx="2395728" cy="3483864"/>
          </a:xfr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29-5F0D-4631-AE0B-AADACADCAF22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97874" y="2665182"/>
            <a:ext cx="2701126" cy="4105356"/>
          </a:xfrm>
          <a:custGeom>
            <a:avLst/>
            <a:gdLst>
              <a:gd name="connsiteX0" fmla="*/ 0 w 2571586"/>
              <a:gd name="connsiteY0" fmla="*/ 0 h 3739596"/>
              <a:gd name="connsiteX1" fmla="*/ 2571586 w 2571586"/>
              <a:gd name="connsiteY1" fmla="*/ 0 h 3739596"/>
              <a:gd name="connsiteX2" fmla="*/ 2571586 w 2571586"/>
              <a:gd name="connsiteY2" fmla="*/ 3739596 h 3739596"/>
              <a:gd name="connsiteX3" fmla="*/ 0 w 2571586"/>
              <a:gd name="connsiteY3" fmla="*/ 3739596 h 3739596"/>
              <a:gd name="connsiteX4" fmla="*/ 0 w 2571586"/>
              <a:gd name="connsiteY4" fmla="*/ 0 h 3739596"/>
              <a:gd name="connsiteX0" fmla="*/ 83820 w 2655406"/>
              <a:gd name="connsiteY0" fmla="*/ 0 h 3739596"/>
              <a:gd name="connsiteX1" fmla="*/ 2655406 w 2655406"/>
              <a:gd name="connsiteY1" fmla="*/ 0 h 3739596"/>
              <a:gd name="connsiteX2" fmla="*/ 2655406 w 2655406"/>
              <a:gd name="connsiteY2" fmla="*/ 3739596 h 3739596"/>
              <a:gd name="connsiteX3" fmla="*/ 0 w 2655406"/>
              <a:gd name="connsiteY3" fmla="*/ 3701496 h 3739596"/>
              <a:gd name="connsiteX4" fmla="*/ 83820 w 2655406"/>
              <a:gd name="connsiteY4" fmla="*/ 0 h 3739596"/>
              <a:gd name="connsiteX0" fmla="*/ 137160 w 2708746"/>
              <a:gd name="connsiteY0" fmla="*/ 0 h 3739596"/>
              <a:gd name="connsiteX1" fmla="*/ 2708746 w 2708746"/>
              <a:gd name="connsiteY1" fmla="*/ 0 h 3739596"/>
              <a:gd name="connsiteX2" fmla="*/ 2708746 w 2708746"/>
              <a:gd name="connsiteY2" fmla="*/ 3739596 h 3739596"/>
              <a:gd name="connsiteX3" fmla="*/ 0 w 2708746"/>
              <a:gd name="connsiteY3" fmla="*/ 3686256 h 3739596"/>
              <a:gd name="connsiteX4" fmla="*/ 137160 w 2708746"/>
              <a:gd name="connsiteY4" fmla="*/ 0 h 3739596"/>
              <a:gd name="connsiteX0" fmla="*/ 137160 w 2708746"/>
              <a:gd name="connsiteY0" fmla="*/ 0 h 3846276"/>
              <a:gd name="connsiteX1" fmla="*/ 2708746 w 2708746"/>
              <a:gd name="connsiteY1" fmla="*/ 0 h 3846276"/>
              <a:gd name="connsiteX2" fmla="*/ 2678266 w 2708746"/>
              <a:gd name="connsiteY2" fmla="*/ 3846276 h 3846276"/>
              <a:gd name="connsiteX3" fmla="*/ 0 w 2708746"/>
              <a:gd name="connsiteY3" fmla="*/ 3686256 h 3846276"/>
              <a:gd name="connsiteX4" fmla="*/ 137160 w 2708746"/>
              <a:gd name="connsiteY4" fmla="*/ 0 h 3846276"/>
              <a:gd name="connsiteX0" fmla="*/ 137160 w 2708746"/>
              <a:gd name="connsiteY0" fmla="*/ 0 h 3891996"/>
              <a:gd name="connsiteX1" fmla="*/ 2708746 w 2708746"/>
              <a:gd name="connsiteY1" fmla="*/ 0 h 3891996"/>
              <a:gd name="connsiteX2" fmla="*/ 2617306 w 2708746"/>
              <a:gd name="connsiteY2" fmla="*/ 3891996 h 3891996"/>
              <a:gd name="connsiteX3" fmla="*/ 0 w 2708746"/>
              <a:gd name="connsiteY3" fmla="*/ 3686256 h 3891996"/>
              <a:gd name="connsiteX4" fmla="*/ 137160 w 2708746"/>
              <a:gd name="connsiteY4" fmla="*/ 0 h 3891996"/>
              <a:gd name="connsiteX0" fmla="*/ 137160 w 2708746"/>
              <a:gd name="connsiteY0" fmla="*/ 0 h 3838656"/>
              <a:gd name="connsiteX1" fmla="*/ 2708746 w 2708746"/>
              <a:gd name="connsiteY1" fmla="*/ 0 h 3838656"/>
              <a:gd name="connsiteX2" fmla="*/ 2609686 w 2708746"/>
              <a:gd name="connsiteY2" fmla="*/ 3838656 h 3838656"/>
              <a:gd name="connsiteX3" fmla="*/ 0 w 2708746"/>
              <a:gd name="connsiteY3" fmla="*/ 3686256 h 3838656"/>
              <a:gd name="connsiteX4" fmla="*/ 137160 w 2708746"/>
              <a:gd name="connsiteY4" fmla="*/ 0 h 3838656"/>
              <a:gd name="connsiteX0" fmla="*/ 137160 w 2708746"/>
              <a:gd name="connsiteY0" fmla="*/ 0 h 3800556"/>
              <a:gd name="connsiteX1" fmla="*/ 2708746 w 2708746"/>
              <a:gd name="connsiteY1" fmla="*/ 0 h 3800556"/>
              <a:gd name="connsiteX2" fmla="*/ 2579206 w 2708746"/>
              <a:gd name="connsiteY2" fmla="*/ 3800556 h 3800556"/>
              <a:gd name="connsiteX3" fmla="*/ 0 w 2708746"/>
              <a:gd name="connsiteY3" fmla="*/ 3686256 h 3800556"/>
              <a:gd name="connsiteX4" fmla="*/ 137160 w 2708746"/>
              <a:gd name="connsiteY4" fmla="*/ 0 h 3800556"/>
              <a:gd name="connsiteX0" fmla="*/ 137160 w 2708746"/>
              <a:gd name="connsiteY0" fmla="*/ 0 h 3831036"/>
              <a:gd name="connsiteX1" fmla="*/ 2708746 w 2708746"/>
              <a:gd name="connsiteY1" fmla="*/ 0 h 3831036"/>
              <a:gd name="connsiteX2" fmla="*/ 2426806 w 2708746"/>
              <a:gd name="connsiteY2" fmla="*/ 3831036 h 3831036"/>
              <a:gd name="connsiteX3" fmla="*/ 0 w 2708746"/>
              <a:gd name="connsiteY3" fmla="*/ 3686256 h 3831036"/>
              <a:gd name="connsiteX4" fmla="*/ 137160 w 2708746"/>
              <a:gd name="connsiteY4" fmla="*/ 0 h 3831036"/>
              <a:gd name="connsiteX0" fmla="*/ 137160 w 2708746"/>
              <a:gd name="connsiteY0" fmla="*/ 0 h 3899616"/>
              <a:gd name="connsiteX1" fmla="*/ 2708746 w 2708746"/>
              <a:gd name="connsiteY1" fmla="*/ 0 h 3899616"/>
              <a:gd name="connsiteX2" fmla="*/ 2449666 w 2708746"/>
              <a:gd name="connsiteY2" fmla="*/ 3899616 h 3899616"/>
              <a:gd name="connsiteX3" fmla="*/ 0 w 2708746"/>
              <a:gd name="connsiteY3" fmla="*/ 3686256 h 3899616"/>
              <a:gd name="connsiteX4" fmla="*/ 137160 w 2708746"/>
              <a:gd name="connsiteY4" fmla="*/ 0 h 3899616"/>
              <a:gd name="connsiteX0" fmla="*/ 38100 w 2708746"/>
              <a:gd name="connsiteY0" fmla="*/ 0 h 3914856"/>
              <a:gd name="connsiteX1" fmla="*/ 2708746 w 2708746"/>
              <a:gd name="connsiteY1" fmla="*/ 15240 h 3914856"/>
              <a:gd name="connsiteX2" fmla="*/ 2449666 w 2708746"/>
              <a:gd name="connsiteY2" fmla="*/ 3914856 h 3914856"/>
              <a:gd name="connsiteX3" fmla="*/ 0 w 2708746"/>
              <a:gd name="connsiteY3" fmla="*/ 3701496 h 3914856"/>
              <a:gd name="connsiteX4" fmla="*/ 38100 w 2708746"/>
              <a:gd name="connsiteY4" fmla="*/ 0 h 3914856"/>
              <a:gd name="connsiteX0" fmla="*/ 38100 w 2655406"/>
              <a:gd name="connsiteY0" fmla="*/ 91440 h 4006296"/>
              <a:gd name="connsiteX1" fmla="*/ 2655406 w 2655406"/>
              <a:gd name="connsiteY1" fmla="*/ 0 h 4006296"/>
              <a:gd name="connsiteX2" fmla="*/ 2449666 w 2655406"/>
              <a:gd name="connsiteY2" fmla="*/ 4006296 h 4006296"/>
              <a:gd name="connsiteX3" fmla="*/ 0 w 2655406"/>
              <a:gd name="connsiteY3" fmla="*/ 3792936 h 4006296"/>
              <a:gd name="connsiteX4" fmla="*/ 38100 w 2655406"/>
              <a:gd name="connsiteY4" fmla="*/ 91440 h 4006296"/>
              <a:gd name="connsiteX0" fmla="*/ 38100 w 2449666"/>
              <a:gd name="connsiteY0" fmla="*/ 129540 h 4044396"/>
              <a:gd name="connsiteX1" fmla="*/ 2434426 w 2449666"/>
              <a:gd name="connsiteY1" fmla="*/ 0 h 4044396"/>
              <a:gd name="connsiteX2" fmla="*/ 2449666 w 2449666"/>
              <a:gd name="connsiteY2" fmla="*/ 4044396 h 4044396"/>
              <a:gd name="connsiteX3" fmla="*/ 0 w 2449666"/>
              <a:gd name="connsiteY3" fmla="*/ 3831036 h 4044396"/>
              <a:gd name="connsiteX4" fmla="*/ 38100 w 2449666"/>
              <a:gd name="connsiteY4" fmla="*/ 129540 h 4044396"/>
              <a:gd name="connsiteX0" fmla="*/ 38100 w 2464906"/>
              <a:gd name="connsiteY0" fmla="*/ 182880 h 4097736"/>
              <a:gd name="connsiteX1" fmla="*/ 2464906 w 2464906"/>
              <a:gd name="connsiteY1" fmla="*/ 0 h 4097736"/>
              <a:gd name="connsiteX2" fmla="*/ 2449666 w 2464906"/>
              <a:gd name="connsiteY2" fmla="*/ 4097736 h 4097736"/>
              <a:gd name="connsiteX3" fmla="*/ 0 w 2464906"/>
              <a:gd name="connsiteY3" fmla="*/ 3884376 h 4097736"/>
              <a:gd name="connsiteX4" fmla="*/ 38100 w 2464906"/>
              <a:gd name="connsiteY4" fmla="*/ 182880 h 4097736"/>
              <a:gd name="connsiteX0" fmla="*/ 38100 w 2495386"/>
              <a:gd name="connsiteY0" fmla="*/ 236220 h 4151076"/>
              <a:gd name="connsiteX1" fmla="*/ 2495386 w 2495386"/>
              <a:gd name="connsiteY1" fmla="*/ 0 h 4151076"/>
              <a:gd name="connsiteX2" fmla="*/ 2449666 w 2495386"/>
              <a:gd name="connsiteY2" fmla="*/ 4151076 h 4151076"/>
              <a:gd name="connsiteX3" fmla="*/ 0 w 2495386"/>
              <a:gd name="connsiteY3" fmla="*/ 3937716 h 4151076"/>
              <a:gd name="connsiteX4" fmla="*/ 38100 w 2495386"/>
              <a:gd name="connsiteY4" fmla="*/ 236220 h 4151076"/>
              <a:gd name="connsiteX0" fmla="*/ 38100 w 2518246"/>
              <a:gd name="connsiteY0" fmla="*/ 17526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38100 w 2518246"/>
              <a:gd name="connsiteY4" fmla="*/ 175260 h 4090116"/>
              <a:gd name="connsiteX0" fmla="*/ 137160 w 2518246"/>
              <a:gd name="connsiteY0" fmla="*/ 1447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37160 w 2518246"/>
              <a:gd name="connsiteY4" fmla="*/ 144780 h 4090116"/>
              <a:gd name="connsiteX0" fmla="*/ 190500 w 2518246"/>
              <a:gd name="connsiteY0" fmla="*/ 12192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90500 w 2518246"/>
              <a:gd name="connsiteY4" fmla="*/ 121920 h 4090116"/>
              <a:gd name="connsiteX0" fmla="*/ 167640 w 2518246"/>
              <a:gd name="connsiteY0" fmla="*/ 685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67640 w 2518246"/>
              <a:gd name="connsiteY4" fmla="*/ 6858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50300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3975816"/>
              <a:gd name="connsiteX1" fmla="*/ 2518246 w 2518246"/>
              <a:gd name="connsiteY1" fmla="*/ 0 h 3975816"/>
              <a:gd name="connsiteX2" fmla="*/ 2503006 w 2518246"/>
              <a:gd name="connsiteY2" fmla="*/ 3975816 h 3975816"/>
              <a:gd name="connsiteX3" fmla="*/ 0 w 2518246"/>
              <a:gd name="connsiteY3" fmla="*/ 3876756 h 3975816"/>
              <a:gd name="connsiteX4" fmla="*/ 121920 w 2518246"/>
              <a:gd name="connsiteY4" fmla="*/ 38100 h 3975816"/>
              <a:gd name="connsiteX0" fmla="*/ 121920 w 2586826"/>
              <a:gd name="connsiteY0" fmla="*/ 38100 h 4052016"/>
              <a:gd name="connsiteX1" fmla="*/ 2518246 w 2586826"/>
              <a:gd name="connsiteY1" fmla="*/ 0 h 4052016"/>
              <a:gd name="connsiteX2" fmla="*/ 2586826 w 2586826"/>
              <a:gd name="connsiteY2" fmla="*/ 4052016 h 4052016"/>
              <a:gd name="connsiteX3" fmla="*/ 0 w 2586826"/>
              <a:gd name="connsiteY3" fmla="*/ 3876756 h 4052016"/>
              <a:gd name="connsiteX4" fmla="*/ 121920 w 2586826"/>
              <a:gd name="connsiteY4" fmla="*/ 38100 h 4052016"/>
              <a:gd name="connsiteX0" fmla="*/ 121920 w 2701126"/>
              <a:gd name="connsiteY0" fmla="*/ 38100 h 4105356"/>
              <a:gd name="connsiteX1" fmla="*/ 2518246 w 2701126"/>
              <a:gd name="connsiteY1" fmla="*/ 0 h 4105356"/>
              <a:gd name="connsiteX2" fmla="*/ 2701126 w 2701126"/>
              <a:gd name="connsiteY2" fmla="*/ 4105356 h 4105356"/>
              <a:gd name="connsiteX3" fmla="*/ 0 w 2701126"/>
              <a:gd name="connsiteY3" fmla="*/ 3876756 h 4105356"/>
              <a:gd name="connsiteX4" fmla="*/ 121920 w 2701126"/>
              <a:gd name="connsiteY4" fmla="*/ 38100 h 410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126" h="4105356">
                <a:moveTo>
                  <a:pt x="121920" y="38100"/>
                </a:moveTo>
                <a:lnTo>
                  <a:pt x="2518246" y="0"/>
                </a:lnTo>
                <a:lnTo>
                  <a:pt x="2701126" y="4105356"/>
                </a:lnTo>
                <a:lnTo>
                  <a:pt x="0" y="3876756"/>
                </a:lnTo>
                <a:lnTo>
                  <a:pt x="121920" y="38100"/>
                </a:lnTo>
                <a:close/>
              </a:path>
            </a:pathLst>
          </a:custGeo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949-31D7-4033-A9F4-AA683F91DF2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49639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1D02-81DC-44C4-ACA9-8EF5B34EC76F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73391" y="3014909"/>
            <a:ext cx="2294489" cy="2867731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A488-CEE2-414D-A1CE-C1F0B2604C0F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B9F0-E456-4CAC-AE92-D5470368452E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0725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30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38943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186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430963" y="0"/>
            <a:ext cx="57610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C443-D368-4125-88D4-BD503C0EC170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40725" y="990600"/>
            <a:ext cx="1682750" cy="2971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4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adg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A2AB-F54F-48DD-8348-2638421E1DC5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3899" y="2019300"/>
            <a:ext cx="4206240" cy="248443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46266" y="3655816"/>
            <a:ext cx="1600200" cy="213376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08307" y="4648673"/>
            <a:ext cx="728613" cy="1097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7AA-C680-4FE8-8695-708F9779240E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12277" y="3887223"/>
            <a:ext cx="5167446" cy="1629657"/>
          </a:xfrm>
          <a:solidFill>
            <a:schemeClr val="tx1">
              <a:lumMod val="60000"/>
              <a:lumOff val="40000"/>
            </a:schemeClr>
          </a:solidFill>
          <a:scene3d>
            <a:camera prst="perspectiveRelaxed" fov="5400000"/>
            <a:lightRig rig="threePt" dir="t"/>
          </a:scene3d>
          <a:sp3d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ED03-92EC-4F61-9508-AE645A302718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47478" y="2380006"/>
            <a:ext cx="1697739" cy="298900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405870" y="2589309"/>
            <a:ext cx="1471685" cy="26067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4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A41-92CA-43CB-B1EA-0962BEF8BDFE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34061" y="2163128"/>
            <a:ext cx="4686724" cy="2832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0B6-9D22-47CD-9C4C-3713F31BB321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224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33662"/>
            <a:ext cx="12192000" cy="4224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881-E614-4997-B43B-1B3D07B3EFF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5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40803" y="1341755"/>
            <a:ext cx="2011997" cy="3840163"/>
          </a:xfrm>
          <a:custGeom>
            <a:avLst/>
            <a:gdLst>
              <a:gd name="connsiteX0" fmla="*/ 0 w 2001837"/>
              <a:gd name="connsiteY0" fmla="*/ 0 h 3687763"/>
              <a:gd name="connsiteX1" fmla="*/ 2001837 w 2001837"/>
              <a:gd name="connsiteY1" fmla="*/ 0 h 3687763"/>
              <a:gd name="connsiteX2" fmla="*/ 2001837 w 2001837"/>
              <a:gd name="connsiteY2" fmla="*/ 3687763 h 3687763"/>
              <a:gd name="connsiteX3" fmla="*/ 0 w 2001837"/>
              <a:gd name="connsiteY3" fmla="*/ 3687763 h 3687763"/>
              <a:gd name="connsiteX4" fmla="*/ 0 w 2001837"/>
              <a:gd name="connsiteY4" fmla="*/ 0 h 3687763"/>
              <a:gd name="connsiteX0" fmla="*/ 0 w 2001837"/>
              <a:gd name="connsiteY0" fmla="*/ 0 h 3819843"/>
              <a:gd name="connsiteX1" fmla="*/ 2001837 w 2001837"/>
              <a:gd name="connsiteY1" fmla="*/ 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0 w 2001837"/>
              <a:gd name="connsiteY0" fmla="*/ 0 h 3819843"/>
              <a:gd name="connsiteX1" fmla="*/ 1991677 w 2001837"/>
              <a:gd name="connsiteY1" fmla="*/ 27432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20320 w 2001837"/>
              <a:gd name="connsiteY0" fmla="*/ 0 h 3840163"/>
              <a:gd name="connsiteX1" fmla="*/ 1991677 w 2001837"/>
              <a:gd name="connsiteY1" fmla="*/ 294640 h 3840163"/>
              <a:gd name="connsiteX2" fmla="*/ 2001837 w 2001837"/>
              <a:gd name="connsiteY2" fmla="*/ 3840163 h 3840163"/>
              <a:gd name="connsiteX3" fmla="*/ 0 w 2001837"/>
              <a:gd name="connsiteY3" fmla="*/ 3708083 h 3840163"/>
              <a:gd name="connsiteX4" fmla="*/ 20320 w 2001837"/>
              <a:gd name="connsiteY4" fmla="*/ 0 h 3840163"/>
              <a:gd name="connsiteX0" fmla="*/ 30480 w 2011997"/>
              <a:gd name="connsiteY0" fmla="*/ 0 h 3840163"/>
              <a:gd name="connsiteX1" fmla="*/ 2001837 w 2011997"/>
              <a:gd name="connsiteY1" fmla="*/ 294640 h 3840163"/>
              <a:gd name="connsiteX2" fmla="*/ 2011997 w 2011997"/>
              <a:gd name="connsiteY2" fmla="*/ 3840163 h 3840163"/>
              <a:gd name="connsiteX3" fmla="*/ 0 w 2011997"/>
              <a:gd name="connsiteY3" fmla="*/ 3769043 h 3840163"/>
              <a:gd name="connsiteX4" fmla="*/ 30480 w 2011997"/>
              <a:gd name="connsiteY4" fmla="*/ 0 h 38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997" h="3840163">
                <a:moveTo>
                  <a:pt x="30480" y="0"/>
                </a:moveTo>
                <a:lnTo>
                  <a:pt x="2001837" y="294640"/>
                </a:lnTo>
                <a:cubicBezTo>
                  <a:pt x="2005224" y="1476481"/>
                  <a:pt x="2008610" y="2658322"/>
                  <a:pt x="2011997" y="3840163"/>
                </a:cubicBezTo>
                <a:lnTo>
                  <a:pt x="0" y="3769043"/>
                </a:lnTo>
                <a:lnTo>
                  <a:pt x="3048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4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4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72091" y="777240"/>
            <a:ext cx="4998508" cy="310896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692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Ak chcete </a:t>
            </a:r>
            <a:r>
              <a:rPr lang="sk-SK"/>
              <a:t>pridať obrázok, </a:t>
            </a:r>
            <a:r>
              <a:rPr lang="sk-SK" dirty="0"/>
              <a:t>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80818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572-CF2A-4512-86CB-9525F680C93F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15E-CACC-412A-8B32-B9EF8A9F5DFE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18669" y="2625104"/>
            <a:ext cx="1371600" cy="1371600"/>
          </a:xfrm>
          <a:prstGeom prst="ellipse">
            <a:avLst/>
          </a:prstGeom>
          <a:ln w="4762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36505" y="2625104"/>
            <a:ext cx="1371600" cy="1371600"/>
          </a:xfrm>
          <a:prstGeom prst="ellipse">
            <a:avLst/>
          </a:prstGeom>
          <a:ln w="4762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464501" y="2625104"/>
            <a:ext cx="1371600" cy="1371600"/>
          </a:xfrm>
          <a:prstGeom prst="ellipse">
            <a:avLst/>
          </a:prstGeom>
          <a:ln w="4762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679366" y="2625104"/>
            <a:ext cx="1371600" cy="1371600"/>
          </a:xfrm>
          <a:prstGeom prst="ellipse">
            <a:avLst/>
          </a:prstGeom>
          <a:ln w="4762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068-3148-490B-8443-206493BD054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3423963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218384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6815172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370755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9823804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38" y="1782763"/>
            <a:ext cx="6103937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56238" y="179706"/>
            <a:ext cx="5897562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2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5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ard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450-06DE-416F-8330-6FE3A984533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D1D2-A5C5-4520-877C-7F28899EB2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14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CB1-EABE-4D51-A868-3D504469B834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44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529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1976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88361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 p14:presetBounceEnd="60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 p14:presetBounceEnd="6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 p14:presetBounceEnd="60000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09E-90EC-42FB-A8C5-8D8BE1FE75E4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22CD-082C-4693-875A-73849AB579A8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072398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15840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565502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0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ircle Pictur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8480" y="1947333"/>
            <a:ext cx="3600000" cy="3600000"/>
          </a:xfrm>
          <a:prstGeom prst="ellipse">
            <a:avLst/>
          </a:prstGeom>
        </p:spPr>
        <p:txBody>
          <a:bodyPr/>
          <a:lstStyle>
            <a:lvl1pPr>
              <a:defRPr sz="2133"/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theme" Target="../theme/theme2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7878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866050" y="6292980"/>
            <a:ext cx="167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08184"/>
                </a:solidFill>
              </a:defRPr>
            </a:lvl1pPr>
          </a:lstStyle>
          <a:p>
            <a:fld id="{71586E4A-00B4-43D6-9380-8EADD4A82248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165600" y="629298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0818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737600" y="62929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J:\grafika\ita\power point\ita_ppt-03.png"/>
          <p:cNvPicPr>
            <a:picLocks noChangeAspect="1" noChangeArrowheads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614781" y="5844708"/>
            <a:ext cx="876883" cy="673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>
          <a:solidFill>
            <a:srgbClr val="66B94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80818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80818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80818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80818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80818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C3EBC98-7129-42C2-8BCC-F6EA7A7A9B09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361103" y="365125"/>
            <a:ext cx="442595" cy="4425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fld id="{EA01570A-8480-497D-96D4-D725A6D7C6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5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  <p:sldLayoutId id="2147484033" r:id="rId18"/>
    <p:sldLayoutId id="2147484034" r:id="rId19"/>
    <p:sldLayoutId id="2147484035" r:id="rId20"/>
    <p:sldLayoutId id="2147484036" r:id="rId21"/>
    <p:sldLayoutId id="2147484037" r:id="rId22"/>
    <p:sldLayoutId id="2147484038" r:id="rId23"/>
    <p:sldLayoutId id="2147484039" r:id="rId24"/>
    <p:sldLayoutId id="2147484040" r:id="rId25"/>
    <p:sldLayoutId id="2147484041" r:id="rId26"/>
    <p:sldLayoutId id="2147484042" r:id="rId27"/>
    <p:sldLayoutId id="2147484043" r:id="rId28"/>
    <p:sldLayoutId id="2147484044" r:id="rId29"/>
    <p:sldLayoutId id="2147484045" r:id="rId30"/>
    <p:sldLayoutId id="2147484046" r:id="rId31"/>
    <p:sldLayoutId id="2147484047" r:id="rId32"/>
    <p:sldLayoutId id="2147484048" r:id="rId33"/>
    <p:sldLayoutId id="2147484049" r:id="rId34"/>
    <p:sldLayoutId id="2147484050" r:id="rId35"/>
    <p:sldLayoutId id="2147484051" r:id="rId36"/>
    <p:sldLayoutId id="2147484052" r:id="rId37"/>
    <p:sldLayoutId id="2147484053" r:id="rId38"/>
    <p:sldLayoutId id="2147484054" r:id="rId39"/>
    <p:sldLayoutId id="2147484055" r:id="rId40"/>
    <p:sldLayoutId id="2147484056" r:id="rId41"/>
    <p:sldLayoutId id="2147484057" r:id="rId42"/>
    <p:sldLayoutId id="2147484058" r:id="rId43"/>
    <p:sldLayoutId id="2147484059" r:id="rId44"/>
    <p:sldLayoutId id="2147484060" r:id="rId45"/>
    <p:sldLayoutId id="2147484061" r:id="rId46"/>
    <p:sldLayoutId id="2147484062" r:id="rId47"/>
    <p:sldLayoutId id="2147484063" r:id="rId48"/>
    <p:sldLayoutId id="2147484064" r:id="rId49"/>
    <p:sldLayoutId id="2147484065" r:id="rId50"/>
    <p:sldLayoutId id="2147484066" r:id="rId51"/>
    <p:sldLayoutId id="2147484067" r:id="rId52"/>
    <p:sldLayoutId id="2147484068" r:id="rId53"/>
    <p:sldLayoutId id="2147484069" r:id="rId54"/>
    <p:sldLayoutId id="2147484070" r:id="rId55"/>
    <p:sldLayoutId id="2147484071" r:id="rId56"/>
    <p:sldLayoutId id="2147484072" r:id="rId57"/>
    <p:sldLayoutId id="2147484073" r:id="rId58"/>
    <p:sldLayoutId id="2147484074" r:id="rId59"/>
    <p:sldLayoutId id="2147484075" r:id="rId60"/>
    <p:sldLayoutId id="2147484076" r:id="rId61"/>
    <p:sldLayoutId id="2147484077" r:id="rId62"/>
    <p:sldLayoutId id="2147484078" r:id="rId63"/>
    <p:sldLayoutId id="2147484079" r:id="rId64"/>
    <p:sldLayoutId id="2147484080" r:id="rId65"/>
    <p:sldLayoutId id="2147484081" r:id="rId66"/>
    <p:sldLayoutId id="2147484082" r:id="rId67"/>
    <p:sldLayoutId id="2147484083" r:id="rId68"/>
    <p:sldLayoutId id="2147484084" r:id="rId69"/>
    <p:sldLayoutId id="2147484085" r:id="rId70"/>
    <p:sldLayoutId id="2147484086" r:id="rId71"/>
    <p:sldLayoutId id="2147484087" r:id="rId72"/>
    <p:sldLayoutId id="2147484088" r:id="rId73"/>
    <p:sldLayoutId id="2147484089" r:id="rId74"/>
    <p:sldLayoutId id="2147484090" r:id="rId75"/>
    <p:sldLayoutId id="2147484091" r:id="rId76"/>
    <p:sldLayoutId id="2147484092" r:id="rId77"/>
    <p:sldLayoutId id="2147484093" r:id="rId78"/>
    <p:sldLayoutId id="2147484094" r:id="rId79"/>
    <p:sldLayoutId id="2147484095" r:id="rId80"/>
    <p:sldLayoutId id="2147484096" r:id="rId81"/>
    <p:sldLayoutId id="2147484097" r:id="rId82"/>
    <p:sldLayoutId id="2147484098" r:id="rId83"/>
    <p:sldLayoutId id="2147484099" r:id="rId84"/>
    <p:sldLayoutId id="2147484100" r:id="rId85"/>
    <p:sldLayoutId id="2147484101" r:id="rId86"/>
    <p:sldLayoutId id="2147484102" r:id="rId87"/>
    <p:sldLayoutId id="2147484103" r:id="rId88"/>
    <p:sldLayoutId id="2147484104" r:id="rId89"/>
    <p:sldLayoutId id="2147484105" r:id="rId90"/>
    <p:sldLayoutId id="2147484106" r:id="rId91"/>
    <p:sldLayoutId id="2147484107" r:id="rId92"/>
    <p:sldLayoutId id="2147484108" r:id="rId93"/>
    <p:sldLayoutId id="2147484109" r:id="rId94"/>
    <p:sldLayoutId id="2147484110" r:id="rId95"/>
    <p:sldLayoutId id="2147484111" r:id="rId96"/>
    <p:sldLayoutId id="2147484112" r:id="rId97"/>
    <p:sldLayoutId id="2147484113" r:id="rId98"/>
    <p:sldLayoutId id="2147484114" r:id="rId99"/>
    <p:sldLayoutId id="2147484115" r:id="rId100"/>
    <p:sldLayoutId id="2147484116" r:id="rId101"/>
    <p:sldLayoutId id="2147484117" r:id="rId102"/>
    <p:sldLayoutId id="2147484118" r:id="rId103"/>
    <p:sldLayoutId id="2147484119" r:id="rId104"/>
    <p:sldLayoutId id="2147484120" r:id="rId105"/>
    <p:sldLayoutId id="2147484121" r:id="rId106"/>
    <p:sldLayoutId id="2147484122" r:id="rId107"/>
    <p:sldLayoutId id="2147484123" r:id="rId10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oslav.reiter@it-academy.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zacia.sk/prirucky/22107s" TargetMode="External"/><Relationship Id="rId1" Type="http://schemas.openxmlformats.org/officeDocument/2006/relationships/slideLayout" Target="../slideLayouts/slideLayout1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1294646" y="1257300"/>
            <a:ext cx="9626852" cy="1607495"/>
          </a:xfrm>
        </p:spPr>
        <p:txBody>
          <a:bodyPr/>
          <a:lstStyle/>
          <a:p>
            <a:r>
              <a:rPr lang="sk-SK" sz="5400" dirty="0"/>
              <a:t>Oceňovanie Softvéru a</a:t>
            </a:r>
            <a:br>
              <a:rPr lang="sk-SK" sz="5400" dirty="0"/>
            </a:br>
            <a:r>
              <a:rPr lang="sk-SK" sz="5400" dirty="0"/>
              <a:t>Enterprise Architektúry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1318790" y="3163641"/>
            <a:ext cx="9602708" cy="1142682"/>
          </a:xfrm>
        </p:spPr>
        <p:txBody>
          <a:bodyPr anchor="ctr">
            <a:normAutofit fontScale="92500" lnSpcReduction="20000"/>
          </a:bodyPr>
          <a:lstStyle/>
          <a:p>
            <a:r>
              <a:rPr lang="sk-SK" sz="4400" dirty="0"/>
              <a:t>Záverečná Práca</a:t>
            </a:r>
            <a:br>
              <a:rPr lang="sk-SK" sz="4400" dirty="0"/>
            </a:br>
            <a:r>
              <a:rPr lang="sk-SK" sz="4400" dirty="0"/>
              <a:t> Znalectvo v Elektrotechnike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13"/>
          </p:nvPr>
        </p:nvSpPr>
        <p:spPr>
          <a:xfrm>
            <a:off x="7281644" y="5994134"/>
            <a:ext cx="4910356" cy="560387"/>
          </a:xfrm>
        </p:spPr>
        <p:txBody>
          <a:bodyPr/>
          <a:lstStyle/>
          <a:p>
            <a:r>
              <a:rPr lang="sk-SK" dirty="0"/>
              <a:t>PhDr. Ing. Mgr. Miroslav Reiter, DiS., DBA, DBA </a:t>
            </a:r>
            <a:r>
              <a:rPr lang="sk-SK" dirty="0">
                <a:hlinkClick r:id="rId3"/>
              </a:rPr>
              <a:t>miroslav.reiter@it-academy.sk</a:t>
            </a:r>
            <a:r>
              <a:rPr lang="sk-SK" dirty="0"/>
              <a:t> 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438574A6-0EC0-4048-936A-A26FE512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66000" y="4409907"/>
            <a:ext cx="1260000" cy="12523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5C9C3C-39ED-412E-9260-7008EAAC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Výpočet Hodnotenia Projektu a Jeho Výberu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9CB0AB1-CDC3-434E-965E-7FF2D30E1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04944"/>
            <a:ext cx="10905066" cy="4334764"/>
          </a:xfrm>
          <a:prstGeom prst="rect">
            <a:avLst/>
          </a:prstGeom>
          <a:noFill/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99CAC52-F4AE-4297-A6B8-6CD2DB5E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Zástupný objekt pre číslo snímky 4">
            <a:extLst>
              <a:ext uri="{FF2B5EF4-FFF2-40B4-BE49-F238E27FC236}">
                <a16:creationId xmlns:a16="http://schemas.microsoft.com/office/drawing/2014/main" id="{0C58CD43-7060-4817-B716-1F41D497D4EB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C92391-8769-45D2-8917-EDDCBA3D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Analýza Dát Firiem z Registra Účtovných Závierok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4E43C27D-0399-4C21-BE1E-01842486A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6" y="1936420"/>
            <a:ext cx="12119174" cy="4165345"/>
          </a:xfrm>
          <a:prstGeom prst="rect">
            <a:avLst/>
          </a:prstGeom>
          <a:noFill/>
        </p:spPr>
      </p:pic>
      <p:sp>
        <p:nvSpPr>
          <p:cNvPr id="8" name="Zástupný objekt pre pätu 4">
            <a:extLst>
              <a:ext uri="{FF2B5EF4-FFF2-40B4-BE49-F238E27FC236}">
                <a16:creationId xmlns:a16="http://schemas.microsoft.com/office/drawing/2014/main" id="{B7F3350E-184C-4C50-9D4E-B7F9EB64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298" y="6158066"/>
            <a:ext cx="6261887" cy="509589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400" b="1" dirty="0">
                <a:solidFill>
                  <a:schemeClr val="bg1"/>
                </a:solidFill>
                <a:latin typeface="+mj-lt"/>
              </a:rPr>
              <a:t>Vlastný program vo VBA (Microsoft Excel)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Zástupný objekt pre číslo snímky 4">
            <a:extLst>
              <a:ext uri="{FF2B5EF4-FFF2-40B4-BE49-F238E27FC236}">
                <a16:creationId xmlns:a16="http://schemas.microsoft.com/office/drawing/2014/main" id="{E4F7996D-7F6C-47C0-9927-C5BA370CB2DD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29ACC-8742-48D8-BB15-F995BCE3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51" y="291090"/>
            <a:ext cx="10997748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sk-SK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Zaujímavosti z Analýzy IKT Projektov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7EFBFD65-4F88-4155-B26D-6514B2255D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7414" y="1475384"/>
            <a:ext cx="9537172" cy="4440746"/>
          </a:xfrm>
          <a:prstGeom prst="rect">
            <a:avLst/>
          </a:prstGeom>
        </p:spPr>
      </p:pic>
      <p:sp>
        <p:nvSpPr>
          <p:cNvPr id="8" name="Zástupný objekt pre číslo snímky 4">
            <a:extLst>
              <a:ext uri="{FF2B5EF4-FFF2-40B4-BE49-F238E27FC236}">
                <a16:creationId xmlns:a16="http://schemas.microsoft.com/office/drawing/2014/main" id="{95B6B4BB-D341-4A8F-A88A-DD196D61E445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BFAE11-D722-4CA2-8F81-8BAB8CDE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298" y="6158066"/>
            <a:ext cx="6261887" cy="509589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400" b="1" dirty="0">
                <a:solidFill>
                  <a:schemeClr val="bg1"/>
                </a:solidFill>
                <a:latin typeface="+mj-lt"/>
              </a:rPr>
              <a:t>Filtrovanie podľa Projektov/Pozícií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86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2A630-CDFB-4644-8002-E36DD67B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1"/>
            <a:ext cx="10515600" cy="1465308"/>
          </a:xfrm>
        </p:spPr>
        <p:txBody>
          <a:bodyPr>
            <a:normAutofit/>
          </a:bodyPr>
          <a:lstStyle/>
          <a:p>
            <a:r>
              <a:rPr lang="pt-BR" dirty="0"/>
              <a:t>Povinné </a:t>
            </a:r>
            <a:r>
              <a:rPr lang="sk-SK" dirty="0"/>
              <a:t>N</a:t>
            </a:r>
            <a:r>
              <a:rPr lang="pt-BR" dirty="0"/>
              <a:t>áležitosti </a:t>
            </a:r>
            <a:r>
              <a:rPr lang="sk-SK" dirty="0"/>
              <a:t>IKT</a:t>
            </a:r>
            <a:r>
              <a:rPr lang="pt-BR" dirty="0"/>
              <a:t> projektov vo </a:t>
            </a:r>
            <a:r>
              <a:rPr lang="sk-SK" dirty="0"/>
              <a:t>V</a:t>
            </a:r>
            <a:r>
              <a:rPr lang="pt-BR" dirty="0"/>
              <a:t>erejných </a:t>
            </a:r>
            <a:r>
              <a:rPr lang="sk-SK" dirty="0"/>
              <a:t>O</a:t>
            </a:r>
            <a:r>
              <a:rPr lang="pt-BR" dirty="0"/>
              <a:t>bstarávaniach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E111F-3180-4DED-901E-FAB6DE3E5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1"/>
            <a:ext cx="6096000" cy="5257799"/>
          </a:xfrm>
        </p:spPr>
        <p:txBody>
          <a:bodyPr>
            <a:normAutofit fontScale="85000" lnSpcReduction="10000"/>
          </a:bodyPr>
          <a:lstStyle/>
          <a:p>
            <a:r>
              <a:rPr lang="sk-SK" sz="3300" b="1" dirty="0"/>
              <a:t>Certifikácie</a:t>
            </a:r>
            <a:r>
              <a:rPr lang="sk-SK" sz="3300" dirty="0"/>
              <a:t> a </a:t>
            </a:r>
            <a:r>
              <a:rPr lang="sk-SK" sz="3300" b="1" dirty="0"/>
              <a:t>preukazovanie praxe</a:t>
            </a:r>
          </a:p>
          <a:p>
            <a:r>
              <a:rPr lang="sk-SK" sz="3300" dirty="0"/>
              <a:t>Od roku </a:t>
            </a:r>
            <a:r>
              <a:rPr lang="sk-SK" sz="3300" b="1" dirty="0">
                <a:solidFill>
                  <a:schemeClr val="accent4"/>
                </a:solidFill>
              </a:rPr>
              <a:t>2021</a:t>
            </a:r>
            <a:r>
              <a:rPr lang="sk-SK" sz="3300" dirty="0"/>
              <a:t> </a:t>
            </a:r>
            <a:r>
              <a:rPr lang="sk-SK" sz="3300" b="1" dirty="0">
                <a:solidFill>
                  <a:schemeClr val="accent4"/>
                </a:solidFill>
              </a:rPr>
              <a:t>musí</a:t>
            </a:r>
            <a:r>
              <a:rPr lang="sk-SK" sz="3300" dirty="0"/>
              <a:t> </a:t>
            </a:r>
            <a:r>
              <a:rPr lang="sk-SK" sz="3300" b="1" dirty="0">
                <a:solidFill>
                  <a:schemeClr val="accent4"/>
                </a:solidFill>
              </a:rPr>
              <a:t>každý</a:t>
            </a:r>
            <a:r>
              <a:rPr lang="sk-SK" sz="3300" dirty="0"/>
              <a:t> </a:t>
            </a:r>
            <a:r>
              <a:rPr lang="sk-SK" sz="3300" b="1" dirty="0">
                <a:solidFill>
                  <a:schemeClr val="accent4"/>
                </a:solidFill>
              </a:rPr>
              <a:t>žiadateľ</a:t>
            </a:r>
            <a:r>
              <a:rPr lang="sk-SK" sz="3300" dirty="0"/>
              <a:t>, </a:t>
            </a:r>
            <a:r>
              <a:rPr lang="sk-SK" sz="3300" b="1" dirty="0">
                <a:solidFill>
                  <a:schemeClr val="accent4"/>
                </a:solidFill>
              </a:rPr>
              <a:t>prijímateľ</a:t>
            </a:r>
            <a:r>
              <a:rPr lang="sk-SK" sz="3300" dirty="0"/>
              <a:t>, </a:t>
            </a:r>
            <a:r>
              <a:rPr lang="sk-SK" sz="3300" b="1" dirty="0">
                <a:solidFill>
                  <a:schemeClr val="accent4"/>
                </a:solidFill>
              </a:rPr>
              <a:t>hlavný</a:t>
            </a:r>
            <a:r>
              <a:rPr lang="sk-SK" sz="3300" dirty="0"/>
              <a:t> </a:t>
            </a:r>
            <a:r>
              <a:rPr lang="sk-SK" sz="3300" b="1" dirty="0">
                <a:solidFill>
                  <a:schemeClr val="accent4"/>
                </a:solidFill>
              </a:rPr>
              <a:t>partner</a:t>
            </a:r>
            <a:r>
              <a:rPr lang="sk-SK" sz="3300" dirty="0"/>
              <a:t> alebo </a:t>
            </a:r>
            <a:r>
              <a:rPr lang="sk-SK" sz="3300" b="1" dirty="0">
                <a:solidFill>
                  <a:schemeClr val="accent4"/>
                </a:solidFill>
              </a:rPr>
              <a:t>partner projektu</a:t>
            </a:r>
            <a:r>
              <a:rPr lang="sk-SK" sz="3300" dirty="0"/>
              <a:t>, na to, aby získal finančné prostriedky EÚ </a:t>
            </a:r>
            <a:r>
              <a:rPr lang="sk-SK" sz="3300" b="1" dirty="0">
                <a:solidFill>
                  <a:schemeClr val="accent4"/>
                </a:solidFill>
              </a:rPr>
              <a:t>spĺňať základné kvalifikačné predpoklady</a:t>
            </a:r>
            <a:r>
              <a:rPr lang="sk-SK" sz="3300" dirty="0"/>
              <a:t>, ktoré sú zosumarizované v </a:t>
            </a:r>
            <a:r>
              <a:rPr lang="sk-SK" sz="3300" dirty="0">
                <a:hlinkClick r:id="rId2"/>
              </a:rPr>
              <a:t>Príručke žiadateľa</a:t>
            </a:r>
            <a:endParaRPr lang="sk-SK" sz="3300" dirty="0"/>
          </a:p>
          <a:p>
            <a:r>
              <a:rPr lang="sk-SK" sz="3300" b="1" dirty="0">
                <a:solidFill>
                  <a:srgbClr val="FF0000"/>
                </a:solidFill>
              </a:rPr>
              <a:t>Bez splnenia základných kvalifikačných predpokladov, nie je možné získať financovanie prostriedkov EÚ na daný projekt</a:t>
            </a:r>
          </a:p>
          <a:p>
            <a:r>
              <a:rPr lang="sk-SK" sz="3300" b="1" dirty="0">
                <a:solidFill>
                  <a:srgbClr val="7030A0"/>
                </a:solidFill>
              </a:rPr>
              <a:t>V budúcnosti aj znalci SW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811875C-9213-4989-9E7B-41475A82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0201"/>
            <a:ext cx="6096000" cy="5257799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MV  – Ministerstvo vnútra </a:t>
            </a:r>
          </a:p>
          <a:p>
            <a:r>
              <a:rPr lang="sk-SK" dirty="0"/>
              <a:t>MH  – Ministerstvo hospodárstva </a:t>
            </a:r>
          </a:p>
          <a:p>
            <a:r>
              <a:rPr lang="sk-SK" dirty="0"/>
              <a:t>MS  – Ministerstvo spravodlivosti </a:t>
            </a:r>
          </a:p>
          <a:p>
            <a:r>
              <a:rPr lang="sk-SK" dirty="0"/>
              <a:t>MŽP  – Ministerstvo životného prostredia </a:t>
            </a:r>
          </a:p>
          <a:p>
            <a:r>
              <a:rPr lang="sk-SK" dirty="0"/>
              <a:t>MŠ  – Ministerstvo školstva </a:t>
            </a:r>
          </a:p>
          <a:p>
            <a:r>
              <a:rPr lang="sk-SK" dirty="0"/>
              <a:t>MF  – Ministerstvo financií </a:t>
            </a:r>
          </a:p>
          <a:p>
            <a:r>
              <a:rPr lang="sk-SK" dirty="0"/>
              <a:t>NASES – Národná agentúra pre el. služby</a:t>
            </a:r>
          </a:p>
          <a:p>
            <a:r>
              <a:rPr lang="sk-SK" dirty="0"/>
              <a:t>IŽP – Inšpektorát životného prostredia</a:t>
            </a:r>
          </a:p>
          <a:p>
            <a:r>
              <a:rPr lang="sk-SK" dirty="0"/>
              <a:t>SP – Sociálna poisťovňa</a:t>
            </a:r>
          </a:p>
          <a:p>
            <a:r>
              <a:rPr lang="sk-SK" dirty="0"/>
              <a:t>ÚVZ – Úrad verejného zdravotníctva</a:t>
            </a:r>
          </a:p>
          <a:p>
            <a:r>
              <a:rPr lang="sk-SK" dirty="0"/>
              <a:t>NCZI – Národné centrum zdrav. informácii</a:t>
            </a:r>
          </a:p>
          <a:p>
            <a:r>
              <a:rPr lang="sk-SK" dirty="0"/>
              <a:t>KNS – Kancelária najvyššieho súdu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CFE3696-1D34-4B79-9620-AB582AC9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4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6FF432C-7059-4C77-B2BA-27A56F7E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Povinné Certifikácie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4267063-055A-478E-9917-12D665ADD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880169"/>
              </p:ext>
            </p:extLst>
          </p:nvPr>
        </p:nvGraphicFramePr>
        <p:xfrm>
          <a:off x="609600" y="1535113"/>
          <a:ext cx="5386917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49FD7C41-836F-4EC6-99DA-1FEA2E06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468312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sk-SK" dirty="0"/>
              <a:t>Certifikácia </a:t>
            </a:r>
            <a:r>
              <a:rPr lang="sk-SK" b="1" dirty="0">
                <a:solidFill>
                  <a:srgbClr val="FF0000"/>
                </a:solidFill>
              </a:rPr>
              <a:t>PRINCE2® Foundation </a:t>
            </a:r>
            <a:r>
              <a:rPr lang="sk-SK" dirty="0"/>
              <a:t>(akákoľvek úroveň) alebo ekvivalent (napr. </a:t>
            </a:r>
            <a:r>
              <a:rPr lang="sk-SK" b="1" dirty="0">
                <a:solidFill>
                  <a:srgbClr val="FF0000"/>
                </a:solidFill>
              </a:rPr>
              <a:t>IPMA</a:t>
            </a:r>
            <a:r>
              <a:rPr lang="sk-SK" dirty="0"/>
              <a:t>, </a:t>
            </a:r>
            <a:r>
              <a:rPr lang="sk-SK" b="1" dirty="0">
                <a:solidFill>
                  <a:srgbClr val="FF0000"/>
                </a:solidFill>
              </a:rPr>
              <a:t>PMI</a:t>
            </a:r>
            <a:r>
              <a:rPr lang="sk-SK" dirty="0"/>
              <a:t>), prax v projektovom manažmente min. 3 roky alebo prax v manažmente kvality min. 3 roky</a:t>
            </a:r>
          </a:p>
          <a:p>
            <a:pPr algn="just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sk-SK" dirty="0"/>
              <a:t>Certifikácia </a:t>
            </a:r>
            <a:r>
              <a:rPr lang="sk-SK" b="1" dirty="0">
                <a:solidFill>
                  <a:srgbClr val="FF0000"/>
                </a:solidFill>
              </a:rPr>
              <a:t>TOGAF®</a:t>
            </a:r>
            <a:r>
              <a:rPr lang="sk-SK" b="1" dirty="0">
                <a:solidFill>
                  <a:schemeClr val="accent4"/>
                </a:solidFill>
              </a:rPr>
              <a:t> </a:t>
            </a:r>
            <a:r>
              <a:rPr lang="sk-SK" dirty="0"/>
              <a:t>alebo ekvivalent(napr. certifikácia </a:t>
            </a:r>
            <a:r>
              <a:rPr lang="sk-SK" b="1" dirty="0">
                <a:solidFill>
                  <a:srgbClr val="FF0000"/>
                </a:solidFill>
              </a:rPr>
              <a:t>ITIL</a:t>
            </a:r>
            <a:r>
              <a:rPr lang="sk-SK" dirty="0"/>
              <a:t> alebo </a:t>
            </a:r>
            <a:r>
              <a:rPr lang="sk-SK" b="1" dirty="0">
                <a:solidFill>
                  <a:srgbClr val="FF0000"/>
                </a:solidFill>
              </a:rPr>
              <a:t>COBIT</a:t>
            </a:r>
            <a:r>
              <a:rPr lang="sk-SK" dirty="0"/>
              <a:t> alebo absolvované školenie pre Rational Unified Process (RUP), resp. Unified Process (UP) alebo preukázateľne absolvované školenie na agilnú metodiku (napr. </a:t>
            </a:r>
            <a:r>
              <a:rPr lang="sk-SK" b="1" dirty="0">
                <a:solidFill>
                  <a:srgbClr val="FF0000"/>
                </a:solidFill>
              </a:rPr>
              <a:t>SCRUM</a:t>
            </a:r>
            <a:r>
              <a:rPr lang="sk-SK" dirty="0"/>
              <a:t>, Kanban, </a:t>
            </a:r>
            <a:r>
              <a:rPr lang="sk-SK" b="1" dirty="0">
                <a:solidFill>
                  <a:srgbClr val="FF0000"/>
                </a:solidFill>
              </a:rPr>
              <a:t>Lean</a:t>
            </a:r>
            <a:r>
              <a:rPr lang="sk-SK" b="1" dirty="0">
                <a:solidFill>
                  <a:schemeClr val="accent4"/>
                </a:solidFill>
              </a:rPr>
              <a:t> </a:t>
            </a:r>
            <a:r>
              <a:rPr lang="sk-SK" b="1" dirty="0">
                <a:solidFill>
                  <a:srgbClr val="FF0000"/>
                </a:solidFill>
              </a:rPr>
              <a:t>software</a:t>
            </a:r>
            <a:r>
              <a:rPr lang="sk-SK" b="1" dirty="0">
                <a:solidFill>
                  <a:schemeClr val="accent4"/>
                </a:solidFill>
              </a:rPr>
              <a:t> </a:t>
            </a:r>
            <a:r>
              <a:rPr lang="sk-SK" b="1" dirty="0">
                <a:solidFill>
                  <a:srgbClr val="FF0000"/>
                </a:solidFill>
              </a:rPr>
              <a:t>development</a:t>
            </a:r>
            <a:r>
              <a:rPr lang="sk-SK" dirty="0"/>
              <a:t>, Extreme Programming, Rapid Application Development) </a:t>
            </a:r>
          </a:p>
          <a:p>
            <a:pPr>
              <a:lnSpc>
                <a:spcPct val="120000"/>
              </a:lnSpc>
            </a:pPr>
            <a:r>
              <a:rPr lang="sk-SK" dirty="0"/>
              <a:t>Certifikácia na modelovací jazyk napr. </a:t>
            </a:r>
            <a:r>
              <a:rPr lang="sk-SK" b="1" dirty="0">
                <a:solidFill>
                  <a:srgbClr val="FF0000"/>
                </a:solidFill>
              </a:rPr>
              <a:t>ArchiMate®</a:t>
            </a:r>
            <a:r>
              <a:rPr lang="sk-SK" dirty="0"/>
              <a:t> alebo certifikácia (alebo absolvované školenie) </a:t>
            </a:r>
            <a:r>
              <a:rPr lang="sk-SK" b="1" dirty="0">
                <a:solidFill>
                  <a:srgbClr val="FF0000"/>
                </a:solidFill>
              </a:rPr>
              <a:t>UML</a:t>
            </a:r>
            <a:r>
              <a:rPr lang="sk-SK" dirty="0"/>
              <a:t> alebo prax s riadením architektúry min. 3 roky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341FE38-CDD4-46E8-BA9D-8A478D3F6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754177"/>
              </p:ext>
            </p:extLst>
          </p:nvPr>
        </p:nvGraphicFramePr>
        <p:xfrm>
          <a:off x="6193368" y="1535113"/>
          <a:ext cx="5389033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Zástupný objekt pre obsah 9">
            <a:extLst>
              <a:ext uri="{FF2B5EF4-FFF2-40B4-BE49-F238E27FC236}">
                <a16:creationId xmlns:a16="http://schemas.microsoft.com/office/drawing/2014/main" id="{5CA47477-7013-410D-9AC7-138E38CBE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174874"/>
            <a:ext cx="5389033" cy="4743815"/>
          </a:xfrm>
        </p:spPr>
        <p:txBody>
          <a:bodyPr>
            <a:normAutofit fontScale="70000" lnSpcReduction="20000"/>
          </a:bodyPr>
          <a:lstStyle/>
          <a:p>
            <a:pPr marL="342900" lvl="0" indent="-342900" algn="just">
              <a:lnSpc>
                <a:spcPct val="12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/>
              <a:t>Certifikácia </a:t>
            </a:r>
            <a:r>
              <a:rPr lang="sk-SK" b="1" dirty="0">
                <a:solidFill>
                  <a:schemeClr val="accent4"/>
                </a:solidFill>
              </a:rPr>
              <a:t>ITIL® Foundation </a:t>
            </a:r>
            <a:r>
              <a:rPr lang="sk-SK" dirty="0"/>
              <a:t>alebo prax s procesmi riadenia IT služieb min. 3 roky prax s procesmi vývoja softvéru, resp. v softvérovom inžinierstve min. 3 roky </a:t>
            </a:r>
          </a:p>
          <a:p>
            <a:pPr marL="342900" lvl="0" indent="-342900" algn="just">
              <a:lnSpc>
                <a:spcPct val="12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/>
              <a:t>Certifikácia </a:t>
            </a:r>
            <a:r>
              <a:rPr lang="sk-SK" b="1" dirty="0">
                <a:solidFill>
                  <a:schemeClr val="accent4"/>
                </a:solidFill>
              </a:rPr>
              <a:t>Interný audítor ISO 9001 </a:t>
            </a:r>
            <a:r>
              <a:rPr lang="sk-SK" dirty="0"/>
              <a:t>alebo </a:t>
            </a:r>
            <a:r>
              <a:rPr lang="sk-SK" b="1" dirty="0">
                <a:solidFill>
                  <a:schemeClr val="accent4"/>
                </a:solidFill>
              </a:rPr>
              <a:t>Externý audítor ISO 9001 </a:t>
            </a:r>
            <a:r>
              <a:rPr lang="sk-SK" dirty="0"/>
              <a:t>(ako ekvivalent sa akceptuje aj certifikácia podľa </a:t>
            </a:r>
            <a:r>
              <a:rPr lang="sk-SK" b="1" dirty="0">
                <a:solidFill>
                  <a:schemeClr val="accent4"/>
                </a:solidFill>
              </a:rPr>
              <a:t>ISO 20000</a:t>
            </a:r>
            <a:r>
              <a:rPr lang="sk-SK" dirty="0"/>
              <a:t>, </a:t>
            </a:r>
            <a:r>
              <a:rPr lang="sk-SK" b="1" dirty="0">
                <a:solidFill>
                  <a:schemeClr val="accent4"/>
                </a:solidFill>
              </a:rPr>
              <a:t>27000</a:t>
            </a:r>
            <a:r>
              <a:rPr lang="sk-SK" dirty="0"/>
              <a:t>, resp. </a:t>
            </a:r>
            <a:r>
              <a:rPr lang="sk-SK" b="1" dirty="0">
                <a:solidFill>
                  <a:schemeClr val="accent4"/>
                </a:solidFill>
              </a:rPr>
              <a:t>22301</a:t>
            </a:r>
            <a:r>
              <a:rPr lang="sk-SK" dirty="0"/>
              <a:t>) </a:t>
            </a:r>
          </a:p>
          <a:p>
            <a:pPr marL="342900" lvl="0" indent="-342900" algn="just">
              <a:lnSpc>
                <a:spcPct val="120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/>
              <a:t>Certifikácia min. </a:t>
            </a:r>
            <a:r>
              <a:rPr lang="sk-SK" b="1" dirty="0">
                <a:solidFill>
                  <a:schemeClr val="accent4"/>
                </a:solidFill>
              </a:rPr>
              <a:t>Tester ISTQB </a:t>
            </a:r>
            <a:r>
              <a:rPr lang="sk-SK" dirty="0"/>
              <a:t>alebo ekvivalentný a prax s testovaním softvéru min. 3 roky </a:t>
            </a:r>
          </a:p>
          <a:p>
            <a:pPr>
              <a:lnSpc>
                <a:spcPct val="120000"/>
              </a:lnSpc>
            </a:pPr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4F92E1C-4E7A-4646-A70E-88EE526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2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CCFE46-F2AF-4B4E-9B41-21FC182C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Prehľad najpoužívanejších ISO noriem vo VO na Slovensku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EFE6EE60-7081-4E3F-ABA5-3D0CC491A7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3650"/>
          <a:stretch/>
        </p:blipFill>
        <p:spPr bwMode="auto">
          <a:xfrm>
            <a:off x="89028" y="1753822"/>
            <a:ext cx="12102971" cy="470243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281663B-B7EF-4792-8D1D-AD364150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Zástupný objekt pre číslo snímky 4">
            <a:extLst>
              <a:ext uri="{FF2B5EF4-FFF2-40B4-BE49-F238E27FC236}">
                <a16:creationId xmlns:a16="http://schemas.microsoft.com/office/drawing/2014/main" id="{F04907F9-659B-44ED-B743-8157BFC2DFED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5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446B96-B656-4445-8C0B-C422CE4D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877"/>
          </a:xfrm>
        </p:spPr>
        <p:txBody>
          <a:bodyPr/>
          <a:lstStyle/>
          <a:p>
            <a:r>
              <a:rPr lang="sk-SK" dirty="0"/>
              <a:t>Sumár Výsledkov (Čo som spravil)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A069F0-B259-4462-A217-00A6FD09E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57737"/>
            <a:ext cx="12192000" cy="5500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✅ Spracovanie najnovšieho </a:t>
            </a:r>
            <a:r>
              <a:rPr lang="sk-SK" b="1" dirty="0"/>
              <a:t>teoretického základu s odporúčanými postupmi </a:t>
            </a:r>
            <a:r>
              <a:rPr lang="sk-SK" dirty="0"/>
              <a:t>z </a:t>
            </a:r>
            <a:r>
              <a:rPr lang="sk-SK" b="1" dirty="0"/>
              <a:t>UK/EÚ</a:t>
            </a:r>
            <a:r>
              <a:rPr lang="sk-SK" dirty="0"/>
              <a:t>, ktorý je dostupný len anglickom jazyku alebo kurzy 800+ Eur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 </a:t>
            </a:r>
            <a:r>
              <a:rPr lang="sk-SK" b="1" dirty="0"/>
              <a:t>30 vlastných vizualizácií</a:t>
            </a:r>
            <a:r>
              <a:rPr lang="sk-SK" dirty="0"/>
              <a:t>, </a:t>
            </a:r>
            <a:r>
              <a:rPr lang="sk-SK" b="1" dirty="0"/>
              <a:t>obrázkov</a:t>
            </a:r>
            <a:r>
              <a:rPr lang="sk-SK" dirty="0"/>
              <a:t> a </a:t>
            </a:r>
            <a:r>
              <a:rPr lang="sk-SK" b="1" dirty="0"/>
              <a:t>tabuliek</a:t>
            </a:r>
            <a:r>
              <a:rPr lang="sk-SK" dirty="0"/>
              <a:t> (Microsoft Visio, EA)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 </a:t>
            </a:r>
            <a:r>
              <a:rPr lang="sk-SK" b="1" dirty="0"/>
              <a:t>Analýza dát projektov </a:t>
            </a:r>
            <a:r>
              <a:rPr lang="sk-SK" dirty="0"/>
              <a:t>z </a:t>
            </a:r>
            <a:r>
              <a:rPr lang="sk-SK" b="1" dirty="0"/>
              <a:t>registra ÚZ </a:t>
            </a:r>
            <a:r>
              <a:rPr lang="sk-SK" dirty="0"/>
              <a:t>prostredníctvom vlastného softvéru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 Vytvorenie </a:t>
            </a:r>
            <a:r>
              <a:rPr lang="sk-SK" b="1" dirty="0"/>
              <a:t>vlastného programu vo VBA </a:t>
            </a:r>
            <a:r>
              <a:rPr lang="sk-SK" dirty="0"/>
              <a:t>integrovaného v Microsoft Excel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Vytvorenie </a:t>
            </a:r>
            <a:r>
              <a:rPr lang="sk-SK" b="1" dirty="0"/>
              <a:t>šablóny registra rizík </a:t>
            </a:r>
            <a:r>
              <a:rPr lang="sk-SK" dirty="0"/>
              <a:t>podľa </a:t>
            </a:r>
            <a:r>
              <a:rPr lang="sk-SK" b="1" dirty="0"/>
              <a:t>metodiky M_o_R </a:t>
            </a:r>
            <a:r>
              <a:rPr lang="sk-SK" dirty="0"/>
              <a:t>na analýzu a ohodnocovanie SW prostredníctvom rizík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Spracovanie </a:t>
            </a:r>
            <a:r>
              <a:rPr lang="sk-SK" b="1" dirty="0"/>
              <a:t>povinných náležitostí IT projektov </a:t>
            </a:r>
            <a:r>
              <a:rPr lang="sk-SK" dirty="0"/>
              <a:t>vo </a:t>
            </a:r>
            <a:r>
              <a:rPr lang="sk-SK" dirty="0" err="1"/>
              <a:t>VO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1AE14EF-6D66-4857-A54B-8A8FE423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2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EB3605-5D6F-4483-B994-66344104A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1042931" cy="4525963"/>
          </a:xfrm>
        </p:spPr>
        <p:txBody>
          <a:bodyPr/>
          <a:lstStyle/>
          <a:p>
            <a:r>
              <a:rPr lang="sk-SK" dirty="0"/>
              <a:t>Stretol ste sa s metodikou riadenia projektov s názvom Waterfall?</a:t>
            </a:r>
          </a:p>
          <a:p>
            <a:r>
              <a:rPr lang="sk-SK" dirty="0"/>
              <a:t>Ak áno, popíšte stručne jej princípy?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D64AB21-C205-4B4C-9EF3-E1C12AD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33C146-53AF-4046-AA1B-DB690C56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Otázka 1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A02E29E-E50C-05FB-1F70-BCF927A4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73" y="2744299"/>
            <a:ext cx="10253487" cy="4113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32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EB3605-5D6F-4483-B994-66344104A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1042931" cy="4525963"/>
          </a:xfrm>
        </p:spPr>
        <p:txBody>
          <a:bodyPr/>
          <a:lstStyle/>
          <a:p>
            <a:r>
              <a:rPr lang="sk-SK" dirty="0"/>
              <a:t>V názve záverečnej práce autor uvádza pojmy softvér a enterprise architektúra. </a:t>
            </a:r>
          </a:p>
          <a:p>
            <a:r>
              <a:rPr lang="sk-SK"/>
              <a:t>Prosím </a:t>
            </a:r>
            <a:r>
              <a:rPr lang="sk-SK" dirty="0"/>
              <a:t>vysvetliť pojmy a ich vzájomný súvis (interakciu softvéru a </a:t>
            </a:r>
            <a:r>
              <a:rPr lang="sk-SK"/>
              <a:t>enterprise architektúry)</a:t>
            </a:r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D64AB21-C205-4B4C-9EF3-E1C12AD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33C146-53AF-4046-AA1B-DB690C56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Otázka 2</a:t>
            </a:r>
          </a:p>
        </p:txBody>
      </p:sp>
    </p:spTree>
    <p:extLst>
      <p:ext uri="{BB962C8B-B14F-4D97-AF65-F5344CB8AC3E}">
        <p14:creationId xmlns:p14="http://schemas.microsoft.com/office/powerpoint/2010/main" val="312543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CC6CC57-15F7-4324-88F5-BB80680A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2" y="457201"/>
            <a:ext cx="10692146" cy="1150470"/>
          </a:xfrm>
        </p:spPr>
        <p:txBody>
          <a:bodyPr anchor="b">
            <a:normAutofit/>
          </a:bodyPr>
          <a:lstStyle/>
          <a:p>
            <a:r>
              <a:rPr lang="sk-SK"/>
              <a:t>Čo je to podniková architektúra?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72236E10-DF3C-4DA2-B150-230E330E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8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6" name="Zástupný objekt pre obsah 6">
            <a:extLst>
              <a:ext uri="{FF2B5EF4-FFF2-40B4-BE49-F238E27FC236}">
                <a16:creationId xmlns:a16="http://schemas.microsoft.com/office/drawing/2014/main" id="{FC7DB148-5BEA-5110-19AC-C391F2877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8" r="6605" b="-4"/>
          <a:stretch/>
        </p:blipFill>
        <p:spPr>
          <a:xfrm>
            <a:off x="8456103" y="1980775"/>
            <a:ext cx="3546626" cy="3632824"/>
          </a:xfrm>
          <a:prstGeom prst="triangle">
            <a:avLst/>
          </a:prstGeom>
        </p:spPr>
      </p:pic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9CBD73E8-220C-4302-BA5E-56B005BE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26" y="1980775"/>
            <a:ext cx="8436882" cy="3632824"/>
          </a:xfrm>
        </p:spPr>
        <p:txBody>
          <a:bodyPr anchor="t">
            <a:normAutofit/>
          </a:bodyPr>
          <a:lstStyle/>
          <a:p>
            <a:r>
              <a:rPr lang="sk-SK"/>
              <a:t>Podniková architektúra zahŕňa </a:t>
            </a:r>
            <a:r>
              <a:rPr lang="sk-SK" b="1">
                <a:solidFill>
                  <a:srgbClr val="66B945"/>
                </a:solidFill>
              </a:rPr>
              <a:t>opis cieľov organizácie</a:t>
            </a:r>
            <a:r>
              <a:rPr lang="sk-SK"/>
              <a:t>, spôsoby ako sú tieto ciele dosahované prostredníctvom </a:t>
            </a:r>
            <a:r>
              <a:rPr lang="sk-SK" b="1">
                <a:solidFill>
                  <a:schemeClr val="accent4"/>
                </a:solidFill>
              </a:rPr>
              <a:t>obchodných</a:t>
            </a:r>
            <a:r>
              <a:rPr lang="sk-SK" b="1">
                <a:solidFill>
                  <a:schemeClr val="accent6"/>
                </a:solidFill>
              </a:rPr>
              <a:t> </a:t>
            </a:r>
            <a:r>
              <a:rPr lang="sk-SK" b="1">
                <a:solidFill>
                  <a:schemeClr val="accent4"/>
                </a:solidFill>
              </a:rPr>
              <a:t>postupov</a:t>
            </a:r>
            <a:r>
              <a:rPr lang="sk-SK"/>
              <a:t> a </a:t>
            </a:r>
            <a:r>
              <a:rPr lang="sk-SK" b="1">
                <a:solidFill>
                  <a:schemeClr val="accent4"/>
                </a:solidFill>
              </a:rPr>
              <a:t>spôsobov</a:t>
            </a:r>
            <a:r>
              <a:rPr lang="sk-SK"/>
              <a:t>, ako môžu tieto </a:t>
            </a:r>
            <a:r>
              <a:rPr lang="sk-SK" b="1">
                <a:solidFill>
                  <a:srgbClr val="7030A0"/>
                </a:solidFill>
              </a:rPr>
              <a:t>procesy</a:t>
            </a:r>
            <a:r>
              <a:rPr lang="sk-SK"/>
              <a:t> byť </a:t>
            </a:r>
            <a:r>
              <a:rPr lang="sk-SK" b="1">
                <a:solidFill>
                  <a:srgbClr val="7030A0"/>
                </a:solidFill>
              </a:rPr>
              <a:t>podporené</a:t>
            </a:r>
            <a:r>
              <a:rPr lang="sk-SK"/>
              <a:t> </a:t>
            </a:r>
            <a:r>
              <a:rPr lang="sk-SK" b="1">
                <a:solidFill>
                  <a:srgbClr val="7030A0"/>
                </a:solidFill>
              </a:rPr>
              <a:t>technológiami</a:t>
            </a:r>
            <a:r>
              <a:rPr lang="sk-SK"/>
              <a:t>.</a:t>
            </a:r>
          </a:p>
          <a:p>
            <a:pPr marL="0" indent="0" algn="r">
              <a:buNone/>
            </a:pPr>
            <a:r>
              <a:rPr lang="sk-SK"/>
              <a:t>-- Roger Sessions  </a:t>
            </a:r>
            <a:r>
              <a:rPr lang="sk-SK" sz="2000"/>
              <a:t>	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38030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A18E9AFD-2133-42D4-ADA6-F0025E00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63"/>
            <a:ext cx="10515600" cy="1484626"/>
          </a:xfrm>
        </p:spPr>
        <p:txBody>
          <a:bodyPr/>
          <a:lstStyle/>
          <a:p>
            <a:r>
              <a:rPr lang="sk-SK" sz="4400" b="1" dirty="0"/>
              <a:t>Záverečná Práca </a:t>
            </a:r>
            <a:br>
              <a:rPr lang="sk-SK" sz="4400" b="1" dirty="0"/>
            </a:br>
            <a:r>
              <a:rPr lang="sk-SK" sz="4400" b="1" dirty="0"/>
              <a:t>Znalectvo v Elektrotechnike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8447E13-D682-4227-BE78-D32EEFF7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952023"/>
              </p:ext>
            </p:extLst>
          </p:nvPr>
        </p:nvGraphicFramePr>
        <p:xfrm>
          <a:off x="609600" y="1535113"/>
          <a:ext cx="5386917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ástupný objekt pre obsah 9">
            <a:extLst>
              <a:ext uri="{FF2B5EF4-FFF2-40B4-BE49-F238E27FC236}">
                <a16:creationId xmlns:a16="http://schemas.microsoft.com/office/drawing/2014/main" id="{66294632-1ECA-4BDB-850C-8C74D47481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Oceňovanie softvéru a enterprise architektúry</a:t>
            </a:r>
            <a:endParaRPr lang="sk-SK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 známe, že 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neexistuje zatiaľ unifikovaný spôsob </a:t>
            </a:r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ako 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oceňovať softvér</a:t>
            </a:r>
            <a:endParaRPr lang="sk-SK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Práve preto v práci popisujem o 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spôsoby</a:t>
            </a:r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 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princípy</a:t>
            </a:r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akým by to bolo možné realizovať</a:t>
            </a:r>
            <a:endParaRPr lang="sk-SK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k-SK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Oblasť a segment IKT</a:t>
            </a:r>
          </a:p>
          <a:p>
            <a:endParaRPr lang="sk-SK" sz="320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C4E7FBF-D84B-48AB-81A5-D8ABD18ED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636388"/>
              </p:ext>
            </p:extLst>
          </p:nvPr>
        </p:nvGraphicFramePr>
        <p:xfrm>
          <a:off x="6193368" y="1535113"/>
          <a:ext cx="5389033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Zástupný objekt pre obsah 11">
            <a:extLst>
              <a:ext uri="{FF2B5EF4-FFF2-40B4-BE49-F238E27FC236}">
                <a16:creationId xmlns:a16="http://schemas.microsoft.com/office/drawing/2014/main" id="{A5C6E966-8DFF-4292-A3AB-CD5271093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174874"/>
            <a:ext cx="5389033" cy="4683125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Enterprise architektúra (Popis, Modely, Osvedčené postupy, Vrstvy [Biznis/Aplikačná/Technologická] a ich Oceňovanie)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Rámce na hodnotenie IT projektov (ITIL4, CBA, MoR)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Scenáre, varianty (MoSCoW metóda)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Analýza nákladov a prínosov (CBA Cost - Benefit Analysis)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Finančné oceňovanie cez človekodni (Mandays), priemerovanie ponúk, dražba (Vickreyho model, EKS)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Povinné náležitosti IT projektov vo verejných obstarávaniach (ISO normy, certifikácie a preukazovanie praxe)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4081661-606F-44AB-9995-5CA98322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B8091C4-6ACE-A2E4-BF2B-F78B28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k-SK" sz="5400">
                <a:solidFill>
                  <a:srgbClr val="FFFFFF"/>
                </a:solidFill>
              </a:rPr>
              <a:t>Príklady Enterprise Architektúry 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jekt pre obsah 7">
            <a:extLst>
              <a:ext uri="{FF2B5EF4-FFF2-40B4-BE49-F238E27FC236}">
                <a16:creationId xmlns:a16="http://schemas.microsoft.com/office/drawing/2014/main" id="{9653EBA3-A633-DEC0-229A-E8D41E43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9" y="2236953"/>
            <a:ext cx="4835161" cy="45329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jekt pre obsah 5">
            <a:extLst>
              <a:ext uri="{FF2B5EF4-FFF2-40B4-BE49-F238E27FC236}">
                <a16:creationId xmlns:a16="http://schemas.microsoft.com/office/drawing/2014/main" id="{81F5C7C3-E803-0E1D-35D7-4D8658625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8" y="2706121"/>
            <a:ext cx="5886721" cy="3149395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3C602-D8CB-9767-2758-065EB040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rgbClr val="898989"/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20</a:t>
            </a:fld>
            <a:endParaRPr lang="en-US" sz="12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2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F87AA4-FC75-4F9A-ABEB-67093D92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PRINCE2 a Výkonnostné Parametre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55EBDF-43F0-4CCA-BC72-EEEECB4B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6016581" cy="4525963"/>
          </a:xfrm>
        </p:spPr>
        <p:txBody>
          <a:bodyPr>
            <a:normAutofit fontScale="92500" lnSpcReduction="10000"/>
          </a:bodyPr>
          <a:lstStyle/>
          <a:p>
            <a:r>
              <a:rPr lang="sk-SK" dirty="0">
                <a:latin typeface="+mj-lt"/>
              </a:rPr>
              <a:t>Generická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metodika riadenia projektov</a:t>
            </a:r>
          </a:p>
          <a:p>
            <a:r>
              <a:rPr lang="sk-SK" dirty="0">
                <a:latin typeface="+mj-lt"/>
              </a:rPr>
              <a:t>Možno aplikovať na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akýkoľvek</a:t>
            </a:r>
            <a:r>
              <a:rPr lang="sk-SK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projekt</a:t>
            </a:r>
            <a:r>
              <a:rPr lang="sk-SK" dirty="0">
                <a:solidFill>
                  <a:schemeClr val="accent4"/>
                </a:solidFill>
                <a:latin typeface="+mj-lt"/>
              </a:rPr>
              <a:t>,</a:t>
            </a:r>
            <a:r>
              <a:rPr lang="sk-SK" dirty="0">
                <a:latin typeface="+mj-lt"/>
              </a:rPr>
              <a:t>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bez ohľadu na rozsah projektu</a:t>
            </a:r>
            <a:r>
              <a:rPr lang="sk-SK" dirty="0">
                <a:latin typeface="+mj-lt"/>
              </a:rPr>
              <a:t>,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typ</a:t>
            </a:r>
            <a:r>
              <a:rPr lang="sk-SK" dirty="0">
                <a:latin typeface="+mj-lt"/>
              </a:rPr>
              <a:t>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organizácie</a:t>
            </a:r>
            <a:r>
              <a:rPr lang="sk-SK" dirty="0">
                <a:latin typeface="+mj-lt"/>
              </a:rPr>
              <a:t>,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lokalitu</a:t>
            </a:r>
            <a:r>
              <a:rPr lang="sk-SK" dirty="0">
                <a:latin typeface="+mj-lt"/>
              </a:rPr>
              <a:t> či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kultúru</a:t>
            </a:r>
          </a:p>
          <a:p>
            <a:r>
              <a:rPr lang="sk-SK" dirty="0">
                <a:latin typeface="+mj-lt"/>
              </a:rPr>
              <a:t>Založená na „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najlepšej praxi</a:t>
            </a:r>
            <a:r>
              <a:rPr lang="sk-SK" dirty="0">
                <a:latin typeface="+mj-lt"/>
              </a:rPr>
              <a:t>“, osvedčených princípoch a postupoch </a:t>
            </a:r>
          </a:p>
          <a:p>
            <a:r>
              <a:rPr lang="sk-SK" dirty="0">
                <a:latin typeface="+mj-lt"/>
              </a:rPr>
              <a:t>Cieľom PRINCE2 je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vytvárať správne informácie</a:t>
            </a:r>
            <a:r>
              <a:rPr lang="sk-SK" dirty="0">
                <a:latin typeface="+mj-lt"/>
              </a:rPr>
              <a:t>,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v správnom čase </a:t>
            </a:r>
            <a:r>
              <a:rPr lang="sk-SK" dirty="0">
                <a:latin typeface="+mj-lt"/>
              </a:rPr>
              <a:t>a pre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správnych ľudí </a:t>
            </a:r>
            <a:r>
              <a:rPr lang="sk-SK" dirty="0">
                <a:latin typeface="+mj-lt"/>
              </a:rPr>
              <a:t>tak, aby mohli robiť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správne rozhodnutia </a:t>
            </a:r>
            <a:r>
              <a:rPr lang="sk-SK" dirty="0">
                <a:latin typeface="+mj-lt"/>
              </a:rPr>
              <a:t>s cieľom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mať </a:t>
            </a:r>
            <a:br>
              <a:rPr lang="sk-SK" b="1" dirty="0">
                <a:solidFill>
                  <a:srgbClr val="66B945"/>
                </a:solidFill>
                <a:latin typeface="+mj-lt"/>
              </a:rPr>
            </a:br>
            <a:r>
              <a:rPr lang="sk-SK" b="1" dirty="0">
                <a:solidFill>
                  <a:srgbClr val="66B945"/>
                </a:solidFill>
                <a:latin typeface="+mj-lt"/>
              </a:rPr>
              <a:t>projekt pod kontrolou</a:t>
            </a:r>
          </a:p>
        </p:txBody>
      </p:sp>
      <p:graphicFrame>
        <p:nvGraphicFramePr>
          <p:cNvPr id="8" name="Zástupný objekt pre obsah 7">
            <a:extLst>
              <a:ext uri="{FF2B5EF4-FFF2-40B4-BE49-F238E27FC236}">
                <a16:creationId xmlns:a16="http://schemas.microsoft.com/office/drawing/2014/main" id="{A1F6E934-B107-4D8B-9D73-1D71311F14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058237"/>
              </p:ext>
            </p:extLst>
          </p:nvPr>
        </p:nvGraphicFramePr>
        <p:xfrm>
          <a:off x="6197600" y="1600200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ástupný objekt pre číslo snímky 4">
            <a:extLst>
              <a:ext uri="{FF2B5EF4-FFF2-40B4-BE49-F238E27FC236}">
                <a16:creationId xmlns:a16="http://schemas.microsoft.com/office/drawing/2014/main" id="{8C73CD02-60C7-4CC4-A581-55EB9225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Zástupný objekt pre pätu 4">
            <a:extLst>
              <a:ext uri="{FF2B5EF4-FFF2-40B4-BE49-F238E27FC236}">
                <a16:creationId xmlns:a16="http://schemas.microsoft.com/office/drawing/2014/main" id="{F11BD46C-290E-46CE-8EBA-F30A0BA4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7167" y="6126163"/>
            <a:ext cx="5441443" cy="509589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400" b="1" dirty="0">
                <a:solidFill>
                  <a:schemeClr val="bg1"/>
                </a:solidFill>
                <a:latin typeface="+mj-lt"/>
              </a:rPr>
              <a:t>Vyhláška 85/2020 o riadení projektov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740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386F5-ECDF-41E7-A655-46768D4E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Rámec ITIL (IT Infrastructure Library)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846ABE-7B1B-440A-A770-1F9A21B3D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/>
          <a:p>
            <a:r>
              <a:rPr lang="sk-SK" dirty="0"/>
              <a:t>Podľa štatistík CompTIA a Forbes je ITIL </a:t>
            </a:r>
            <a:r>
              <a:rPr lang="sk-SK" b="1" dirty="0">
                <a:solidFill>
                  <a:schemeClr val="accent4"/>
                </a:solidFill>
              </a:rPr>
              <a:t>najrozšírenejší</a:t>
            </a:r>
            <a:r>
              <a:rPr lang="sk-SK" dirty="0"/>
              <a:t> a najviac </a:t>
            </a:r>
            <a:r>
              <a:rPr lang="sk-SK" b="1" dirty="0">
                <a:solidFill>
                  <a:schemeClr val="accent4"/>
                </a:solidFill>
              </a:rPr>
              <a:t>akceptovaný</a:t>
            </a:r>
            <a:r>
              <a:rPr lang="sk-SK" dirty="0"/>
              <a:t> </a:t>
            </a:r>
            <a:r>
              <a:rPr lang="sk-SK" b="1" dirty="0">
                <a:solidFill>
                  <a:schemeClr val="accent4"/>
                </a:solidFill>
              </a:rPr>
              <a:t>prístup</a:t>
            </a:r>
            <a:r>
              <a:rPr lang="sk-SK" dirty="0"/>
              <a:t> k </a:t>
            </a:r>
            <a:r>
              <a:rPr lang="sk-SK" b="1" dirty="0">
                <a:solidFill>
                  <a:schemeClr val="accent4"/>
                </a:solidFill>
              </a:rPr>
              <a:t>manažmentu IT služieb</a:t>
            </a:r>
            <a:r>
              <a:rPr lang="sk-SK" dirty="0"/>
              <a:t> so zameraním sa na </a:t>
            </a:r>
            <a:r>
              <a:rPr lang="sk-SK" b="1" dirty="0">
                <a:solidFill>
                  <a:schemeClr val="accent4"/>
                </a:solidFill>
              </a:rPr>
              <a:t>zladenie IT</a:t>
            </a:r>
            <a:r>
              <a:rPr lang="sk-SK" dirty="0"/>
              <a:t> a </a:t>
            </a:r>
            <a:r>
              <a:rPr lang="sk-SK" b="1" dirty="0">
                <a:solidFill>
                  <a:schemeClr val="accent4"/>
                </a:solidFill>
              </a:rPr>
              <a:t>biznisu</a:t>
            </a:r>
          </a:p>
          <a:p>
            <a:r>
              <a:rPr lang="sk-SK" dirty="0"/>
              <a:t>Vlastníkom je spoločnosť </a:t>
            </a:r>
            <a:r>
              <a:rPr lang="sk-SK" b="1" dirty="0"/>
              <a:t>Axelos</a:t>
            </a:r>
            <a:r>
              <a:rPr lang="sk-SK" dirty="0"/>
              <a:t> sídliaca vo Veľkej Británii, ktorá udržiava a aktualizuje osvedčené postupy tzv. </a:t>
            </a:r>
            <a:r>
              <a:rPr lang="sk-SK" b="1" dirty="0">
                <a:solidFill>
                  <a:schemeClr val="accent4"/>
                </a:solidFill>
              </a:rPr>
              <a:t>best practices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95472FB-1048-41B1-8D9D-0DAC670D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Zástupný objekt pre obsah 3">
            <a:extLst>
              <a:ext uri="{FF2B5EF4-FFF2-40B4-BE49-F238E27FC236}">
                <a16:creationId xmlns:a16="http://schemas.microsoft.com/office/drawing/2014/main" id="{D367DB27-BF95-4F8F-BF65-A44B3DA50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990"/>
          <a:stretch/>
        </p:blipFill>
        <p:spPr bwMode="auto">
          <a:xfrm>
            <a:off x="5994400" y="1825343"/>
            <a:ext cx="6197600" cy="3691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ástupný objekt pre pätu 4">
            <a:extLst>
              <a:ext uri="{FF2B5EF4-FFF2-40B4-BE49-F238E27FC236}">
                <a16:creationId xmlns:a16="http://schemas.microsoft.com/office/drawing/2014/main" id="{7FA2BCF3-DDB2-49C7-AF6A-22CD998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78" y="5927135"/>
            <a:ext cx="5441443" cy="509589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400" b="1" dirty="0">
                <a:solidFill>
                  <a:schemeClr val="bg1"/>
                </a:solidFill>
                <a:latin typeface="+mj-lt"/>
              </a:rPr>
              <a:t>Vyhláška 85/2020 o riadení projektov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C2E1969-AD22-4046-8A15-552A9A02DF51}"/>
              </a:ext>
            </a:extLst>
          </p:cNvPr>
          <p:cNvSpPr txBox="1"/>
          <p:nvPr/>
        </p:nvSpPr>
        <p:spPr>
          <a:xfrm>
            <a:off x="9459589" y="5619030"/>
            <a:ext cx="2732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UK GOV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EÚ</a:t>
            </a:r>
          </a:p>
        </p:txBody>
      </p:sp>
    </p:spTree>
    <p:extLst>
      <p:ext uri="{BB962C8B-B14F-4D97-AF65-F5344CB8AC3E}">
        <p14:creationId xmlns:p14="http://schemas.microsoft.com/office/powerpoint/2010/main" val="256876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6B94C-61B4-4BBD-9A6A-AFF60B3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Oceňovanie Enterprise Architektúry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423C9C-5B75-45E7-A309-DD01B113B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6184" y="1600201"/>
            <a:ext cx="6213784" cy="5257799"/>
          </a:xfrm>
        </p:spPr>
        <p:txBody>
          <a:bodyPr/>
          <a:lstStyle/>
          <a:p>
            <a:r>
              <a:rPr lang="sk-SK" b="1" dirty="0">
                <a:solidFill>
                  <a:schemeClr val="accent4"/>
                </a:solidFill>
              </a:rPr>
              <a:t>Stratégia rozdeľ a panuj</a:t>
            </a:r>
          </a:p>
          <a:p>
            <a:r>
              <a:rPr lang="sk-SK" dirty="0"/>
              <a:t>TOGAF a ArchiMate</a:t>
            </a:r>
          </a:p>
          <a:p>
            <a:r>
              <a:rPr lang="sk-SK" dirty="0"/>
              <a:t>Oceňovať jednotlivé vrstvy</a:t>
            </a:r>
          </a:p>
          <a:p>
            <a:pPr lvl="1"/>
            <a:r>
              <a:rPr lang="sk-SK" dirty="0"/>
              <a:t>Biznis </a:t>
            </a:r>
          </a:p>
          <a:p>
            <a:pPr lvl="1"/>
            <a:r>
              <a:rPr lang="sk-SK" b="1" dirty="0">
                <a:solidFill>
                  <a:srgbClr val="00B0F0"/>
                </a:solidFill>
              </a:rPr>
              <a:t>Aplikačná</a:t>
            </a:r>
            <a:r>
              <a:rPr lang="sk-SK" dirty="0"/>
              <a:t> (Moduly, Komponenty)</a:t>
            </a:r>
          </a:p>
          <a:p>
            <a:pPr lvl="1"/>
            <a:r>
              <a:rPr lang="sk-SK" b="1" dirty="0">
                <a:solidFill>
                  <a:srgbClr val="00B050"/>
                </a:solidFill>
              </a:rPr>
              <a:t>Technologická</a:t>
            </a:r>
            <a:r>
              <a:rPr lang="sk-SK" dirty="0"/>
              <a:t> (Servery, Systémový SW, Cloudy, Sieť, Infraštruktúra)</a:t>
            </a:r>
          </a:p>
          <a:p>
            <a:r>
              <a:rPr lang="sk-SK" dirty="0"/>
              <a:t>Oceňovať jednotlivé moduly</a:t>
            </a:r>
          </a:p>
          <a:p>
            <a:endParaRPr lang="sk-SK" dirty="0"/>
          </a:p>
          <a:p>
            <a:r>
              <a:rPr lang="sk-SK" dirty="0"/>
              <a:t>CBA (Oceňovanie hodnoty za peniaze, Benefity a Náklady) 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2261B5B-4FA6-4219-BC2E-60299BE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B45F517-3959-4C39-9821-6197D09A1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1736610"/>
            <a:ext cx="5924269" cy="4679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55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F5DC2-9533-473E-B3F1-51BA5E0B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MoSCoW metóda (Požiadavky/Kvalita)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888B6E-5E78-44FB-8F3E-A9B45D48ED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Metóda </a:t>
            </a:r>
            <a:r>
              <a:rPr lang="sk-SK" b="1" dirty="0">
                <a:solidFill>
                  <a:schemeClr val="accent4"/>
                </a:solidFill>
              </a:rPr>
              <a:t>určovania priorít</a:t>
            </a:r>
          </a:p>
          <a:p>
            <a:r>
              <a:rPr lang="sk-SK" dirty="0"/>
              <a:t>Používa pri riadení, podnikovej analýze, projektovom riadení a </a:t>
            </a:r>
            <a:r>
              <a:rPr lang="sk-SK" b="1" dirty="0">
                <a:solidFill>
                  <a:schemeClr val="accent4"/>
                </a:solidFill>
              </a:rPr>
              <a:t>vývoji softvéru </a:t>
            </a:r>
          </a:p>
          <a:p>
            <a:r>
              <a:rPr lang="sk-SK" dirty="0"/>
              <a:t>Na dosiahnutie </a:t>
            </a:r>
            <a:r>
              <a:rPr lang="sk-SK" b="1" dirty="0">
                <a:solidFill>
                  <a:srgbClr val="7030A0"/>
                </a:solidFill>
              </a:rPr>
              <a:t>spoločného porozumenia so zainteresovanými stranami </a:t>
            </a:r>
            <a:r>
              <a:rPr lang="sk-SK" dirty="0"/>
              <a:t>o význame, ktorý kladú na plnenie každej požiadavky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83C4298-5894-4A51-974E-613583F8B5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chemeClr val="accent4"/>
                </a:solidFill>
              </a:rPr>
              <a:t>M</a:t>
            </a:r>
            <a:r>
              <a:rPr lang="sk-SK" b="1" dirty="0"/>
              <a:t>ust have - </a:t>
            </a:r>
            <a:r>
              <a:rPr lang="sk-SK" dirty="0"/>
              <a:t>musí</a:t>
            </a:r>
          </a:p>
          <a:p>
            <a:r>
              <a:rPr lang="sk-SK" b="1" dirty="0">
                <a:solidFill>
                  <a:schemeClr val="accent4"/>
                </a:solidFill>
              </a:rPr>
              <a:t>o</a:t>
            </a:r>
          </a:p>
          <a:p>
            <a:r>
              <a:rPr lang="sk-SK" b="1" dirty="0">
                <a:solidFill>
                  <a:schemeClr val="accent4"/>
                </a:solidFill>
              </a:rPr>
              <a:t>S</a:t>
            </a:r>
            <a:r>
              <a:rPr lang="sk-SK" b="1" dirty="0"/>
              <a:t>hould have – </a:t>
            </a:r>
            <a:r>
              <a:rPr lang="sk-SK" dirty="0"/>
              <a:t>malo by byť</a:t>
            </a:r>
          </a:p>
          <a:p>
            <a:r>
              <a:rPr lang="sk-SK" b="1" dirty="0">
                <a:solidFill>
                  <a:schemeClr val="accent4"/>
                </a:solidFill>
              </a:rPr>
              <a:t>C</a:t>
            </a:r>
            <a:r>
              <a:rPr lang="sk-SK" b="1" dirty="0"/>
              <a:t>ould have – </a:t>
            </a:r>
            <a:r>
              <a:rPr lang="sk-SK" dirty="0"/>
              <a:t>mohlo by byť</a:t>
            </a:r>
          </a:p>
          <a:p>
            <a:r>
              <a:rPr lang="sk-SK" b="1" dirty="0">
                <a:solidFill>
                  <a:schemeClr val="accent4"/>
                </a:solidFill>
              </a:rPr>
              <a:t>o</a:t>
            </a:r>
          </a:p>
          <a:p>
            <a:r>
              <a:rPr lang="sk-SK" b="1" dirty="0">
                <a:solidFill>
                  <a:schemeClr val="accent4"/>
                </a:solidFill>
              </a:rPr>
              <a:t>W</a:t>
            </a:r>
            <a:r>
              <a:rPr lang="sk-SK" b="1" dirty="0"/>
              <a:t>on't have (this time) – </a:t>
            </a:r>
            <a:r>
              <a:rPr lang="sk-SK" dirty="0"/>
              <a:t>nebude súčasťou projektu/etapy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9349328-7F55-45AA-A5AF-C3367FE6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1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Zástupný objekt pre obsah 7">
            <a:extLst>
              <a:ext uri="{FF2B5EF4-FFF2-40B4-BE49-F238E27FC236}">
                <a16:creationId xmlns:a16="http://schemas.microsoft.com/office/drawing/2014/main" id="{591F4683-3186-4542-8071-01085B87B1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41248" y="17441"/>
            <a:ext cx="7121525" cy="2543175"/>
          </a:xfrm>
          <a:prstGeom prst="rect">
            <a:avLst/>
          </a:prstGeom>
        </p:spPr>
      </p:pic>
      <p:pic>
        <p:nvPicPr>
          <p:cNvPr id="10" name="Zástupný objekt pre obsah 6">
            <a:extLst>
              <a:ext uri="{FF2B5EF4-FFF2-40B4-BE49-F238E27FC236}">
                <a16:creationId xmlns:a16="http://schemas.microsoft.com/office/drawing/2014/main" id="{D8C4051A-FC5F-49A7-B7C5-62941FBD6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84" y="3144551"/>
            <a:ext cx="8596724" cy="280936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60C64BA-2F75-4165-9394-3C44AEB8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25" y="2074363"/>
            <a:ext cx="3214409" cy="31640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Rámec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M_o_R (Management of Risk)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EC9B53E-2AB5-4392-A917-41D38A91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>
                <a:solidFill>
                  <a:srgbClr val="898989"/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80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28A0A72-D4FA-4A1B-99C6-6521C736D8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15" y="1093848"/>
            <a:ext cx="7806562" cy="2236605"/>
          </a:xfrm>
          <a:prstGeom prst="rect">
            <a:avLst/>
          </a:prstGeom>
        </p:spPr>
      </p:pic>
      <p:pic>
        <p:nvPicPr>
          <p:cNvPr id="7" name="Zástupný objekt pre obsah 6" descr="Obrázok, na ktorom je stôl&#10;&#10;Automaticky generovaný popis">
            <a:extLst>
              <a:ext uri="{FF2B5EF4-FFF2-40B4-BE49-F238E27FC236}">
                <a16:creationId xmlns:a16="http://schemas.microsoft.com/office/drawing/2014/main" id="{A9BD5F7D-6673-408D-8B74-0AA04290D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21" b="1"/>
          <a:stretch/>
        </p:blipFill>
        <p:spPr bwMode="auto">
          <a:xfrm>
            <a:off x="61392" y="3902385"/>
            <a:ext cx="12130609" cy="295561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75BE7CE-1AE0-4AC3-A98C-E960AE38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14" y="586422"/>
            <a:ext cx="3122717" cy="307384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Výpočet</a:t>
            </a:r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sk-SK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</a:t>
            </a:r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čakávanej</a:t>
            </a:r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sk-SK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</a:t>
            </a:r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eňažnej</a:t>
            </a:r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sk-SK" sz="2800" dirty="0">
                <a:solidFill>
                  <a:schemeClr val="bg1"/>
                </a:solidFill>
              </a:rPr>
              <a:t>H</a:t>
            </a:r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odnoty</a:t>
            </a:r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sk-SK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</a:t>
            </a:r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izík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BE90C12-2AFA-4594-813D-E7D54393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Zástupný objekt pre číslo snímky 4">
            <a:extLst>
              <a:ext uri="{FF2B5EF4-FFF2-40B4-BE49-F238E27FC236}">
                <a16:creationId xmlns:a16="http://schemas.microsoft.com/office/drawing/2014/main" id="{D132AB3B-4FD5-4329-AB6B-6078F49557F3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78BA6E4-EFB1-4ABA-AB08-3BF8EF296491}"/>
              </a:ext>
            </a:extLst>
          </p:cNvPr>
          <p:cNvSpPr txBox="1"/>
          <p:nvPr/>
        </p:nvSpPr>
        <p:spPr>
          <a:xfrm>
            <a:off x="9459589" y="3902385"/>
            <a:ext cx="2732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UK GOV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EÚ</a:t>
            </a:r>
          </a:p>
        </p:txBody>
      </p:sp>
    </p:spTree>
    <p:extLst>
      <p:ext uri="{BB962C8B-B14F-4D97-AF65-F5344CB8AC3E}">
        <p14:creationId xmlns:p14="http://schemas.microsoft.com/office/powerpoint/2010/main" val="372152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19A82C-3A9F-43EB-A013-6EC25C2A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Vickreyho</a:t>
            </a:r>
            <a:r>
              <a:rPr lang="sk-SK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sk-SK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Clarke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sk-SK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ukčný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sk-SK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odel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C5F649E-589D-4D75-9753-FD1008E50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267" y="2509911"/>
            <a:ext cx="10660366" cy="3997637"/>
          </a:xfrm>
          <a:prstGeom prst="rect">
            <a:avLst/>
          </a:prstGeom>
          <a:noFill/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B1CA13E-88F9-4188-BD25-7F329D2A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>
                <a:solidFill>
                  <a:srgbClr val="898989"/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FCA1CC0-8979-47EA-AB85-FEADF0FE2CD3}"/>
              </a:ext>
            </a:extLst>
          </p:cNvPr>
          <p:cNvSpPr txBox="1"/>
          <p:nvPr/>
        </p:nvSpPr>
        <p:spPr>
          <a:xfrm>
            <a:off x="9459589" y="2735108"/>
            <a:ext cx="2732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Google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Microsoft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EKS/UVO</a:t>
            </a:r>
          </a:p>
        </p:txBody>
      </p:sp>
    </p:spTree>
    <p:extLst>
      <p:ext uri="{BB962C8B-B14F-4D97-AF65-F5344CB8AC3E}">
        <p14:creationId xmlns:p14="http://schemas.microsoft.com/office/powerpoint/2010/main" val="1266848741"/>
      </p:ext>
    </p:extLst>
  </p:cSld>
  <p:clrMapOvr>
    <a:masterClrMapping/>
  </p:clrMapOvr>
</p:sld>
</file>

<file path=ppt/theme/theme1.xml><?xml version="1.0" encoding="utf-8"?>
<a:theme xmlns:a="http://schemas.openxmlformats.org/drawingml/2006/main" name="IT_Academy_prezentacia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marL="0" marR="0" indent="0" algn="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IT_Academy_prezentacia_2</Template>
  <TotalTime>2876</TotalTime>
  <Words>1323</Words>
  <Application>Microsoft Office PowerPoint</Application>
  <PresentationFormat>Širokouhlá</PresentationFormat>
  <Paragraphs>168</Paragraphs>
  <Slides>20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20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Lato</vt:lpstr>
      <vt:lpstr>Lato Light</vt:lpstr>
      <vt:lpstr>Symbol</vt:lpstr>
      <vt:lpstr>Times New Roman</vt:lpstr>
      <vt:lpstr>IT_Academy_prezentacia_2</vt:lpstr>
      <vt:lpstr>3_Office Theme</vt:lpstr>
      <vt:lpstr>Oceňovanie Softvéru a Enterprise Architektúry</vt:lpstr>
      <vt:lpstr>Záverečná Práca  Znalectvo v Elektrotechnike</vt:lpstr>
      <vt:lpstr>PRINCE2 a Výkonnostné Parametre</vt:lpstr>
      <vt:lpstr>Rámec ITIL (IT Infrastructure Library) </vt:lpstr>
      <vt:lpstr>Oceňovanie Enterprise Architektúry </vt:lpstr>
      <vt:lpstr>MoSCoW metóda (Požiadavky/Kvalita)</vt:lpstr>
      <vt:lpstr>Rámec M_o_R (Management of Risk)</vt:lpstr>
      <vt:lpstr>Výpočet Očakávanej Peňažnej Hodnoty Rizík</vt:lpstr>
      <vt:lpstr>Vickreyho-Clarke Aukčný Model</vt:lpstr>
      <vt:lpstr>Výpočet Hodnotenia Projektu a Jeho Výberu</vt:lpstr>
      <vt:lpstr>Analýza Dát Firiem z Registra Účtovných Závierok</vt:lpstr>
      <vt:lpstr>Zaujímavosti z Analýzy IKT Projektov</vt:lpstr>
      <vt:lpstr>Povinné Náležitosti IKT projektov vo Verejných Obstarávaniach</vt:lpstr>
      <vt:lpstr>Povinné Certifikácie</vt:lpstr>
      <vt:lpstr>Prehľad najpoužívanejších ISO noriem vo VO na Slovensku</vt:lpstr>
      <vt:lpstr>Sumár Výsledkov (Čo som spravil)</vt:lpstr>
      <vt:lpstr>Otázka 1</vt:lpstr>
      <vt:lpstr>Otázka 2</vt:lpstr>
      <vt:lpstr>Čo je to podniková architektúra?</vt:lpstr>
      <vt:lpstr>Príklady Enterprise Architektúry </vt:lpstr>
    </vt:vector>
  </TitlesOfParts>
  <Company>IT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Obhajoba Záverečná Práca Znalectvo</dc:title>
  <dc:creator>Miroslav Reiter</dc:creator>
  <cp:lastModifiedBy>Miroslav Reiter</cp:lastModifiedBy>
  <cp:revision>93</cp:revision>
  <dcterms:created xsi:type="dcterms:W3CDTF">2014-10-03T15:20:30Z</dcterms:created>
  <dcterms:modified xsi:type="dcterms:W3CDTF">2022-12-05T19:46:02Z</dcterms:modified>
  <cp:category>Databázy a Analytika</cp:category>
</cp:coreProperties>
</file>