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4015" r:id="rId2"/>
  </p:sldMasterIdLst>
  <p:notesMasterIdLst>
    <p:notesMasterId r:id="rId24"/>
  </p:notesMasterIdLst>
  <p:sldIdLst>
    <p:sldId id="2068" r:id="rId3"/>
    <p:sldId id="2157" r:id="rId4"/>
    <p:sldId id="876" r:id="rId5"/>
    <p:sldId id="2158" r:id="rId6"/>
    <p:sldId id="2167" r:id="rId7"/>
    <p:sldId id="901" r:id="rId8"/>
    <p:sldId id="2159" r:id="rId9"/>
    <p:sldId id="2160" r:id="rId10"/>
    <p:sldId id="2162" r:id="rId11"/>
    <p:sldId id="2163" r:id="rId12"/>
    <p:sldId id="2161" r:id="rId13"/>
    <p:sldId id="2169" r:id="rId14"/>
    <p:sldId id="2165" r:id="rId15"/>
    <p:sldId id="2166" r:id="rId16"/>
    <p:sldId id="2164" r:id="rId17"/>
    <p:sldId id="2168" r:id="rId18"/>
    <p:sldId id="2170" r:id="rId19"/>
    <p:sldId id="2174" r:id="rId20"/>
    <p:sldId id="2171" r:id="rId21"/>
    <p:sldId id="2172" r:id="rId22"/>
    <p:sldId id="21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2B1702E1-B550-406C-ABFA-E730FE8C7931}">
          <p14:sldIdLst>
            <p14:sldId id="2068"/>
            <p14:sldId id="2157"/>
            <p14:sldId id="876"/>
            <p14:sldId id="2158"/>
            <p14:sldId id="2167"/>
            <p14:sldId id="901"/>
            <p14:sldId id="2159"/>
            <p14:sldId id="2160"/>
            <p14:sldId id="2162"/>
            <p14:sldId id="2163"/>
            <p14:sldId id="2161"/>
            <p14:sldId id="2169"/>
            <p14:sldId id="2165"/>
            <p14:sldId id="2166"/>
            <p14:sldId id="2164"/>
            <p14:sldId id="2168"/>
            <p14:sldId id="2170"/>
            <p14:sldId id="2174"/>
            <p14:sldId id="2171"/>
            <p14:sldId id="2172"/>
            <p14:sldId id="21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DEDE"/>
    <a:srgbClr val="66B945"/>
    <a:srgbClr val="8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A30C8-5313-436E-9090-72144853E709}" v="7" dt="2022-12-06T20:16:46.430"/>
    <p1510:client id="{2EDFE063-6687-47EE-BA64-1920C81FCF3A}" v="2" dt="2022-12-07T00:00:2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9" autoAdjust="0"/>
    <p:restoredTop sz="79292" autoAdjust="0"/>
  </p:normalViewPr>
  <p:slideViewPr>
    <p:cSldViewPr snapToGrid="0">
      <p:cViewPr varScale="1">
        <p:scale>
          <a:sx n="76" d="100"/>
          <a:sy n="76" d="100"/>
        </p:scale>
        <p:origin x="1024" y="5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eiter" userId="5a0d4d1b27afcb5a" providerId="LiveId" clId="{0B0A30C8-5313-436E-9090-72144853E709}"/>
    <pc:docChg chg="undo custSel addSld modSld modSection">
      <pc:chgData name="Miroslav Reiter" userId="5a0d4d1b27afcb5a" providerId="LiveId" clId="{0B0A30C8-5313-436E-9090-72144853E709}" dt="2022-12-06T20:18:33.689" v="465" actId="20577"/>
      <pc:docMkLst>
        <pc:docMk/>
      </pc:docMkLst>
      <pc:sldChg chg="addSp delSp modSp mod modNotesTx">
        <pc:chgData name="Miroslav Reiter" userId="5a0d4d1b27afcb5a" providerId="LiveId" clId="{0B0A30C8-5313-436E-9090-72144853E709}" dt="2022-12-06T20:16:59.871" v="457" actId="1076"/>
        <pc:sldMkLst>
          <pc:docMk/>
          <pc:sldMk cId="108620972" sldId="2161"/>
        </pc:sldMkLst>
        <pc:spChg chg="add del mod">
          <ac:chgData name="Miroslav Reiter" userId="5a0d4d1b27afcb5a" providerId="LiveId" clId="{0B0A30C8-5313-436E-9090-72144853E709}" dt="2022-12-06T20:16:51.882" v="454" actId="478"/>
          <ac:spMkLst>
            <pc:docMk/>
            <pc:sldMk cId="108620972" sldId="2161"/>
            <ac:spMk id="4" creationId="{37DFB72C-4EFD-4D62-AF1D-9060FD233175}"/>
          </ac:spMkLst>
        </pc:spChg>
        <pc:picChg chg="add mod">
          <ac:chgData name="Miroslav Reiter" userId="5a0d4d1b27afcb5a" providerId="LiveId" clId="{0B0A30C8-5313-436E-9090-72144853E709}" dt="2022-12-06T20:16:59.871" v="457" actId="1076"/>
          <ac:picMkLst>
            <pc:docMk/>
            <pc:sldMk cId="108620972" sldId="2161"/>
            <ac:picMk id="5" creationId="{EA4F8CCA-28C5-4780-9FC4-5F03568E6A74}"/>
          </ac:picMkLst>
        </pc:picChg>
        <pc:picChg chg="del mod modCrop">
          <ac:chgData name="Miroslav Reiter" userId="5a0d4d1b27afcb5a" providerId="LiveId" clId="{0B0A30C8-5313-436E-9090-72144853E709}" dt="2022-12-06T20:16:44.014" v="451" actId="21"/>
          <ac:picMkLst>
            <pc:docMk/>
            <pc:sldMk cId="108620972" sldId="2161"/>
            <ac:picMk id="6" creationId="{4E43C27D-0399-4C21-BE1E-01842486A0D1}"/>
          </ac:picMkLst>
        </pc:picChg>
        <pc:picChg chg="add del mod modCrop">
          <ac:chgData name="Miroslav Reiter" userId="5a0d4d1b27afcb5a" providerId="LiveId" clId="{0B0A30C8-5313-436E-9090-72144853E709}" dt="2022-12-06T20:16:44.014" v="451" actId="21"/>
          <ac:picMkLst>
            <pc:docMk/>
            <pc:sldMk cId="108620972" sldId="2161"/>
            <ac:picMk id="9" creationId="{77FBD397-F4B3-45A5-A7CC-C0222EE7E0B8}"/>
          </ac:picMkLst>
        </pc:picChg>
      </pc:sldChg>
      <pc:sldChg chg="modSp mod">
        <pc:chgData name="Miroslav Reiter" userId="5a0d4d1b27afcb5a" providerId="LiveId" clId="{0B0A30C8-5313-436E-9090-72144853E709}" dt="2022-12-05T18:07:26.974" v="58" actId="20577"/>
        <pc:sldMkLst>
          <pc:docMk/>
          <pc:sldMk cId="705945014" sldId="2165"/>
        </pc:sldMkLst>
        <pc:spChg chg="mod">
          <ac:chgData name="Miroslav Reiter" userId="5a0d4d1b27afcb5a" providerId="LiveId" clId="{0B0A30C8-5313-436E-9090-72144853E709}" dt="2022-12-05T18:07:23.774" v="56" actId="12"/>
          <ac:spMkLst>
            <pc:docMk/>
            <pc:sldMk cId="705945014" sldId="2165"/>
            <ac:spMk id="3" creationId="{2A4E111F-3180-4DED-901E-FAB6DE3E5E78}"/>
          </ac:spMkLst>
        </pc:spChg>
        <pc:spChg chg="mod">
          <ac:chgData name="Miroslav Reiter" userId="5a0d4d1b27afcb5a" providerId="LiveId" clId="{0B0A30C8-5313-436E-9090-72144853E709}" dt="2022-12-05T18:07:26.974" v="58" actId="20577"/>
          <ac:spMkLst>
            <pc:docMk/>
            <pc:sldMk cId="705945014" sldId="2165"/>
            <ac:spMk id="4" creationId="{5811875C-9213-4989-9E7B-41475A82E200}"/>
          </ac:spMkLst>
        </pc:spChg>
      </pc:sldChg>
      <pc:sldChg chg="modSp mod">
        <pc:chgData name="Miroslav Reiter" userId="5a0d4d1b27afcb5a" providerId="LiveId" clId="{0B0A30C8-5313-436E-9090-72144853E709}" dt="2022-12-05T18:07:48.219" v="59" actId="20577"/>
        <pc:sldMkLst>
          <pc:docMk/>
          <pc:sldMk cId="458558425" sldId="2167"/>
        </pc:sldMkLst>
        <pc:spChg chg="mod">
          <ac:chgData name="Miroslav Reiter" userId="5a0d4d1b27afcb5a" providerId="LiveId" clId="{0B0A30C8-5313-436E-9090-72144853E709}" dt="2022-12-05T18:07:48.219" v="59" actId="20577"/>
          <ac:spMkLst>
            <pc:docMk/>
            <pc:sldMk cId="458558425" sldId="2167"/>
            <ac:spMk id="3" creationId="{3A423C9C-5B75-45E7-A309-DD01B113B229}"/>
          </ac:spMkLst>
        </pc:spChg>
      </pc:sldChg>
      <pc:sldChg chg="modSp mod">
        <pc:chgData name="Miroslav Reiter" userId="5a0d4d1b27afcb5a" providerId="LiveId" clId="{0B0A30C8-5313-436E-9090-72144853E709}" dt="2022-12-06T20:18:33.689" v="465" actId="20577"/>
        <pc:sldMkLst>
          <pc:docMk/>
          <pc:sldMk cId="1988720532" sldId="2168"/>
        </pc:sldMkLst>
        <pc:spChg chg="mod">
          <ac:chgData name="Miroslav Reiter" userId="5a0d4d1b27afcb5a" providerId="LiveId" clId="{0B0A30C8-5313-436E-9090-72144853E709}" dt="2022-12-06T20:18:33.689" v="465" actId="20577"/>
          <ac:spMkLst>
            <pc:docMk/>
            <pc:sldMk cId="1988720532" sldId="2168"/>
            <ac:spMk id="3" creationId="{26A069F0-B259-4462-A217-00A6FD09EA86}"/>
          </ac:spMkLst>
        </pc:spChg>
      </pc:sldChg>
      <pc:sldChg chg="addSp modSp mod modNotesTx">
        <pc:chgData name="Miroslav Reiter" userId="5a0d4d1b27afcb5a" providerId="LiveId" clId="{0B0A30C8-5313-436E-9090-72144853E709}" dt="2022-12-05T18:06:39.921" v="43" actId="20577"/>
        <pc:sldMkLst>
          <pc:docMk/>
          <pc:sldMk cId="1048861533" sldId="2169"/>
        </pc:sldMkLst>
        <pc:spChg chg="add mod">
          <ac:chgData name="Miroslav Reiter" userId="5a0d4d1b27afcb5a" providerId="LiveId" clId="{0B0A30C8-5313-436E-9090-72144853E709}" dt="2022-12-05T18:06:39.921" v="43" actId="20577"/>
          <ac:spMkLst>
            <pc:docMk/>
            <pc:sldMk cId="1048861533" sldId="2169"/>
            <ac:spMk id="5" creationId="{7ABFAE11-D722-4CA2-8F81-8BAB8CDE793E}"/>
          </ac:spMkLst>
        </pc:spChg>
        <pc:picChg chg="mod">
          <ac:chgData name="Miroslav Reiter" userId="5a0d4d1b27afcb5a" providerId="LiveId" clId="{0B0A30C8-5313-436E-9090-72144853E709}" dt="2022-12-05T18:06:19.968" v="6" actId="1076"/>
          <ac:picMkLst>
            <pc:docMk/>
            <pc:sldMk cId="1048861533" sldId="2169"/>
            <ac:picMk id="7" creationId="{7EFBFD65-4F88-4155-B26D-6514B2255D8F}"/>
          </ac:picMkLst>
        </pc:picChg>
      </pc:sldChg>
      <pc:sldChg chg="addSp delSp modSp new mod modClrScheme chgLayout">
        <pc:chgData name="Miroslav Reiter" userId="5a0d4d1b27afcb5a" providerId="LiveId" clId="{0B0A30C8-5313-436E-9090-72144853E709}" dt="2022-12-05T18:11:10.243" v="197" actId="14100"/>
        <pc:sldMkLst>
          <pc:docMk/>
          <pc:sldMk cId="3714327880" sldId="2170"/>
        </pc:sldMkLst>
        <pc:spChg chg="mod ord">
          <ac:chgData name="Miroslav Reiter" userId="5a0d4d1b27afcb5a" providerId="LiveId" clId="{0B0A30C8-5313-436E-9090-72144853E709}" dt="2022-12-05T18:10:57.690" v="195" actId="700"/>
          <ac:spMkLst>
            <pc:docMk/>
            <pc:sldMk cId="3714327880" sldId="2170"/>
            <ac:spMk id="2" creationId="{B633C146-53AF-4046-AA1B-DB690C562DA3}"/>
          </ac:spMkLst>
        </pc:spChg>
        <pc:spChg chg="mod ord">
          <ac:chgData name="Miroslav Reiter" userId="5a0d4d1b27afcb5a" providerId="LiveId" clId="{0B0A30C8-5313-436E-9090-72144853E709}" dt="2022-12-05T18:11:10.243" v="197" actId="14100"/>
          <ac:spMkLst>
            <pc:docMk/>
            <pc:sldMk cId="3714327880" sldId="2170"/>
            <ac:spMk id="3" creationId="{E8EB3605-5D6F-4483-B994-66344104A804}"/>
          </ac:spMkLst>
        </pc:spChg>
        <pc:spChg chg="add del">
          <ac:chgData name="Miroslav Reiter" userId="5a0d4d1b27afcb5a" providerId="LiveId" clId="{0B0A30C8-5313-436E-9090-72144853E709}" dt="2022-12-05T18:11:04.504" v="196" actId="478"/>
          <ac:spMkLst>
            <pc:docMk/>
            <pc:sldMk cId="3714327880" sldId="2170"/>
            <ac:spMk id="4" creationId="{E8D01E22-ADCA-4456-A489-03F62F715CB4}"/>
          </ac:spMkLst>
        </pc:spChg>
        <pc:spChg chg="mod ord">
          <ac:chgData name="Miroslav Reiter" userId="5a0d4d1b27afcb5a" providerId="LiveId" clId="{0B0A30C8-5313-436E-9090-72144853E709}" dt="2022-12-05T18:10:57.690" v="195" actId="700"/>
          <ac:spMkLst>
            <pc:docMk/>
            <pc:sldMk cId="3714327880" sldId="2170"/>
            <ac:spMk id="5" creationId="{1D64AB21-C205-4B4C-9EF3-E1C12ADA480D}"/>
          </ac:spMkLst>
        </pc:spChg>
      </pc:sldChg>
      <pc:sldChg chg="modSp add mod">
        <pc:chgData name="Miroslav Reiter" userId="5a0d4d1b27afcb5a" providerId="LiveId" clId="{0B0A30C8-5313-436E-9090-72144853E709}" dt="2022-12-05T18:12:15.887" v="390" actId="20577"/>
        <pc:sldMkLst>
          <pc:docMk/>
          <pc:sldMk cId="3125435611" sldId="2171"/>
        </pc:sldMkLst>
        <pc:spChg chg="mod">
          <ac:chgData name="Miroslav Reiter" userId="5a0d4d1b27afcb5a" providerId="LiveId" clId="{0B0A30C8-5313-436E-9090-72144853E709}" dt="2022-12-05T18:11:20.697" v="199" actId="20577"/>
          <ac:spMkLst>
            <pc:docMk/>
            <pc:sldMk cId="3125435611" sldId="2171"/>
            <ac:spMk id="2" creationId="{B633C146-53AF-4046-AA1B-DB690C562DA3}"/>
          </ac:spMkLst>
        </pc:spChg>
        <pc:spChg chg="mod">
          <ac:chgData name="Miroslav Reiter" userId="5a0d4d1b27afcb5a" providerId="LiveId" clId="{0B0A30C8-5313-436E-9090-72144853E709}" dt="2022-12-05T18:12:15.887" v="390" actId="20577"/>
          <ac:spMkLst>
            <pc:docMk/>
            <pc:sldMk cId="3125435611" sldId="2171"/>
            <ac:spMk id="3" creationId="{E8EB3605-5D6F-4483-B994-66344104A804}"/>
          </ac:spMkLst>
        </pc:spChg>
      </pc:sldChg>
    </pc:docChg>
  </pc:docChgLst>
  <pc:docChgLst>
    <pc:chgData name="Miroslav Reiter" userId="5a0d4d1b27afcb5a" providerId="LiveId" clId="{2EDFE063-6687-47EE-BA64-1920C81FCF3A}"/>
    <pc:docChg chg="custSel addSld delSld modSld modSection">
      <pc:chgData name="Miroslav Reiter" userId="5a0d4d1b27afcb5a" providerId="LiveId" clId="{2EDFE063-6687-47EE-BA64-1920C81FCF3A}" dt="2022-12-07T00:00:21.838" v="88"/>
      <pc:docMkLst>
        <pc:docMk/>
      </pc:docMkLst>
      <pc:sldChg chg="addSp modSp add del mod setBg">
        <pc:chgData name="Miroslav Reiter" userId="5a0d4d1b27afcb5a" providerId="LiveId" clId="{2EDFE063-6687-47EE-BA64-1920C81FCF3A}" dt="2022-12-05T19:41:26.669" v="13" actId="47"/>
        <pc:sldMkLst>
          <pc:docMk/>
          <pc:sldMk cId="1063693333" sldId="591"/>
        </pc:sldMkLst>
        <pc:spChg chg="mod">
          <ac:chgData name="Miroslav Reiter" userId="5a0d4d1b27afcb5a" providerId="LiveId" clId="{2EDFE063-6687-47EE-BA64-1920C81FCF3A}" dt="2022-12-05T19:40:32.828" v="10"/>
          <ac:spMkLst>
            <pc:docMk/>
            <pc:sldMk cId="1063693333" sldId="591"/>
            <ac:spMk id="5" creationId="{9CBD73E8-220C-4302-BA5E-56B005BE0B84}"/>
          </ac:spMkLst>
        </pc:spChg>
        <pc:picChg chg="add mod">
          <ac:chgData name="Miroslav Reiter" userId="5a0d4d1b27afcb5a" providerId="LiveId" clId="{2EDFE063-6687-47EE-BA64-1920C81FCF3A}" dt="2022-12-05T19:40:04.459" v="7"/>
          <ac:picMkLst>
            <pc:docMk/>
            <pc:sldMk cId="1063693333" sldId="591"/>
            <ac:picMk id="6" creationId="{FC7DB148-5BEA-5110-19AC-C391F28772EF}"/>
          </ac:picMkLst>
        </pc:picChg>
      </pc:sldChg>
      <pc:sldChg chg="modSp mod">
        <pc:chgData name="Miroslav Reiter" userId="5a0d4d1b27afcb5a" providerId="LiveId" clId="{2EDFE063-6687-47EE-BA64-1920C81FCF3A}" dt="2022-12-06T23:58:59.243" v="76" actId="20577"/>
        <pc:sldMkLst>
          <pc:docMk/>
          <pc:sldMk cId="3483423197" sldId="2166"/>
        </pc:sldMkLst>
        <pc:spChg chg="mod">
          <ac:chgData name="Miroslav Reiter" userId="5a0d4d1b27afcb5a" providerId="LiveId" clId="{2EDFE063-6687-47EE-BA64-1920C81FCF3A}" dt="2022-12-06T23:58:59.243" v="76" actId="20577"/>
          <ac:spMkLst>
            <pc:docMk/>
            <pc:sldMk cId="3483423197" sldId="2166"/>
            <ac:spMk id="8" creationId="{49FD7C41-836F-4EC6-99DA-1FEA2E0621E5}"/>
          </ac:spMkLst>
        </pc:spChg>
      </pc:sldChg>
      <pc:sldChg chg="addSp delSp modSp mod">
        <pc:chgData name="Miroslav Reiter" userId="5a0d4d1b27afcb5a" providerId="LiveId" clId="{2EDFE063-6687-47EE-BA64-1920C81FCF3A}" dt="2022-12-07T00:00:14.817" v="87" actId="478"/>
        <pc:sldMkLst>
          <pc:docMk/>
          <pc:sldMk cId="3714327880" sldId="2170"/>
        </pc:sldMkLst>
        <pc:picChg chg="add del mod">
          <ac:chgData name="Miroslav Reiter" userId="5a0d4d1b27afcb5a" providerId="LiveId" clId="{2EDFE063-6687-47EE-BA64-1920C81FCF3A}" dt="2022-12-07T00:00:14.817" v="87" actId="478"/>
          <ac:picMkLst>
            <pc:docMk/>
            <pc:sldMk cId="3714327880" sldId="2170"/>
            <ac:picMk id="4" creationId="{AA02E29E-E50C-05FB-1F70-BCF927A4BAD3}"/>
          </ac:picMkLst>
        </pc:picChg>
      </pc:sldChg>
      <pc:sldChg chg="addSp delSp modSp add mod setBg">
        <pc:chgData name="Miroslav Reiter" userId="5a0d4d1b27afcb5a" providerId="LiveId" clId="{2EDFE063-6687-47EE-BA64-1920C81FCF3A}" dt="2022-12-05T19:45:23.366" v="72" actId="14100"/>
        <pc:sldMkLst>
          <pc:docMk/>
          <pc:sldMk cId="1380305579" sldId="2172"/>
        </pc:sldMkLst>
        <pc:spChg chg="del mod">
          <ac:chgData name="Miroslav Reiter" userId="5a0d4d1b27afcb5a" providerId="LiveId" clId="{2EDFE063-6687-47EE-BA64-1920C81FCF3A}" dt="2022-12-05T19:45:09.975" v="69" actId="478"/>
          <ac:spMkLst>
            <pc:docMk/>
            <pc:sldMk cId="1380305579" sldId="2172"/>
            <ac:spMk id="2" creationId="{87C08570-F919-4EFC-9414-58FE73A54E9B}"/>
          </ac:spMkLst>
        </pc:spChg>
        <pc:spChg chg="mod or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3" creationId="{72236E10-DF3C-4DA2-B150-230E330EF916}"/>
          </ac:spMkLst>
        </pc:spChg>
        <pc:spChg chg="mod">
          <ac:chgData name="Miroslav Reiter" userId="5a0d4d1b27afcb5a" providerId="LiveId" clId="{2EDFE063-6687-47EE-BA64-1920C81FCF3A}" dt="2022-12-05T19:45:17.704" v="71" actId="403"/>
          <ac:spMkLst>
            <pc:docMk/>
            <pc:sldMk cId="1380305579" sldId="2172"/>
            <ac:spMk id="4" creationId="{4CC6CC57-15F7-4324-88F5-BB80680A88C3}"/>
          </ac:spMkLst>
        </pc:spChg>
        <pc:spChg chg="mod ord">
          <ac:chgData name="Miroslav Reiter" userId="5a0d4d1b27afcb5a" providerId="LiveId" clId="{2EDFE063-6687-47EE-BA64-1920C81FCF3A}" dt="2022-12-05T19:45:23.366" v="72" actId="14100"/>
          <ac:spMkLst>
            <pc:docMk/>
            <pc:sldMk cId="1380305579" sldId="2172"/>
            <ac:spMk id="5" creationId="{9CBD73E8-220C-4302-BA5E-56B005BE0B84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1" creationId="{46708FAB-3898-47A9-B05A-AB9ECBD9E796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3" creationId="{2E438CA0-CB4D-4C94-8C39-9C7FC9BBEE68}"/>
          </ac:spMkLst>
        </pc:spChg>
        <pc:spChg chg="add">
          <ac:chgData name="Miroslav Reiter" userId="5a0d4d1b27afcb5a" providerId="LiveId" clId="{2EDFE063-6687-47EE-BA64-1920C81FCF3A}" dt="2022-12-05T19:40:26.491" v="9" actId="26606"/>
          <ac:spMkLst>
            <pc:docMk/>
            <pc:sldMk cId="1380305579" sldId="2172"/>
            <ac:spMk id="15" creationId="{6B2C05E3-84E7-4957-95EF-B471CBF71C69}"/>
          </ac:spMkLst>
        </pc:spChg>
        <pc:picChg chg="mod ord modCrop">
          <ac:chgData name="Miroslav Reiter" userId="5a0d4d1b27afcb5a" providerId="LiveId" clId="{2EDFE063-6687-47EE-BA64-1920C81FCF3A}" dt="2022-12-05T19:44:47.080" v="67" actId="11530"/>
          <ac:picMkLst>
            <pc:docMk/>
            <pc:sldMk cId="1380305579" sldId="2172"/>
            <ac:picMk id="6" creationId="{FC7DB148-5BEA-5110-19AC-C391F28772EF}"/>
          </ac:picMkLst>
        </pc:picChg>
      </pc:sldChg>
      <pc:sldChg chg="addSp delSp modSp new mod setBg">
        <pc:chgData name="Miroslav Reiter" userId="5a0d4d1b27afcb5a" providerId="LiveId" clId="{2EDFE063-6687-47EE-BA64-1920C81FCF3A}" dt="2022-12-05T19:43:47.020" v="55" actId="14100"/>
        <pc:sldMkLst>
          <pc:docMk/>
          <pc:sldMk cId="1323245908" sldId="2173"/>
        </pc:sldMkLst>
        <pc:spChg chg="mod">
          <ac:chgData name="Miroslav Reiter" userId="5a0d4d1b27afcb5a" providerId="LiveId" clId="{2EDFE063-6687-47EE-BA64-1920C81FCF3A}" dt="2022-12-05T19:43:26.974" v="50" actId="20577"/>
          <ac:spMkLst>
            <pc:docMk/>
            <pc:sldMk cId="1323245908" sldId="2173"/>
            <ac:spMk id="2" creationId="{4B8091C4-6ACE-A2E4-BF2B-F78B2834BAD7}"/>
          </ac:spMkLst>
        </pc:spChg>
        <pc:spChg chg="del">
          <ac:chgData name="Miroslav Reiter" userId="5a0d4d1b27afcb5a" providerId="LiveId" clId="{2EDFE063-6687-47EE-BA64-1920C81FCF3A}" dt="2022-12-05T19:41:40.477" v="15"/>
          <ac:spMkLst>
            <pc:docMk/>
            <pc:sldMk cId="1323245908" sldId="2173"/>
            <ac:spMk id="3" creationId="{EEA4D584-E935-16E3-0709-40776513B6BC}"/>
          </ac:spMkLst>
        </pc:spChg>
        <pc:spChg chg="mod ord">
          <ac:chgData name="Miroslav Reiter" userId="5a0d4d1b27afcb5a" providerId="LiveId" clId="{2EDFE063-6687-47EE-BA64-1920C81FCF3A}" dt="2022-12-05T19:43:03.999" v="17" actId="26606"/>
          <ac:spMkLst>
            <pc:docMk/>
            <pc:sldMk cId="1323245908" sldId="2173"/>
            <ac:spMk id="4" creationId="{F503C602-D8CB-9767-2758-065EB040D64B}"/>
          </ac:spMkLst>
        </pc:spChg>
        <pc:spChg chg="add">
          <ac:chgData name="Miroslav Reiter" userId="5a0d4d1b27afcb5a" providerId="LiveId" clId="{2EDFE063-6687-47EE-BA64-1920C81FCF3A}" dt="2022-12-05T19:43:03.999" v="17" actId="26606"/>
          <ac:spMkLst>
            <pc:docMk/>
            <pc:sldMk cId="1323245908" sldId="2173"/>
            <ac:spMk id="11" creationId="{823AC064-BC96-4F32-8AE1-B2FD38754823}"/>
          </ac:spMkLst>
        </pc:spChg>
        <pc:picChg chg="add mod ord">
          <ac:chgData name="Miroslav Reiter" userId="5a0d4d1b27afcb5a" providerId="LiveId" clId="{2EDFE063-6687-47EE-BA64-1920C81FCF3A}" dt="2022-12-05T19:43:47.020" v="55" actId="14100"/>
          <ac:picMkLst>
            <pc:docMk/>
            <pc:sldMk cId="1323245908" sldId="2173"/>
            <ac:picMk id="5" creationId="{81F5C7C3-E803-0E1D-35D7-4D8658625B80}"/>
          </ac:picMkLst>
        </pc:picChg>
        <pc:picChg chg="add mod">
          <ac:chgData name="Miroslav Reiter" userId="5a0d4d1b27afcb5a" providerId="LiveId" clId="{2EDFE063-6687-47EE-BA64-1920C81FCF3A}" dt="2022-12-05T19:43:37.422" v="52" actId="14100"/>
          <ac:picMkLst>
            <pc:docMk/>
            <pc:sldMk cId="1323245908" sldId="2173"/>
            <ac:picMk id="6" creationId="{9653EBA3-A633-DEC0-229A-E8D41E435733}"/>
          </ac:picMkLst>
        </pc:picChg>
        <pc:cxnChg chg="add">
          <ac:chgData name="Miroslav Reiter" userId="5a0d4d1b27afcb5a" providerId="LiveId" clId="{2EDFE063-6687-47EE-BA64-1920C81FCF3A}" dt="2022-12-05T19:43:03.999" v="17" actId="26606"/>
          <ac:cxnSpMkLst>
            <pc:docMk/>
            <pc:sldMk cId="1323245908" sldId="2173"/>
            <ac:cxnSpMk id="13" creationId="{7E7C77BC-7138-40B1-A15B-20F57A494629}"/>
          </ac:cxnSpMkLst>
        </pc:cxnChg>
        <pc:cxnChg chg="add">
          <ac:chgData name="Miroslav Reiter" userId="5a0d4d1b27afcb5a" providerId="LiveId" clId="{2EDFE063-6687-47EE-BA64-1920C81FCF3A}" dt="2022-12-05T19:43:03.999" v="17" actId="26606"/>
          <ac:cxnSpMkLst>
            <pc:docMk/>
            <pc:sldMk cId="1323245908" sldId="2173"/>
            <ac:cxnSpMk id="15" creationId="{DB146403-F3D6-484B-B2ED-97F9565D0370}"/>
          </ac:cxnSpMkLst>
        </pc:cxnChg>
      </pc:sldChg>
      <pc:sldChg chg="addSp delSp modSp add mod setBg">
        <pc:chgData name="Miroslav Reiter" userId="5a0d4d1b27afcb5a" providerId="LiveId" clId="{2EDFE063-6687-47EE-BA64-1920C81FCF3A}" dt="2022-12-07T00:00:21.838" v="88"/>
        <pc:sldMkLst>
          <pc:docMk/>
          <pc:sldMk cId="3875057713" sldId="2174"/>
        </pc:sldMkLst>
        <pc:spChg chg="mod">
          <ac:chgData name="Miroslav Reiter" userId="5a0d4d1b27afcb5a" providerId="LiveId" clId="{2EDFE063-6687-47EE-BA64-1920C81FCF3A}" dt="2022-12-07T00:00:03.363" v="82" actId="26606"/>
          <ac:spMkLst>
            <pc:docMk/>
            <pc:sldMk cId="3875057713" sldId="2174"/>
            <ac:spMk id="2" creationId="{B633C146-53AF-4046-AA1B-DB690C562DA3}"/>
          </ac:spMkLst>
        </pc:spChg>
        <pc:spChg chg="del mod">
          <ac:chgData name="Miroslav Reiter" userId="5a0d4d1b27afcb5a" providerId="LiveId" clId="{2EDFE063-6687-47EE-BA64-1920C81FCF3A}" dt="2022-12-06T23:59:59.136" v="80"/>
          <ac:spMkLst>
            <pc:docMk/>
            <pc:sldMk cId="3875057713" sldId="2174"/>
            <ac:spMk id="3" creationId="{E8EB3605-5D6F-4483-B994-66344104A804}"/>
          </ac:spMkLst>
        </pc:spChg>
        <pc:spChg chg="mod ord">
          <ac:chgData name="Miroslav Reiter" userId="5a0d4d1b27afcb5a" providerId="LiveId" clId="{2EDFE063-6687-47EE-BA64-1920C81FCF3A}" dt="2022-12-07T00:00:03.363" v="82" actId="26606"/>
          <ac:spMkLst>
            <pc:docMk/>
            <pc:sldMk cId="3875057713" sldId="2174"/>
            <ac:spMk id="5" creationId="{1D64AB21-C205-4B4C-9EF3-E1C12ADA480D}"/>
          </ac:spMkLst>
        </pc:spChg>
        <pc:spChg chg="add mod">
          <ac:chgData name="Miroslav Reiter" userId="5a0d4d1b27afcb5a" providerId="LiveId" clId="{2EDFE063-6687-47EE-BA64-1920C81FCF3A}" dt="2022-12-07T00:00:21.838" v="88"/>
          <ac:spMkLst>
            <pc:docMk/>
            <pc:sldMk cId="3875057713" sldId="2174"/>
            <ac:spMk id="7" creationId="{0C76F615-558A-71A9-8537-94D2A5EC4DDD}"/>
          </ac:spMkLst>
        </pc:spChg>
        <pc:picChg chg="del">
          <ac:chgData name="Miroslav Reiter" userId="5a0d4d1b27afcb5a" providerId="LiveId" clId="{2EDFE063-6687-47EE-BA64-1920C81FCF3A}" dt="2022-12-06T23:59:58.456" v="79" actId="21"/>
          <ac:picMkLst>
            <pc:docMk/>
            <pc:sldMk cId="3875057713" sldId="2174"/>
            <ac:picMk id="4" creationId="{AA02E29E-E50C-05FB-1F70-BCF927A4BAD3}"/>
          </ac:picMkLst>
        </pc:picChg>
        <pc:picChg chg="add mod">
          <ac:chgData name="Miroslav Reiter" userId="5a0d4d1b27afcb5a" providerId="LiveId" clId="{2EDFE063-6687-47EE-BA64-1920C81FCF3A}" dt="2022-12-07T00:00:10.669" v="86" actId="14100"/>
          <ac:picMkLst>
            <pc:docMk/>
            <pc:sldMk cId="3875057713" sldId="2174"/>
            <ac:picMk id="6" creationId="{89534B62-0C14-5976-C0AB-782F57426E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F1DF-3AF5-45CA-B911-AF1F4DFF11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D7025E5B-FA48-4437-BFBA-54B4FDE7C4E0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Téma</a:t>
          </a:r>
          <a:endParaRPr lang="sk-SK" dirty="0">
            <a:latin typeface="+mj-lt"/>
          </a:endParaRPr>
        </a:p>
      </dgm:t>
    </dgm:pt>
    <dgm:pt modelId="{72693364-97B0-4ED9-8BD2-8DF492059395}" type="parTrans" cxnId="{4E37483A-BC18-4C6F-B3B9-DDB8090F9D71}">
      <dgm:prSet/>
      <dgm:spPr/>
      <dgm:t>
        <a:bodyPr/>
        <a:lstStyle/>
        <a:p>
          <a:endParaRPr lang="sk-SK"/>
        </a:p>
      </dgm:t>
    </dgm:pt>
    <dgm:pt modelId="{6C439CE6-E69B-4E21-97D0-8D9D2139EE33}" type="sibTrans" cxnId="{4E37483A-BC18-4C6F-B3B9-DDB8090F9D71}">
      <dgm:prSet/>
      <dgm:spPr/>
      <dgm:t>
        <a:bodyPr/>
        <a:lstStyle/>
        <a:p>
          <a:endParaRPr lang="sk-SK"/>
        </a:p>
      </dgm:t>
    </dgm:pt>
    <dgm:pt modelId="{B3A61E22-91A3-46B4-92D5-6F81ACB0EBD6}" type="pres">
      <dgm:prSet presAssocID="{0FBCF1DF-3AF5-45CA-B911-AF1F4DFF11F1}" presName="linear" presStyleCnt="0">
        <dgm:presLayoutVars>
          <dgm:animLvl val="lvl"/>
          <dgm:resizeHandles val="exact"/>
        </dgm:presLayoutVars>
      </dgm:prSet>
      <dgm:spPr/>
    </dgm:pt>
    <dgm:pt modelId="{0AA4EB38-0C99-4745-A40F-4C34EFD3CAF7}" type="pres">
      <dgm:prSet presAssocID="{D7025E5B-FA48-4437-BFBA-54B4FDE7C4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37483A-BC18-4C6F-B3B9-DDB8090F9D71}" srcId="{0FBCF1DF-3AF5-45CA-B911-AF1F4DFF11F1}" destId="{D7025E5B-FA48-4437-BFBA-54B4FDE7C4E0}" srcOrd="0" destOrd="0" parTransId="{72693364-97B0-4ED9-8BD2-8DF492059395}" sibTransId="{6C439CE6-E69B-4E21-97D0-8D9D2139EE33}"/>
    <dgm:cxn modelId="{33AF29A9-B6F1-46BF-9AA6-CABB6AED5C70}" type="presOf" srcId="{0FBCF1DF-3AF5-45CA-B911-AF1F4DFF11F1}" destId="{B3A61E22-91A3-46B4-92D5-6F81ACB0EBD6}" srcOrd="0" destOrd="0" presId="urn:microsoft.com/office/officeart/2005/8/layout/vList2"/>
    <dgm:cxn modelId="{A45149D2-C267-4D43-A2B4-E7F4D3451E7E}" type="presOf" srcId="{D7025E5B-FA48-4437-BFBA-54B4FDE7C4E0}" destId="{0AA4EB38-0C99-4745-A40F-4C34EFD3CAF7}" srcOrd="0" destOrd="0" presId="urn:microsoft.com/office/officeart/2005/8/layout/vList2"/>
    <dgm:cxn modelId="{F117332C-15D4-4E9C-A621-F5C7244B22B8}" type="presParOf" srcId="{B3A61E22-91A3-46B4-92D5-6F81ACB0EBD6}" destId="{0AA4EB38-0C99-4745-A40F-4C34EFD3CA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F4F76-F9B3-42EB-96B0-204A50DD13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sk-SK"/>
        </a:p>
      </dgm:t>
    </dgm:pt>
    <dgm:pt modelId="{75AB858D-38A9-4C74-857F-864A7E81019A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Osnova</a:t>
          </a:r>
          <a:endParaRPr lang="sk-SK" dirty="0">
            <a:latin typeface="+mj-lt"/>
          </a:endParaRPr>
        </a:p>
      </dgm:t>
    </dgm:pt>
    <dgm:pt modelId="{F3A04E71-7F96-4609-A989-B743F1B07959}" type="parTrans" cxnId="{65F3B30A-6F2D-4BF6-85E9-BD7A8F74C14A}">
      <dgm:prSet/>
      <dgm:spPr/>
      <dgm:t>
        <a:bodyPr/>
        <a:lstStyle/>
        <a:p>
          <a:endParaRPr lang="sk-SK"/>
        </a:p>
      </dgm:t>
    </dgm:pt>
    <dgm:pt modelId="{642717FB-9AC0-4BD7-86F0-7B8467CA4C83}" type="sibTrans" cxnId="{65F3B30A-6F2D-4BF6-85E9-BD7A8F74C14A}">
      <dgm:prSet/>
      <dgm:spPr/>
      <dgm:t>
        <a:bodyPr/>
        <a:lstStyle/>
        <a:p>
          <a:endParaRPr lang="sk-SK"/>
        </a:p>
      </dgm:t>
    </dgm:pt>
    <dgm:pt modelId="{471C6584-38A8-45A0-A579-84436FD5E08C}" type="pres">
      <dgm:prSet presAssocID="{801F4F76-F9B3-42EB-96B0-204A50DD1370}" presName="linear" presStyleCnt="0">
        <dgm:presLayoutVars>
          <dgm:animLvl val="lvl"/>
          <dgm:resizeHandles val="exact"/>
        </dgm:presLayoutVars>
      </dgm:prSet>
      <dgm:spPr/>
    </dgm:pt>
    <dgm:pt modelId="{C820B4E2-6819-4810-BA47-60ADA690FBFB}" type="pres">
      <dgm:prSet presAssocID="{75AB858D-38A9-4C74-857F-864A7E8101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F3B30A-6F2D-4BF6-85E9-BD7A8F74C14A}" srcId="{801F4F76-F9B3-42EB-96B0-204A50DD1370}" destId="{75AB858D-38A9-4C74-857F-864A7E81019A}" srcOrd="0" destOrd="0" parTransId="{F3A04E71-7F96-4609-A989-B743F1B07959}" sibTransId="{642717FB-9AC0-4BD7-86F0-7B8467CA4C83}"/>
    <dgm:cxn modelId="{E1A7C50A-6091-462A-BB04-7A9C71F90366}" type="presOf" srcId="{75AB858D-38A9-4C74-857F-864A7E81019A}" destId="{C820B4E2-6819-4810-BA47-60ADA690FBFB}" srcOrd="0" destOrd="0" presId="urn:microsoft.com/office/officeart/2005/8/layout/vList2"/>
    <dgm:cxn modelId="{36FF0B5F-B982-41EE-9ACE-5BB1836F19FC}" type="presOf" srcId="{801F4F76-F9B3-42EB-96B0-204A50DD1370}" destId="{471C6584-38A8-45A0-A579-84436FD5E08C}" srcOrd="0" destOrd="0" presId="urn:microsoft.com/office/officeart/2005/8/layout/vList2"/>
    <dgm:cxn modelId="{32E590BA-39DE-476C-9D87-AE5FA0A4E92A}" type="presParOf" srcId="{471C6584-38A8-45A0-A579-84436FD5E08C}" destId="{C820B4E2-6819-4810-BA47-60ADA690FB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6B61B-878E-4580-B7A5-247BF53D492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sk-SK"/>
        </a:p>
      </dgm:t>
    </dgm:pt>
    <dgm:pt modelId="{FC87B15D-DEDE-4847-8168-7801B071A63C}">
      <dgm:prSet/>
      <dgm:spPr/>
      <dgm:t>
        <a:bodyPr/>
        <a:lstStyle/>
        <a:p>
          <a:r>
            <a:rPr lang="sk-SK" b="1">
              <a:latin typeface="+mj-lt"/>
            </a:rPr>
            <a:t>Náklady</a:t>
          </a:r>
        </a:p>
      </dgm:t>
    </dgm:pt>
    <dgm:pt modelId="{0BD5484C-03E6-4B40-A912-9488D1E9A322}" type="parTrans" cxnId="{8A7302D4-299D-4591-B45A-0F0525482D3B}">
      <dgm:prSet/>
      <dgm:spPr/>
      <dgm:t>
        <a:bodyPr/>
        <a:lstStyle/>
        <a:p>
          <a:endParaRPr lang="sk-SK"/>
        </a:p>
      </dgm:t>
    </dgm:pt>
    <dgm:pt modelId="{D3171CA5-53A7-4D68-8233-FDFE09C945B1}" type="sibTrans" cxnId="{8A7302D4-299D-4591-B45A-0F0525482D3B}">
      <dgm:prSet/>
      <dgm:spPr/>
      <dgm:t>
        <a:bodyPr/>
        <a:lstStyle/>
        <a:p>
          <a:endParaRPr lang="sk-SK"/>
        </a:p>
      </dgm:t>
    </dgm:pt>
    <dgm:pt modelId="{83CEA015-1CC2-4918-A231-BC8FD2523310}">
      <dgm:prSet/>
      <dgm:spPr/>
      <dgm:t>
        <a:bodyPr/>
        <a:lstStyle/>
        <a:p>
          <a:r>
            <a:rPr lang="sk-SK" b="1">
              <a:latin typeface="+mj-lt"/>
            </a:rPr>
            <a:t>Čas</a:t>
          </a:r>
        </a:p>
      </dgm:t>
    </dgm:pt>
    <dgm:pt modelId="{5629C724-BAB4-4E1D-9E69-BFE15B066A9A}" type="parTrans" cxnId="{2F6AFD2D-F5AC-4D72-8A20-EF5E602A0B2D}">
      <dgm:prSet/>
      <dgm:spPr/>
      <dgm:t>
        <a:bodyPr/>
        <a:lstStyle/>
        <a:p>
          <a:endParaRPr lang="sk-SK"/>
        </a:p>
      </dgm:t>
    </dgm:pt>
    <dgm:pt modelId="{3E5D0706-D623-42F5-B4D9-EECFFDED9F6D}" type="sibTrans" cxnId="{2F6AFD2D-F5AC-4D72-8A20-EF5E602A0B2D}">
      <dgm:prSet/>
      <dgm:spPr/>
      <dgm:t>
        <a:bodyPr/>
        <a:lstStyle/>
        <a:p>
          <a:endParaRPr lang="sk-SK"/>
        </a:p>
      </dgm:t>
    </dgm:pt>
    <dgm:pt modelId="{80206710-E36C-4E12-98F5-0343A95DA79A}">
      <dgm:prSet/>
      <dgm:spPr/>
      <dgm:t>
        <a:bodyPr/>
        <a:lstStyle/>
        <a:p>
          <a:r>
            <a:rPr lang="sk-SK" b="1">
              <a:latin typeface="+mj-lt"/>
            </a:rPr>
            <a:t>Rozsah</a:t>
          </a:r>
        </a:p>
      </dgm:t>
    </dgm:pt>
    <dgm:pt modelId="{6DD6341A-42D6-45BF-A310-7FB2B4D97CA1}" type="parTrans" cxnId="{F8C263A6-EF47-4DFD-95EF-81E1B46C41A3}">
      <dgm:prSet/>
      <dgm:spPr/>
      <dgm:t>
        <a:bodyPr/>
        <a:lstStyle/>
        <a:p>
          <a:endParaRPr lang="sk-SK"/>
        </a:p>
      </dgm:t>
    </dgm:pt>
    <dgm:pt modelId="{DAF6D827-E294-40B7-B222-F6A3BE67F6D4}" type="sibTrans" cxnId="{F8C263A6-EF47-4DFD-95EF-81E1B46C41A3}">
      <dgm:prSet/>
      <dgm:spPr/>
      <dgm:t>
        <a:bodyPr/>
        <a:lstStyle/>
        <a:p>
          <a:endParaRPr lang="sk-SK"/>
        </a:p>
      </dgm:t>
    </dgm:pt>
    <dgm:pt modelId="{D1534F95-BC19-4B29-9B38-C7CD3887030E}">
      <dgm:prSet/>
      <dgm:spPr/>
      <dgm:t>
        <a:bodyPr/>
        <a:lstStyle/>
        <a:p>
          <a:r>
            <a:rPr lang="sk-SK" b="1" dirty="0">
              <a:latin typeface="+mj-lt"/>
            </a:rPr>
            <a:t>Kvalita</a:t>
          </a:r>
        </a:p>
      </dgm:t>
    </dgm:pt>
    <dgm:pt modelId="{34C6A406-C302-42E5-BA68-52DB3C10728E}" type="parTrans" cxnId="{9B772818-F3C1-44CA-8B0D-535B3C347881}">
      <dgm:prSet/>
      <dgm:spPr/>
      <dgm:t>
        <a:bodyPr/>
        <a:lstStyle/>
        <a:p>
          <a:endParaRPr lang="sk-SK"/>
        </a:p>
      </dgm:t>
    </dgm:pt>
    <dgm:pt modelId="{052CCAA3-40BE-4F44-AE59-71594620C148}" type="sibTrans" cxnId="{9B772818-F3C1-44CA-8B0D-535B3C347881}">
      <dgm:prSet/>
      <dgm:spPr/>
      <dgm:t>
        <a:bodyPr/>
        <a:lstStyle/>
        <a:p>
          <a:endParaRPr lang="sk-SK"/>
        </a:p>
      </dgm:t>
    </dgm:pt>
    <dgm:pt modelId="{D270A26D-62FB-467B-A433-B35C7A4D1558}">
      <dgm:prSet/>
      <dgm:spPr/>
      <dgm:t>
        <a:bodyPr/>
        <a:lstStyle/>
        <a:p>
          <a:r>
            <a:rPr lang="sk-SK" b="1">
              <a:latin typeface="+mj-lt"/>
            </a:rPr>
            <a:t>Riziko</a:t>
          </a:r>
        </a:p>
      </dgm:t>
    </dgm:pt>
    <dgm:pt modelId="{B2AFE2C7-3BE0-43B9-825D-2448AD5B90C0}" type="parTrans" cxnId="{073F83BB-9379-444A-971A-79DD9ADEBFFE}">
      <dgm:prSet/>
      <dgm:spPr/>
      <dgm:t>
        <a:bodyPr/>
        <a:lstStyle/>
        <a:p>
          <a:endParaRPr lang="sk-SK"/>
        </a:p>
      </dgm:t>
    </dgm:pt>
    <dgm:pt modelId="{0EE5503F-7A87-4330-ABA9-EF5DC39A16C0}" type="sibTrans" cxnId="{073F83BB-9379-444A-971A-79DD9ADEBFFE}">
      <dgm:prSet/>
      <dgm:spPr/>
      <dgm:t>
        <a:bodyPr/>
        <a:lstStyle/>
        <a:p>
          <a:endParaRPr lang="sk-SK"/>
        </a:p>
      </dgm:t>
    </dgm:pt>
    <dgm:pt modelId="{39DD376E-2F46-4E90-AAAB-2310C5386D67}">
      <dgm:prSet/>
      <dgm:spPr/>
      <dgm:t>
        <a:bodyPr/>
        <a:lstStyle/>
        <a:p>
          <a:r>
            <a:rPr lang="sk-SK" b="1" dirty="0">
              <a:latin typeface="+mj-lt"/>
            </a:rPr>
            <a:t>Prínosy</a:t>
          </a:r>
        </a:p>
      </dgm:t>
    </dgm:pt>
    <dgm:pt modelId="{E8D881B8-0255-4638-9C54-81A2EFDEE396}" type="parTrans" cxnId="{56254AE0-2955-4340-B7EA-E3AB6E356099}">
      <dgm:prSet/>
      <dgm:spPr/>
      <dgm:t>
        <a:bodyPr/>
        <a:lstStyle/>
        <a:p>
          <a:endParaRPr lang="sk-SK"/>
        </a:p>
      </dgm:t>
    </dgm:pt>
    <dgm:pt modelId="{392A87E4-D2BE-4BB4-9765-838882C07183}" type="sibTrans" cxnId="{56254AE0-2955-4340-B7EA-E3AB6E356099}">
      <dgm:prSet/>
      <dgm:spPr/>
      <dgm:t>
        <a:bodyPr/>
        <a:lstStyle/>
        <a:p>
          <a:endParaRPr lang="sk-SK"/>
        </a:p>
      </dgm:t>
    </dgm:pt>
    <dgm:pt modelId="{32BC106E-1F67-458C-898C-33496E48D58D}" type="pres">
      <dgm:prSet presAssocID="{1676B61B-878E-4580-B7A5-247BF53D492D}" presName="diagram" presStyleCnt="0">
        <dgm:presLayoutVars>
          <dgm:dir/>
          <dgm:resizeHandles val="exact"/>
        </dgm:presLayoutVars>
      </dgm:prSet>
      <dgm:spPr/>
    </dgm:pt>
    <dgm:pt modelId="{93CD502C-5250-4CC8-8067-CBEC4471DCD7}" type="pres">
      <dgm:prSet presAssocID="{FC87B15D-DEDE-4847-8168-7801B071A63C}" presName="node" presStyleLbl="node1" presStyleIdx="0" presStyleCnt="6">
        <dgm:presLayoutVars>
          <dgm:bulletEnabled val="1"/>
        </dgm:presLayoutVars>
      </dgm:prSet>
      <dgm:spPr/>
    </dgm:pt>
    <dgm:pt modelId="{4FF57C69-8AFF-41E8-83BB-D4B76692E2CD}" type="pres">
      <dgm:prSet presAssocID="{D3171CA5-53A7-4D68-8233-FDFE09C945B1}" presName="sibTrans" presStyleCnt="0"/>
      <dgm:spPr/>
    </dgm:pt>
    <dgm:pt modelId="{5F72D39E-379C-4EE6-9E03-06064BF648AA}" type="pres">
      <dgm:prSet presAssocID="{83CEA015-1CC2-4918-A231-BC8FD2523310}" presName="node" presStyleLbl="node1" presStyleIdx="1" presStyleCnt="6">
        <dgm:presLayoutVars>
          <dgm:bulletEnabled val="1"/>
        </dgm:presLayoutVars>
      </dgm:prSet>
      <dgm:spPr/>
    </dgm:pt>
    <dgm:pt modelId="{A491A317-B72E-4052-86BD-FECAFEA69A1C}" type="pres">
      <dgm:prSet presAssocID="{3E5D0706-D623-42F5-B4D9-EECFFDED9F6D}" presName="sibTrans" presStyleCnt="0"/>
      <dgm:spPr/>
    </dgm:pt>
    <dgm:pt modelId="{F5313FA5-D3C0-4F94-A1D7-AC4C83CAE55D}" type="pres">
      <dgm:prSet presAssocID="{80206710-E36C-4E12-98F5-0343A95DA79A}" presName="node" presStyleLbl="node1" presStyleIdx="2" presStyleCnt="6">
        <dgm:presLayoutVars>
          <dgm:bulletEnabled val="1"/>
        </dgm:presLayoutVars>
      </dgm:prSet>
      <dgm:spPr/>
    </dgm:pt>
    <dgm:pt modelId="{88D038A1-4E33-4A9B-841B-9E424C11EE67}" type="pres">
      <dgm:prSet presAssocID="{DAF6D827-E294-40B7-B222-F6A3BE67F6D4}" presName="sibTrans" presStyleCnt="0"/>
      <dgm:spPr/>
    </dgm:pt>
    <dgm:pt modelId="{6698B57C-9BCF-4149-B8B6-3D6E885960E0}" type="pres">
      <dgm:prSet presAssocID="{D1534F95-BC19-4B29-9B38-C7CD3887030E}" presName="node" presStyleLbl="node1" presStyleIdx="3" presStyleCnt="6">
        <dgm:presLayoutVars>
          <dgm:bulletEnabled val="1"/>
        </dgm:presLayoutVars>
      </dgm:prSet>
      <dgm:spPr/>
    </dgm:pt>
    <dgm:pt modelId="{14F694ED-FC4F-4C44-B4D0-E16BFF25CFA2}" type="pres">
      <dgm:prSet presAssocID="{052CCAA3-40BE-4F44-AE59-71594620C148}" presName="sibTrans" presStyleCnt="0"/>
      <dgm:spPr/>
    </dgm:pt>
    <dgm:pt modelId="{49D1652C-0E45-44A5-9DCF-76189698E5A7}" type="pres">
      <dgm:prSet presAssocID="{D270A26D-62FB-467B-A433-B35C7A4D1558}" presName="node" presStyleLbl="node1" presStyleIdx="4" presStyleCnt="6">
        <dgm:presLayoutVars>
          <dgm:bulletEnabled val="1"/>
        </dgm:presLayoutVars>
      </dgm:prSet>
      <dgm:spPr/>
    </dgm:pt>
    <dgm:pt modelId="{BD308824-E553-4FF0-983C-F8D288B9B826}" type="pres">
      <dgm:prSet presAssocID="{0EE5503F-7A87-4330-ABA9-EF5DC39A16C0}" presName="sibTrans" presStyleCnt="0"/>
      <dgm:spPr/>
    </dgm:pt>
    <dgm:pt modelId="{1E68E37F-FEFD-4ED2-931D-0D700A72191F}" type="pres">
      <dgm:prSet presAssocID="{39DD376E-2F46-4E90-AAAB-2310C5386D67}" presName="node" presStyleLbl="node1" presStyleIdx="5" presStyleCnt="6">
        <dgm:presLayoutVars>
          <dgm:bulletEnabled val="1"/>
        </dgm:presLayoutVars>
      </dgm:prSet>
      <dgm:spPr/>
    </dgm:pt>
  </dgm:ptLst>
  <dgm:cxnLst>
    <dgm:cxn modelId="{F24B8603-0384-48A3-9218-4DAE00D723E1}" type="presOf" srcId="{D1534F95-BC19-4B29-9B38-C7CD3887030E}" destId="{6698B57C-9BCF-4149-B8B6-3D6E885960E0}" srcOrd="0" destOrd="0" presId="urn:microsoft.com/office/officeart/2005/8/layout/default"/>
    <dgm:cxn modelId="{61464E04-7F2E-4103-83C9-427213DC86F4}" type="presOf" srcId="{83CEA015-1CC2-4918-A231-BC8FD2523310}" destId="{5F72D39E-379C-4EE6-9E03-06064BF648AA}" srcOrd="0" destOrd="0" presId="urn:microsoft.com/office/officeart/2005/8/layout/default"/>
    <dgm:cxn modelId="{9B772818-F3C1-44CA-8B0D-535B3C347881}" srcId="{1676B61B-878E-4580-B7A5-247BF53D492D}" destId="{D1534F95-BC19-4B29-9B38-C7CD3887030E}" srcOrd="3" destOrd="0" parTransId="{34C6A406-C302-42E5-BA68-52DB3C10728E}" sibTransId="{052CCAA3-40BE-4F44-AE59-71594620C148}"/>
    <dgm:cxn modelId="{CC338827-C906-475F-A91E-C687A5F13D04}" type="presOf" srcId="{39DD376E-2F46-4E90-AAAB-2310C5386D67}" destId="{1E68E37F-FEFD-4ED2-931D-0D700A72191F}" srcOrd="0" destOrd="0" presId="urn:microsoft.com/office/officeart/2005/8/layout/default"/>
    <dgm:cxn modelId="{0BBA6E2D-C63A-4089-8B29-CA1A74579810}" type="presOf" srcId="{1676B61B-878E-4580-B7A5-247BF53D492D}" destId="{32BC106E-1F67-458C-898C-33496E48D58D}" srcOrd="0" destOrd="0" presId="urn:microsoft.com/office/officeart/2005/8/layout/default"/>
    <dgm:cxn modelId="{2F6AFD2D-F5AC-4D72-8A20-EF5E602A0B2D}" srcId="{1676B61B-878E-4580-B7A5-247BF53D492D}" destId="{83CEA015-1CC2-4918-A231-BC8FD2523310}" srcOrd="1" destOrd="0" parTransId="{5629C724-BAB4-4E1D-9E69-BFE15B066A9A}" sibTransId="{3E5D0706-D623-42F5-B4D9-EECFFDED9F6D}"/>
    <dgm:cxn modelId="{2DB4E466-32CF-4634-B860-EB6E3CD53AAE}" type="presOf" srcId="{D270A26D-62FB-467B-A433-B35C7A4D1558}" destId="{49D1652C-0E45-44A5-9DCF-76189698E5A7}" srcOrd="0" destOrd="0" presId="urn:microsoft.com/office/officeart/2005/8/layout/default"/>
    <dgm:cxn modelId="{4C518978-87A6-444A-AAE5-479F1F399BFA}" type="presOf" srcId="{FC87B15D-DEDE-4847-8168-7801B071A63C}" destId="{93CD502C-5250-4CC8-8067-CBEC4471DCD7}" srcOrd="0" destOrd="0" presId="urn:microsoft.com/office/officeart/2005/8/layout/default"/>
    <dgm:cxn modelId="{E9401999-0149-485A-BEAD-F676998407F4}" type="presOf" srcId="{80206710-E36C-4E12-98F5-0343A95DA79A}" destId="{F5313FA5-D3C0-4F94-A1D7-AC4C83CAE55D}" srcOrd="0" destOrd="0" presId="urn:microsoft.com/office/officeart/2005/8/layout/default"/>
    <dgm:cxn modelId="{F8C263A6-EF47-4DFD-95EF-81E1B46C41A3}" srcId="{1676B61B-878E-4580-B7A5-247BF53D492D}" destId="{80206710-E36C-4E12-98F5-0343A95DA79A}" srcOrd="2" destOrd="0" parTransId="{6DD6341A-42D6-45BF-A310-7FB2B4D97CA1}" sibTransId="{DAF6D827-E294-40B7-B222-F6A3BE67F6D4}"/>
    <dgm:cxn modelId="{073F83BB-9379-444A-971A-79DD9ADEBFFE}" srcId="{1676B61B-878E-4580-B7A5-247BF53D492D}" destId="{D270A26D-62FB-467B-A433-B35C7A4D1558}" srcOrd="4" destOrd="0" parTransId="{B2AFE2C7-3BE0-43B9-825D-2448AD5B90C0}" sibTransId="{0EE5503F-7A87-4330-ABA9-EF5DC39A16C0}"/>
    <dgm:cxn modelId="{8A7302D4-299D-4591-B45A-0F0525482D3B}" srcId="{1676B61B-878E-4580-B7A5-247BF53D492D}" destId="{FC87B15D-DEDE-4847-8168-7801B071A63C}" srcOrd="0" destOrd="0" parTransId="{0BD5484C-03E6-4B40-A912-9488D1E9A322}" sibTransId="{D3171CA5-53A7-4D68-8233-FDFE09C945B1}"/>
    <dgm:cxn modelId="{56254AE0-2955-4340-B7EA-E3AB6E356099}" srcId="{1676B61B-878E-4580-B7A5-247BF53D492D}" destId="{39DD376E-2F46-4E90-AAAB-2310C5386D67}" srcOrd="5" destOrd="0" parTransId="{E8D881B8-0255-4638-9C54-81A2EFDEE396}" sibTransId="{392A87E4-D2BE-4BB4-9765-838882C07183}"/>
    <dgm:cxn modelId="{4394C67D-9AC1-49B0-B75D-6FACC0EA996F}" type="presParOf" srcId="{32BC106E-1F67-458C-898C-33496E48D58D}" destId="{93CD502C-5250-4CC8-8067-CBEC4471DCD7}" srcOrd="0" destOrd="0" presId="urn:microsoft.com/office/officeart/2005/8/layout/default"/>
    <dgm:cxn modelId="{76B3FA46-3F05-4CA0-AADF-A919D712BCF9}" type="presParOf" srcId="{32BC106E-1F67-458C-898C-33496E48D58D}" destId="{4FF57C69-8AFF-41E8-83BB-D4B76692E2CD}" srcOrd="1" destOrd="0" presId="urn:microsoft.com/office/officeart/2005/8/layout/default"/>
    <dgm:cxn modelId="{DE253977-E51E-409C-B31A-A27CE5C8BF4C}" type="presParOf" srcId="{32BC106E-1F67-458C-898C-33496E48D58D}" destId="{5F72D39E-379C-4EE6-9E03-06064BF648AA}" srcOrd="2" destOrd="0" presId="urn:microsoft.com/office/officeart/2005/8/layout/default"/>
    <dgm:cxn modelId="{E468C2C4-2F1D-4159-B805-FA5FD32EEFF4}" type="presParOf" srcId="{32BC106E-1F67-458C-898C-33496E48D58D}" destId="{A491A317-B72E-4052-86BD-FECAFEA69A1C}" srcOrd="3" destOrd="0" presId="urn:microsoft.com/office/officeart/2005/8/layout/default"/>
    <dgm:cxn modelId="{D0F75559-BBB5-4084-88A5-45DD790FDEB0}" type="presParOf" srcId="{32BC106E-1F67-458C-898C-33496E48D58D}" destId="{F5313FA5-D3C0-4F94-A1D7-AC4C83CAE55D}" srcOrd="4" destOrd="0" presId="urn:microsoft.com/office/officeart/2005/8/layout/default"/>
    <dgm:cxn modelId="{06EB512F-1B91-4A65-A9DD-DE5E8CDC4ABF}" type="presParOf" srcId="{32BC106E-1F67-458C-898C-33496E48D58D}" destId="{88D038A1-4E33-4A9B-841B-9E424C11EE67}" srcOrd="5" destOrd="0" presId="urn:microsoft.com/office/officeart/2005/8/layout/default"/>
    <dgm:cxn modelId="{813D54C1-F13C-4DA2-9F60-CB70221501C3}" type="presParOf" srcId="{32BC106E-1F67-458C-898C-33496E48D58D}" destId="{6698B57C-9BCF-4149-B8B6-3D6E885960E0}" srcOrd="6" destOrd="0" presId="urn:microsoft.com/office/officeart/2005/8/layout/default"/>
    <dgm:cxn modelId="{71ADC00C-824F-420A-B472-7A3476764766}" type="presParOf" srcId="{32BC106E-1F67-458C-898C-33496E48D58D}" destId="{14F694ED-FC4F-4C44-B4D0-E16BFF25CFA2}" srcOrd="7" destOrd="0" presId="urn:microsoft.com/office/officeart/2005/8/layout/default"/>
    <dgm:cxn modelId="{186F1C33-8F63-4EFC-8F38-A87A18089283}" type="presParOf" srcId="{32BC106E-1F67-458C-898C-33496E48D58D}" destId="{49D1652C-0E45-44A5-9DCF-76189698E5A7}" srcOrd="8" destOrd="0" presId="urn:microsoft.com/office/officeart/2005/8/layout/default"/>
    <dgm:cxn modelId="{ECB93C54-3020-4CFD-BE02-95BDB8395AE9}" type="presParOf" srcId="{32BC106E-1F67-458C-898C-33496E48D58D}" destId="{BD308824-E553-4FF0-983C-F8D288B9B826}" srcOrd="9" destOrd="0" presId="urn:microsoft.com/office/officeart/2005/8/layout/default"/>
    <dgm:cxn modelId="{0CE2BF0D-C9B0-489F-863F-2609B509D6E8}" type="presParOf" srcId="{32BC106E-1F67-458C-898C-33496E48D58D}" destId="{1E68E37F-FEFD-4ED2-931D-0D700A72191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F2E17-5149-4BAA-8398-917B1655F9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sk-SK"/>
        </a:p>
      </dgm:t>
    </dgm:pt>
    <dgm:pt modelId="{30A15F8F-74A5-4C25-8712-20B5AC45CE92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QA/IT Architekt/Programátor/Znalec SW</a:t>
          </a:r>
          <a:endParaRPr lang="sk-SK" dirty="0">
            <a:latin typeface="+mj-lt"/>
          </a:endParaRPr>
        </a:p>
      </dgm:t>
    </dgm:pt>
    <dgm:pt modelId="{3E0E4011-B6D4-4745-BFAD-3A85D755ADFE}" type="parTrans" cxnId="{DCA65D9D-8CA3-4058-881B-DECC30B57AD8}">
      <dgm:prSet/>
      <dgm:spPr/>
      <dgm:t>
        <a:bodyPr/>
        <a:lstStyle/>
        <a:p>
          <a:endParaRPr lang="sk-SK"/>
        </a:p>
      </dgm:t>
    </dgm:pt>
    <dgm:pt modelId="{14549646-AC46-4ED0-A340-BAE131476F0A}" type="sibTrans" cxnId="{DCA65D9D-8CA3-4058-881B-DECC30B57AD8}">
      <dgm:prSet/>
      <dgm:spPr/>
      <dgm:t>
        <a:bodyPr/>
        <a:lstStyle/>
        <a:p>
          <a:endParaRPr lang="sk-SK"/>
        </a:p>
      </dgm:t>
    </dgm:pt>
    <dgm:pt modelId="{E753A1E7-51FD-4E73-8F03-2CA51A55D2E5}" type="pres">
      <dgm:prSet presAssocID="{1E8F2E17-5149-4BAA-8398-917B1655F9AD}" presName="linear" presStyleCnt="0">
        <dgm:presLayoutVars>
          <dgm:animLvl val="lvl"/>
          <dgm:resizeHandles val="exact"/>
        </dgm:presLayoutVars>
      </dgm:prSet>
      <dgm:spPr/>
    </dgm:pt>
    <dgm:pt modelId="{57554C5B-12B8-4B21-B99C-716E97C029E1}" type="pres">
      <dgm:prSet presAssocID="{30A15F8F-74A5-4C25-8712-20B5AC45CE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6A8119-7E32-4B92-93AB-CA49EA488094}" type="presOf" srcId="{30A15F8F-74A5-4C25-8712-20B5AC45CE92}" destId="{57554C5B-12B8-4B21-B99C-716E97C029E1}" srcOrd="0" destOrd="0" presId="urn:microsoft.com/office/officeart/2005/8/layout/vList2"/>
    <dgm:cxn modelId="{DCA65D9D-8CA3-4058-881B-DECC30B57AD8}" srcId="{1E8F2E17-5149-4BAA-8398-917B1655F9AD}" destId="{30A15F8F-74A5-4C25-8712-20B5AC45CE92}" srcOrd="0" destOrd="0" parTransId="{3E0E4011-B6D4-4745-BFAD-3A85D755ADFE}" sibTransId="{14549646-AC46-4ED0-A340-BAE131476F0A}"/>
    <dgm:cxn modelId="{5D4AB5B8-9ADC-4A62-A68B-973DF958C1B4}" type="presOf" srcId="{1E8F2E17-5149-4BAA-8398-917B1655F9AD}" destId="{E753A1E7-51FD-4E73-8F03-2CA51A55D2E5}" srcOrd="0" destOrd="0" presId="urn:microsoft.com/office/officeart/2005/8/layout/vList2"/>
    <dgm:cxn modelId="{05FEC530-0877-4806-B833-E8A8DC2D3EAF}" type="presParOf" srcId="{E753A1E7-51FD-4E73-8F03-2CA51A55D2E5}" destId="{57554C5B-12B8-4B21-B99C-716E97C029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38C2C5-8734-450A-9D65-B00602B79E9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sk-SK"/>
        </a:p>
      </dgm:t>
    </dgm:pt>
    <dgm:pt modelId="{34089A19-97C3-4876-ACE5-98A3EBDECAE4}">
      <dgm:prSet/>
      <dgm:spPr/>
      <dgm:t>
        <a:bodyPr/>
        <a:lstStyle/>
        <a:p>
          <a:pPr algn="ctr"/>
          <a:r>
            <a:rPr lang="sk-SK" b="1" dirty="0">
              <a:latin typeface="+mj-lt"/>
            </a:rPr>
            <a:t>Externé Zdroje/Odborná pomoc Znalca</a:t>
          </a:r>
          <a:endParaRPr lang="sk-SK" dirty="0">
            <a:latin typeface="+mj-lt"/>
          </a:endParaRPr>
        </a:p>
      </dgm:t>
    </dgm:pt>
    <dgm:pt modelId="{A6C9A934-9382-462D-8979-06868A754FEF}" type="parTrans" cxnId="{FD07E668-624D-48C8-8318-384A90F16B63}">
      <dgm:prSet/>
      <dgm:spPr/>
      <dgm:t>
        <a:bodyPr/>
        <a:lstStyle/>
        <a:p>
          <a:endParaRPr lang="sk-SK"/>
        </a:p>
      </dgm:t>
    </dgm:pt>
    <dgm:pt modelId="{DA78FC75-0C98-44D8-AC9B-E7F83D57EFB5}" type="sibTrans" cxnId="{FD07E668-624D-48C8-8318-384A90F16B63}">
      <dgm:prSet/>
      <dgm:spPr/>
      <dgm:t>
        <a:bodyPr/>
        <a:lstStyle/>
        <a:p>
          <a:endParaRPr lang="sk-SK"/>
        </a:p>
      </dgm:t>
    </dgm:pt>
    <dgm:pt modelId="{0C426C10-C325-454C-9263-FD1D86B37219}" type="pres">
      <dgm:prSet presAssocID="{8338C2C5-8734-450A-9D65-B00602B79E91}" presName="linear" presStyleCnt="0">
        <dgm:presLayoutVars>
          <dgm:animLvl val="lvl"/>
          <dgm:resizeHandles val="exact"/>
        </dgm:presLayoutVars>
      </dgm:prSet>
      <dgm:spPr/>
    </dgm:pt>
    <dgm:pt modelId="{82E6338B-91BB-4A44-812A-7A8816C4735D}" type="pres">
      <dgm:prSet presAssocID="{34089A19-97C3-4876-ACE5-98A3EBDECA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C78E603-569F-427B-8B0F-757C48B390F8}" type="presOf" srcId="{34089A19-97C3-4876-ACE5-98A3EBDECAE4}" destId="{82E6338B-91BB-4A44-812A-7A8816C4735D}" srcOrd="0" destOrd="0" presId="urn:microsoft.com/office/officeart/2005/8/layout/vList2"/>
    <dgm:cxn modelId="{72FCCA5B-FE38-4938-AA98-C4B687E1D54C}" type="presOf" srcId="{8338C2C5-8734-450A-9D65-B00602B79E91}" destId="{0C426C10-C325-454C-9263-FD1D86B37219}" srcOrd="0" destOrd="0" presId="urn:microsoft.com/office/officeart/2005/8/layout/vList2"/>
    <dgm:cxn modelId="{FD07E668-624D-48C8-8318-384A90F16B63}" srcId="{8338C2C5-8734-450A-9D65-B00602B79E91}" destId="{34089A19-97C3-4876-ACE5-98A3EBDECAE4}" srcOrd="0" destOrd="0" parTransId="{A6C9A934-9382-462D-8979-06868A754FEF}" sibTransId="{DA78FC75-0C98-44D8-AC9B-E7F83D57EFB5}"/>
    <dgm:cxn modelId="{E6C5CDF0-158A-4369-B4A3-7FB9CA617D46}" type="presParOf" srcId="{0C426C10-C325-454C-9263-FD1D86B37219}" destId="{82E6338B-91BB-4A44-812A-7A8816C473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4EB38-0C99-4745-A40F-4C34EFD3CAF7}">
      <dsp:nvSpPr>
        <dsp:cNvPr id="0" name=""/>
        <dsp:cNvSpPr/>
      </dsp:nvSpPr>
      <dsp:spPr>
        <a:xfrm>
          <a:off x="0" y="8075"/>
          <a:ext cx="538691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1" kern="1200" dirty="0">
              <a:latin typeface="+mj-lt"/>
            </a:rPr>
            <a:t>Téma</a:t>
          </a:r>
          <a:endParaRPr lang="sk-SK" sz="2600" kern="1200" dirty="0">
            <a:latin typeface="+mj-lt"/>
          </a:endParaRPr>
        </a:p>
      </dsp:txBody>
      <dsp:txXfrm>
        <a:off x="30442" y="38517"/>
        <a:ext cx="532603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0B4E2-6819-4810-BA47-60ADA690FBFB}">
      <dsp:nvSpPr>
        <dsp:cNvPr id="0" name=""/>
        <dsp:cNvSpPr/>
      </dsp:nvSpPr>
      <dsp:spPr>
        <a:xfrm>
          <a:off x="0" y="8075"/>
          <a:ext cx="538903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1" kern="1200" dirty="0">
              <a:latin typeface="+mj-lt"/>
            </a:rPr>
            <a:t>Osnova</a:t>
          </a:r>
          <a:endParaRPr lang="sk-SK" sz="2600" kern="1200" dirty="0">
            <a:latin typeface="+mj-lt"/>
          </a:endParaRPr>
        </a:p>
      </dsp:txBody>
      <dsp:txXfrm>
        <a:off x="30442" y="38517"/>
        <a:ext cx="5328149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D502C-5250-4CC8-8067-CBEC4471DCD7}">
      <dsp:nvSpPr>
        <dsp:cNvPr id="0" name=""/>
        <dsp:cNvSpPr/>
      </dsp:nvSpPr>
      <dsp:spPr>
        <a:xfrm>
          <a:off x="318144" y="1786"/>
          <a:ext cx="2261195" cy="1356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Náklady</a:t>
          </a:r>
        </a:p>
      </dsp:txBody>
      <dsp:txXfrm>
        <a:off x="318144" y="1786"/>
        <a:ext cx="2261195" cy="1356717"/>
      </dsp:txXfrm>
    </dsp:sp>
    <dsp:sp modelId="{5F72D39E-379C-4EE6-9E03-06064BF648AA}">
      <dsp:nvSpPr>
        <dsp:cNvPr id="0" name=""/>
        <dsp:cNvSpPr/>
      </dsp:nvSpPr>
      <dsp:spPr>
        <a:xfrm>
          <a:off x="2805459" y="1786"/>
          <a:ext cx="2261195" cy="13567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Čas</a:t>
          </a:r>
        </a:p>
      </dsp:txBody>
      <dsp:txXfrm>
        <a:off x="2805459" y="1786"/>
        <a:ext cx="2261195" cy="1356717"/>
      </dsp:txXfrm>
    </dsp:sp>
    <dsp:sp modelId="{F5313FA5-D3C0-4F94-A1D7-AC4C83CAE55D}">
      <dsp:nvSpPr>
        <dsp:cNvPr id="0" name=""/>
        <dsp:cNvSpPr/>
      </dsp:nvSpPr>
      <dsp:spPr>
        <a:xfrm>
          <a:off x="318144" y="1584622"/>
          <a:ext cx="2261195" cy="13567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Rozsah</a:t>
          </a:r>
        </a:p>
      </dsp:txBody>
      <dsp:txXfrm>
        <a:off x="318144" y="1584622"/>
        <a:ext cx="2261195" cy="1356717"/>
      </dsp:txXfrm>
    </dsp:sp>
    <dsp:sp modelId="{6698B57C-9BCF-4149-B8B6-3D6E885960E0}">
      <dsp:nvSpPr>
        <dsp:cNvPr id="0" name=""/>
        <dsp:cNvSpPr/>
      </dsp:nvSpPr>
      <dsp:spPr>
        <a:xfrm>
          <a:off x="2805459" y="1584622"/>
          <a:ext cx="2261195" cy="1356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 dirty="0">
              <a:latin typeface="+mj-lt"/>
            </a:rPr>
            <a:t>Kvalita</a:t>
          </a:r>
        </a:p>
      </dsp:txBody>
      <dsp:txXfrm>
        <a:off x="2805459" y="1584622"/>
        <a:ext cx="2261195" cy="1356717"/>
      </dsp:txXfrm>
    </dsp:sp>
    <dsp:sp modelId="{49D1652C-0E45-44A5-9DCF-76189698E5A7}">
      <dsp:nvSpPr>
        <dsp:cNvPr id="0" name=""/>
        <dsp:cNvSpPr/>
      </dsp:nvSpPr>
      <dsp:spPr>
        <a:xfrm>
          <a:off x="318144" y="3167459"/>
          <a:ext cx="2261195" cy="1356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>
              <a:latin typeface="+mj-lt"/>
            </a:rPr>
            <a:t>Riziko</a:t>
          </a:r>
        </a:p>
      </dsp:txBody>
      <dsp:txXfrm>
        <a:off x="318144" y="3167459"/>
        <a:ext cx="2261195" cy="1356717"/>
      </dsp:txXfrm>
    </dsp:sp>
    <dsp:sp modelId="{1E68E37F-FEFD-4ED2-931D-0D700A72191F}">
      <dsp:nvSpPr>
        <dsp:cNvPr id="0" name=""/>
        <dsp:cNvSpPr/>
      </dsp:nvSpPr>
      <dsp:spPr>
        <a:xfrm>
          <a:off x="2805459" y="3167459"/>
          <a:ext cx="2261195" cy="1356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b="1" kern="1200" dirty="0">
              <a:latin typeface="+mj-lt"/>
            </a:rPr>
            <a:t>Prínosy</a:t>
          </a:r>
        </a:p>
      </dsp:txBody>
      <dsp:txXfrm>
        <a:off x="2805459" y="3167459"/>
        <a:ext cx="2261195" cy="1356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4C5B-12B8-4B21-B99C-716E97C029E1}">
      <dsp:nvSpPr>
        <dsp:cNvPr id="0" name=""/>
        <dsp:cNvSpPr/>
      </dsp:nvSpPr>
      <dsp:spPr>
        <a:xfrm>
          <a:off x="0" y="68038"/>
          <a:ext cx="5386917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 dirty="0">
              <a:latin typeface="+mj-lt"/>
            </a:rPr>
            <a:t>QA/IT Architekt/Programátor/Znalec SW</a:t>
          </a:r>
          <a:endParaRPr lang="sk-SK" sz="2100" kern="1200" dirty="0">
            <a:latin typeface="+mj-lt"/>
          </a:endParaRPr>
        </a:p>
      </dsp:txBody>
      <dsp:txXfrm>
        <a:off x="24588" y="92626"/>
        <a:ext cx="5337741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6338B-91BB-4A44-812A-7A8816C4735D}">
      <dsp:nvSpPr>
        <dsp:cNvPr id="0" name=""/>
        <dsp:cNvSpPr/>
      </dsp:nvSpPr>
      <dsp:spPr>
        <a:xfrm>
          <a:off x="0" y="44053"/>
          <a:ext cx="5389033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 dirty="0">
              <a:latin typeface="+mj-lt"/>
            </a:rPr>
            <a:t>Externé Zdroje/Odborná pomoc Znalca</a:t>
          </a:r>
          <a:endParaRPr lang="sk-SK" sz="2300" kern="1200" dirty="0">
            <a:latin typeface="+mj-lt"/>
          </a:endParaRPr>
        </a:p>
      </dsp:txBody>
      <dsp:txXfrm>
        <a:off x="26930" y="70983"/>
        <a:ext cx="53351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6272-6475-403D-985B-1C956A358B20}" type="datetimeFigureOut">
              <a:rPr lang="sk-SK" smtClean="0"/>
              <a:pPr/>
              <a:t>7. 12. 2022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7EE5-ED82-4D77-BB54-542F888A4116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99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B7EE5-ED82-4D77-BB54-542F888A411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9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PRojects IN Controlled Environments</a:t>
            </a: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74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 aplikovaní algoritmu rozdeľuj a panuje by sme logicky mohli oceňovať samostatne aplikačnú vrstvu a jej jednotlivé aplikačné komponenty a samostatne technologickú vrstvu spolu so servermi, hardvérom a zvlášť biznis vrstvu s procesmi a aktérmi.</a:t>
            </a:r>
          </a:p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Podobná stratégia sa často aplikuje v obstarávaniach, aby dodávateľ nacenil samostatne softvér a jeho komponenty a samostatne hardvér a rovnako prípadne cenu práce programátorov, analytikov, testerov, manažérov, technikov a iných odborných pracovníkov.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53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/>
              <a:t>tiež známa ako MoSCoW prioritizácia alebo MoSCoW analýza.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/>
          </a:p>
          <a:p>
            <a:r>
              <a:rPr lang="sk-SK"/>
              <a:t>skratka odvodená z prvého písmena každej zo štyroch kategórií priorít (musí mať, mali by mať, mohli mať a nebudú mať), pričom intersticiálne os pridali, aby bolo slovo vysloviteľné. Kým OZ sú zvyčajne v malých písmenách, ktoré naznačujú, že za nič nestoja, používa sa aj MOSKVA.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7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21 firiem</a:t>
            </a:r>
          </a:p>
          <a:p>
            <a:r>
              <a:rPr lang="sk-SK" dirty="0"/>
              <a:t>Platy firmy - Mzdové náklady (521, 522)</a:t>
            </a:r>
          </a:p>
          <a:p>
            <a:r>
              <a:rPr lang="sk-SK" b="1" dirty="0"/>
              <a:t>Maržu</a:t>
            </a:r>
            <a:r>
              <a:rPr lang="sk-SK" dirty="0"/>
              <a:t> som vypočítal prostredníctvom </a:t>
            </a:r>
            <a:r>
              <a:rPr lang="sk-SK" b="1" dirty="0"/>
              <a:t>ceny práce a Nákladov štátu na </a:t>
            </a:r>
            <a:r>
              <a:rPr lang="sk-SK" b="1" dirty="0" err="1"/>
              <a:t>superhrubú</a:t>
            </a:r>
            <a:r>
              <a:rPr lang="sk-SK" b="1" dirty="0"/>
              <a:t> mzdu </a:t>
            </a:r>
          </a:p>
          <a:p>
            <a:endParaRPr lang="sk-SK" dirty="0"/>
          </a:p>
          <a:p>
            <a:r>
              <a:rPr lang="sk-SK" b="1" dirty="0"/>
              <a:t>=(Náklady štátu na </a:t>
            </a:r>
            <a:r>
              <a:rPr lang="sk-SK" b="1" dirty="0" err="1"/>
              <a:t>superhrubú</a:t>
            </a:r>
            <a:r>
              <a:rPr lang="sk-SK" b="1" dirty="0"/>
              <a:t> mzdu - Cena práce)/Cena práce</a:t>
            </a:r>
          </a:p>
          <a:p>
            <a:endParaRPr lang="sk-SK" b="1" dirty="0"/>
          </a:p>
          <a:p>
            <a:r>
              <a:rPr lang="pl-PL" b="1" dirty="0"/>
              <a:t>Hrubá mzda zamestnanca - z UZ</a:t>
            </a:r>
            <a:r>
              <a:rPr lang="sk-SK" b="1" dirty="0"/>
              <a:t> =platy firmy z UZ / počet zamestnancov – priemerný / 12 (mesiace)</a:t>
            </a:r>
          </a:p>
          <a:p>
            <a:r>
              <a:rPr lang="sk-SK" b="1" dirty="0"/>
              <a:t>Cena práce = platy firmy z UZ  * 1,352 (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Cena práce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je teda rovná 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1,352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– násobku hrubej mzdy</a:t>
            </a:r>
            <a:r>
              <a:rPr lang="sk-SK" b="1" dirty="0"/>
              <a:t>)</a:t>
            </a:r>
          </a:p>
          <a:p>
            <a:endParaRPr lang="sk-SK" b="1" dirty="0"/>
          </a:p>
          <a:p>
            <a:r>
              <a:rPr lang="sk-SK" b="1" dirty="0"/>
              <a:t>Hruba Mzda (od čísla 1614) je cena práce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542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Platy firmy - Mzdové náklady (521, 522)</a:t>
            </a:r>
          </a:p>
          <a:p>
            <a:r>
              <a:rPr lang="sk-SK" b="1" dirty="0"/>
              <a:t>Maržu</a:t>
            </a:r>
            <a:r>
              <a:rPr lang="sk-SK" dirty="0"/>
              <a:t> som vypočítal prostredníctvom </a:t>
            </a:r>
            <a:r>
              <a:rPr lang="sk-SK" b="1" dirty="0"/>
              <a:t>ceny práce a Nákladov štátu na </a:t>
            </a:r>
            <a:r>
              <a:rPr lang="sk-SK" b="1" dirty="0" err="1"/>
              <a:t>superhrubú</a:t>
            </a:r>
            <a:r>
              <a:rPr lang="sk-SK" b="1" dirty="0"/>
              <a:t> mzdu </a:t>
            </a:r>
          </a:p>
          <a:p>
            <a:endParaRPr lang="sk-SK" dirty="0"/>
          </a:p>
          <a:p>
            <a:r>
              <a:rPr lang="sk-SK" b="1" dirty="0"/>
              <a:t>=(Náklady štátu na </a:t>
            </a:r>
            <a:r>
              <a:rPr lang="sk-SK" b="1" dirty="0" err="1"/>
              <a:t>superhrubú</a:t>
            </a:r>
            <a:r>
              <a:rPr lang="sk-SK" b="1" dirty="0"/>
              <a:t> mzdu - Cena práce)/Cena práce</a:t>
            </a:r>
          </a:p>
          <a:p>
            <a:endParaRPr lang="sk-SK" b="1" dirty="0"/>
          </a:p>
          <a:p>
            <a:r>
              <a:rPr lang="pl-PL" b="1" dirty="0"/>
              <a:t>Hrubá mzda zamestnanca - z UZ</a:t>
            </a:r>
            <a:r>
              <a:rPr lang="sk-SK" b="1" dirty="0"/>
              <a:t> =platy firmy z UZ / počet zamestnancov – priemerný / 12 (mesiace)</a:t>
            </a:r>
          </a:p>
          <a:p>
            <a:r>
              <a:rPr lang="sk-SK" b="1" dirty="0"/>
              <a:t>Cena práce = platy firmy z UZ  * 1,352 (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Cena práce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je teda rovná </a:t>
            </a:r>
            <a:r>
              <a:rPr lang="sk-SK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1,352</a:t>
            </a:r>
            <a:r>
              <a:rPr lang="sk-S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– násobku hrubej mzdy</a:t>
            </a:r>
            <a:r>
              <a:rPr lang="sk-SK" b="1" dirty="0"/>
              <a:t>)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939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192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20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36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2574" y="2148532"/>
            <a:ext cx="9626852" cy="1470025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66B945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4646" y="3940517"/>
            <a:ext cx="9602708" cy="1147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0818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9860260" y="5460068"/>
            <a:ext cx="1678880" cy="365125"/>
          </a:xfrm>
        </p:spPr>
        <p:txBody>
          <a:bodyPr/>
          <a:lstStyle>
            <a:lvl1pPr algn="r">
              <a:defRPr sz="1400" b="1">
                <a:solidFill>
                  <a:srgbClr val="808184"/>
                </a:solidFill>
              </a:defRPr>
            </a:lvl1pPr>
          </a:lstStyle>
          <a:p>
            <a:fld id="{560C1F63-2FA3-4CCB-A40D-11B55056623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lokTextu 10"/>
          <p:cNvSpPr txBox="1"/>
          <p:nvPr userDrawn="1"/>
        </p:nvSpPr>
        <p:spPr>
          <a:xfrm>
            <a:off x="6418908" y="5993376"/>
            <a:ext cx="154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808184"/>
                </a:solidFill>
              </a:rPr>
              <a:t>Lektor:</a:t>
            </a:r>
          </a:p>
          <a:p>
            <a:r>
              <a:rPr lang="sk-SK" b="1" dirty="0">
                <a:solidFill>
                  <a:srgbClr val="808184"/>
                </a:solidFill>
              </a:rPr>
              <a:t>Kontakt:</a:t>
            </a:r>
          </a:p>
        </p:txBody>
      </p:sp>
      <p:sp>
        <p:nvSpPr>
          <p:cNvPr id="16" name="Zástupný symbol textu 14"/>
          <p:cNvSpPr>
            <a:spLocks noGrp="1"/>
          </p:cNvSpPr>
          <p:nvPr>
            <p:ph type="body" sz="quarter" idx="13" hasCustomPrompt="1"/>
          </p:nvPr>
        </p:nvSpPr>
        <p:spPr>
          <a:xfrm>
            <a:off x="7785980" y="5994134"/>
            <a:ext cx="3791366" cy="560387"/>
          </a:xfrm>
        </p:spPr>
        <p:txBody>
          <a:bodyPr>
            <a:noAutofit/>
          </a:bodyPr>
          <a:lstStyle>
            <a:lvl1pPr algn="r">
              <a:buNone/>
              <a:defRPr sz="1800" b="1">
                <a:solidFill>
                  <a:srgbClr val="808184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k-SK" dirty="0"/>
              <a:t>Meno Priezvisko</a:t>
            </a:r>
            <a:br>
              <a:rPr lang="sk-SK" dirty="0"/>
            </a:br>
            <a:r>
              <a:rPr lang="sk-SK" dirty="0" err="1"/>
              <a:t>meno@it-academy.sk</a:t>
            </a:r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BC5F-A1CF-4BEF-AD32-8758C67CBD34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372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5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46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1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1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5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7493-8812-4E12-AC3B-397C1AF24BB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39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60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63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36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0F33-A02D-467D-9797-EEE53F416D8D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27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6005-AF70-4A15-B81F-334A9FBA0B0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83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3A7-4038-4DF2-B779-33525524AD75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470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A9991-87BF-4767-8941-4AC8DDE4AA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473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40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32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96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17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55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9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6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2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6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2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510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3997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248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289505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63084" y="139486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840E-513A-43CF-A8BD-DDF4D34323BC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0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3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6005-AF70-4A15-B81F-334A9FBA0B0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5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17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3A7-4038-4DF2-B779-33525524AD75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93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78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17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7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8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0F33-A02D-467D-9797-EEE53F416D8D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138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24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9991-87BF-4767-8941-4AC8DDE4AA8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68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0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9029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A488-CEE2-414D-A1CE-C1F0B2604C0F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4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4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92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Ak chcete </a:t>
            </a:r>
            <a:r>
              <a:rPr lang="sk-SK"/>
              <a:t>pridať obrázok, </a:t>
            </a:r>
            <a:r>
              <a:rPr lang="sk-SK" dirty="0"/>
              <a:t>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80818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572-CF2A-4512-86CB-9525F680C93F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2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5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theme" Target="../theme/theme2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7878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66050" y="6292980"/>
            <a:ext cx="167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08184"/>
                </a:solidFill>
              </a:defRPr>
            </a:lvl1pPr>
          </a:lstStyle>
          <a:p>
            <a:fld id="{71586E4A-00B4-43D6-9380-8EADD4A82248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165600" y="629298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0818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737600" y="62929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J:\grafika\ita\power point\ita_ppt-03.png"/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614781" y="5844708"/>
            <a:ext cx="876883" cy="673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>
          <a:solidFill>
            <a:srgbClr val="66B94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80818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80818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80818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80818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80818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C3EBC98-7129-42C2-8BCC-F6EA7A7A9B09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  <p:sldLayoutId id="2147484044" r:id="rId29"/>
    <p:sldLayoutId id="2147484045" r:id="rId30"/>
    <p:sldLayoutId id="2147484046" r:id="rId31"/>
    <p:sldLayoutId id="2147484047" r:id="rId32"/>
    <p:sldLayoutId id="2147484048" r:id="rId33"/>
    <p:sldLayoutId id="2147484049" r:id="rId34"/>
    <p:sldLayoutId id="2147484050" r:id="rId35"/>
    <p:sldLayoutId id="2147484051" r:id="rId36"/>
    <p:sldLayoutId id="2147484052" r:id="rId37"/>
    <p:sldLayoutId id="2147484053" r:id="rId38"/>
    <p:sldLayoutId id="2147484054" r:id="rId39"/>
    <p:sldLayoutId id="2147484055" r:id="rId40"/>
    <p:sldLayoutId id="2147484056" r:id="rId41"/>
    <p:sldLayoutId id="2147484057" r:id="rId42"/>
    <p:sldLayoutId id="2147484058" r:id="rId43"/>
    <p:sldLayoutId id="2147484059" r:id="rId44"/>
    <p:sldLayoutId id="2147484060" r:id="rId45"/>
    <p:sldLayoutId id="2147484061" r:id="rId46"/>
    <p:sldLayoutId id="2147484062" r:id="rId47"/>
    <p:sldLayoutId id="2147484063" r:id="rId48"/>
    <p:sldLayoutId id="2147484064" r:id="rId49"/>
    <p:sldLayoutId id="2147484065" r:id="rId50"/>
    <p:sldLayoutId id="2147484066" r:id="rId51"/>
    <p:sldLayoutId id="2147484067" r:id="rId52"/>
    <p:sldLayoutId id="2147484068" r:id="rId53"/>
    <p:sldLayoutId id="2147484069" r:id="rId54"/>
    <p:sldLayoutId id="2147484070" r:id="rId55"/>
    <p:sldLayoutId id="2147484071" r:id="rId56"/>
    <p:sldLayoutId id="2147484072" r:id="rId57"/>
    <p:sldLayoutId id="2147484073" r:id="rId58"/>
    <p:sldLayoutId id="2147484074" r:id="rId59"/>
    <p:sldLayoutId id="2147484075" r:id="rId60"/>
    <p:sldLayoutId id="2147484076" r:id="rId61"/>
    <p:sldLayoutId id="2147484077" r:id="rId62"/>
    <p:sldLayoutId id="2147484078" r:id="rId63"/>
    <p:sldLayoutId id="2147484079" r:id="rId64"/>
    <p:sldLayoutId id="2147484080" r:id="rId65"/>
    <p:sldLayoutId id="2147484081" r:id="rId66"/>
    <p:sldLayoutId id="2147484082" r:id="rId67"/>
    <p:sldLayoutId id="2147484083" r:id="rId68"/>
    <p:sldLayoutId id="2147484084" r:id="rId69"/>
    <p:sldLayoutId id="2147484085" r:id="rId70"/>
    <p:sldLayoutId id="2147484086" r:id="rId71"/>
    <p:sldLayoutId id="2147484087" r:id="rId72"/>
    <p:sldLayoutId id="2147484088" r:id="rId73"/>
    <p:sldLayoutId id="2147484089" r:id="rId74"/>
    <p:sldLayoutId id="2147484090" r:id="rId75"/>
    <p:sldLayoutId id="2147484091" r:id="rId76"/>
    <p:sldLayoutId id="2147484092" r:id="rId77"/>
    <p:sldLayoutId id="2147484093" r:id="rId78"/>
    <p:sldLayoutId id="2147484094" r:id="rId79"/>
    <p:sldLayoutId id="2147484095" r:id="rId80"/>
    <p:sldLayoutId id="2147484096" r:id="rId81"/>
    <p:sldLayoutId id="2147484097" r:id="rId82"/>
    <p:sldLayoutId id="2147484098" r:id="rId83"/>
    <p:sldLayoutId id="2147484099" r:id="rId84"/>
    <p:sldLayoutId id="2147484100" r:id="rId85"/>
    <p:sldLayoutId id="2147484101" r:id="rId86"/>
    <p:sldLayoutId id="2147484102" r:id="rId87"/>
    <p:sldLayoutId id="2147484103" r:id="rId88"/>
    <p:sldLayoutId id="2147484104" r:id="rId89"/>
    <p:sldLayoutId id="2147484105" r:id="rId90"/>
    <p:sldLayoutId id="2147484106" r:id="rId91"/>
    <p:sldLayoutId id="2147484107" r:id="rId92"/>
    <p:sldLayoutId id="2147484108" r:id="rId93"/>
    <p:sldLayoutId id="2147484109" r:id="rId94"/>
    <p:sldLayoutId id="2147484110" r:id="rId95"/>
    <p:sldLayoutId id="2147484111" r:id="rId96"/>
    <p:sldLayoutId id="2147484112" r:id="rId97"/>
    <p:sldLayoutId id="2147484113" r:id="rId98"/>
    <p:sldLayoutId id="2147484114" r:id="rId99"/>
    <p:sldLayoutId id="2147484115" r:id="rId100"/>
    <p:sldLayoutId id="2147484116" r:id="rId101"/>
    <p:sldLayoutId id="2147484117" r:id="rId102"/>
    <p:sldLayoutId id="2147484118" r:id="rId103"/>
    <p:sldLayoutId id="2147484119" r:id="rId104"/>
    <p:sldLayoutId id="2147484120" r:id="rId105"/>
    <p:sldLayoutId id="2147484121" r:id="rId106"/>
    <p:sldLayoutId id="2147484122" r:id="rId107"/>
    <p:sldLayoutId id="2147484123" r:id="rId10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oslav.reiter@it-academy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zacia.sk/prirucky/22107s" TargetMode="External"/><Relationship Id="rId1" Type="http://schemas.openxmlformats.org/officeDocument/2006/relationships/slideLayout" Target="../slideLayouts/slideLayout1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294646" y="1257300"/>
            <a:ext cx="9626852" cy="1607495"/>
          </a:xfrm>
        </p:spPr>
        <p:txBody>
          <a:bodyPr/>
          <a:lstStyle/>
          <a:p>
            <a:r>
              <a:rPr lang="sk-SK" sz="5400" dirty="0"/>
              <a:t>Oceňovanie Softvéru a</a:t>
            </a:r>
            <a:br>
              <a:rPr lang="sk-SK" sz="5400" dirty="0"/>
            </a:br>
            <a:r>
              <a:rPr lang="sk-SK" sz="5400" dirty="0"/>
              <a:t>Enterprise Architektúry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318790" y="3163641"/>
            <a:ext cx="9602708" cy="1142682"/>
          </a:xfrm>
        </p:spPr>
        <p:txBody>
          <a:bodyPr anchor="ctr">
            <a:normAutofit fontScale="92500" lnSpcReduction="20000"/>
          </a:bodyPr>
          <a:lstStyle/>
          <a:p>
            <a:r>
              <a:rPr lang="sk-SK" sz="4400" dirty="0"/>
              <a:t>Záverečná Práca</a:t>
            </a:r>
            <a:br>
              <a:rPr lang="sk-SK" sz="4400" dirty="0"/>
            </a:br>
            <a:r>
              <a:rPr lang="sk-SK" sz="4400" dirty="0"/>
              <a:t> Znalectvo v Elektrotechnike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13"/>
          </p:nvPr>
        </p:nvSpPr>
        <p:spPr>
          <a:xfrm>
            <a:off x="7281644" y="5994134"/>
            <a:ext cx="4910356" cy="560387"/>
          </a:xfrm>
        </p:spPr>
        <p:txBody>
          <a:bodyPr/>
          <a:lstStyle/>
          <a:p>
            <a:r>
              <a:rPr lang="sk-SK" dirty="0"/>
              <a:t>PhDr. Ing. Mgr. Miroslav Reiter, DiS., DBA, DBA </a:t>
            </a:r>
            <a:r>
              <a:rPr lang="sk-SK" dirty="0">
                <a:hlinkClick r:id="rId3"/>
              </a:rPr>
              <a:t>miroslav.reiter@it-academy.sk</a:t>
            </a:r>
            <a:r>
              <a:rPr lang="sk-SK" dirty="0"/>
              <a:t>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438574A6-0EC0-4048-936A-A26FE512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66000" y="4409907"/>
            <a:ext cx="1260000" cy="12523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5C9C3C-39ED-412E-9260-7008EAAC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Výpočet Hodnotenia Projektu a Jeho Výberu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9CB0AB1-CDC3-434E-965E-7FF2D30E1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04944"/>
            <a:ext cx="10905066" cy="4334764"/>
          </a:xfrm>
          <a:prstGeom prst="rect">
            <a:avLst/>
          </a:prstGeom>
          <a:noFill/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9CAC52-F4AE-4297-A6B8-6CD2DB5E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0C58CD43-7060-4817-B716-1F41D497D4EB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C92391-8769-45D2-8917-EDDCBA3D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Analýza Dát Firiem z Registra Účtovných Závierok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ástupný objekt pre pätu 4">
            <a:extLst>
              <a:ext uri="{FF2B5EF4-FFF2-40B4-BE49-F238E27FC236}">
                <a16:creationId xmlns:a16="http://schemas.microsoft.com/office/drawing/2014/main" id="{B7F3350E-184C-4C50-9D4E-B7F9EB64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298" y="6158066"/>
            <a:ext cx="6261887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Vlastný program vo VBA (Microsoft Excel)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Zástupný objekt pre číslo snímky 4">
            <a:extLst>
              <a:ext uri="{FF2B5EF4-FFF2-40B4-BE49-F238E27FC236}">
                <a16:creationId xmlns:a16="http://schemas.microsoft.com/office/drawing/2014/main" id="{E4F7996D-7F6C-47C0-9927-C5BA370CB2DD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A4F8CCA-28C5-4780-9FC4-5F03568E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9" y="1563616"/>
            <a:ext cx="11738211" cy="4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29ACC-8742-48D8-BB15-F995BCE3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1" y="291090"/>
            <a:ext cx="10997748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sk-SK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Zaujímavosti z Analýzy IKT Projektov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7EFBFD65-4F88-4155-B26D-6514B2255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7414" y="1475384"/>
            <a:ext cx="9537172" cy="4440746"/>
          </a:xfrm>
          <a:prstGeom prst="rect">
            <a:avLst/>
          </a:prstGeom>
        </p:spPr>
      </p:pic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95B6B4BB-D341-4A8F-A88A-DD196D61E445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BFAE11-D722-4CA2-8F81-8BAB8CDE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298" y="6158066"/>
            <a:ext cx="6261887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Filtrovanie podľa Projektov/Pozícií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86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2A630-CDFB-4644-8002-E36DD67B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1"/>
            <a:ext cx="10515600" cy="1465308"/>
          </a:xfrm>
        </p:spPr>
        <p:txBody>
          <a:bodyPr>
            <a:normAutofit/>
          </a:bodyPr>
          <a:lstStyle/>
          <a:p>
            <a:r>
              <a:rPr lang="pt-BR" dirty="0"/>
              <a:t>Povinné </a:t>
            </a:r>
            <a:r>
              <a:rPr lang="sk-SK" dirty="0"/>
              <a:t>N</a:t>
            </a:r>
            <a:r>
              <a:rPr lang="pt-BR" dirty="0"/>
              <a:t>áležitosti </a:t>
            </a:r>
            <a:r>
              <a:rPr lang="sk-SK" dirty="0"/>
              <a:t>IKT</a:t>
            </a:r>
            <a:r>
              <a:rPr lang="pt-BR" dirty="0"/>
              <a:t> projektov vo </a:t>
            </a:r>
            <a:r>
              <a:rPr lang="sk-SK" dirty="0"/>
              <a:t>V</a:t>
            </a:r>
            <a:r>
              <a:rPr lang="pt-BR" dirty="0"/>
              <a:t>erejných </a:t>
            </a:r>
            <a:r>
              <a:rPr lang="sk-SK" dirty="0"/>
              <a:t>O</a:t>
            </a:r>
            <a:r>
              <a:rPr lang="pt-BR" dirty="0"/>
              <a:t>bstarávaniach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111F-3180-4DED-901E-FAB6DE3E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6096000" cy="5257799"/>
          </a:xfrm>
        </p:spPr>
        <p:txBody>
          <a:bodyPr>
            <a:normAutofit fontScale="85000" lnSpcReduction="10000"/>
          </a:bodyPr>
          <a:lstStyle/>
          <a:p>
            <a:r>
              <a:rPr lang="sk-SK" sz="3300" b="1" dirty="0"/>
              <a:t>Certifikácie</a:t>
            </a:r>
            <a:r>
              <a:rPr lang="sk-SK" sz="3300" dirty="0"/>
              <a:t> a </a:t>
            </a:r>
            <a:r>
              <a:rPr lang="sk-SK" sz="3300" b="1" dirty="0"/>
              <a:t>preukazovanie praxe</a:t>
            </a:r>
          </a:p>
          <a:p>
            <a:r>
              <a:rPr lang="sk-SK" sz="3300" dirty="0"/>
              <a:t>Od roku </a:t>
            </a:r>
            <a:r>
              <a:rPr lang="sk-SK" sz="3300" b="1" dirty="0">
                <a:solidFill>
                  <a:schemeClr val="accent4"/>
                </a:solidFill>
              </a:rPr>
              <a:t>2021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musí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každý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žiadateľ</a:t>
            </a:r>
            <a:r>
              <a:rPr lang="sk-SK" sz="3300" dirty="0"/>
              <a:t>, </a:t>
            </a:r>
            <a:r>
              <a:rPr lang="sk-SK" sz="3300" b="1" dirty="0">
                <a:solidFill>
                  <a:schemeClr val="accent4"/>
                </a:solidFill>
              </a:rPr>
              <a:t>prijímateľ</a:t>
            </a:r>
            <a:r>
              <a:rPr lang="sk-SK" sz="3300" dirty="0"/>
              <a:t>, </a:t>
            </a:r>
            <a:r>
              <a:rPr lang="sk-SK" sz="3300" b="1" dirty="0">
                <a:solidFill>
                  <a:schemeClr val="accent4"/>
                </a:solidFill>
              </a:rPr>
              <a:t>hlavný</a:t>
            </a:r>
            <a:r>
              <a:rPr lang="sk-SK" sz="3300" dirty="0"/>
              <a:t> </a:t>
            </a:r>
            <a:r>
              <a:rPr lang="sk-SK" sz="3300" b="1" dirty="0">
                <a:solidFill>
                  <a:schemeClr val="accent4"/>
                </a:solidFill>
              </a:rPr>
              <a:t>partner</a:t>
            </a:r>
            <a:r>
              <a:rPr lang="sk-SK" sz="3300" dirty="0"/>
              <a:t> alebo </a:t>
            </a:r>
            <a:r>
              <a:rPr lang="sk-SK" sz="3300" b="1" dirty="0">
                <a:solidFill>
                  <a:schemeClr val="accent4"/>
                </a:solidFill>
              </a:rPr>
              <a:t>partner projektu</a:t>
            </a:r>
            <a:r>
              <a:rPr lang="sk-SK" sz="3300" dirty="0"/>
              <a:t>, na to, aby získal finančné prostriedky EÚ </a:t>
            </a:r>
            <a:r>
              <a:rPr lang="sk-SK" sz="3300" b="1" dirty="0">
                <a:solidFill>
                  <a:schemeClr val="accent4"/>
                </a:solidFill>
              </a:rPr>
              <a:t>spĺňať základné kvalifikačné predpoklady</a:t>
            </a:r>
            <a:r>
              <a:rPr lang="sk-SK" sz="3300" dirty="0"/>
              <a:t>, ktoré sú zosumarizované v </a:t>
            </a:r>
            <a:r>
              <a:rPr lang="sk-SK" sz="3300" dirty="0">
                <a:hlinkClick r:id="rId2"/>
              </a:rPr>
              <a:t>Príručke žiadateľa</a:t>
            </a:r>
            <a:endParaRPr lang="sk-SK" sz="3300" dirty="0"/>
          </a:p>
          <a:p>
            <a:r>
              <a:rPr lang="sk-SK" sz="3300" b="1" dirty="0">
                <a:solidFill>
                  <a:srgbClr val="FF0000"/>
                </a:solidFill>
              </a:rPr>
              <a:t>Bez splnenia základných kvalifikačných predpokladov, nie je možné získať financovanie prostriedkov EÚ na daný projekt</a:t>
            </a:r>
          </a:p>
          <a:p>
            <a:r>
              <a:rPr lang="sk-SK" sz="3300" b="1" dirty="0">
                <a:solidFill>
                  <a:srgbClr val="7030A0"/>
                </a:solidFill>
              </a:rPr>
              <a:t>V budúcnosti aj znalci SW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811875C-9213-4989-9E7B-41475A82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0201"/>
            <a:ext cx="6096000" cy="5257799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MV  – Ministerstvo vnútra </a:t>
            </a:r>
          </a:p>
          <a:p>
            <a:r>
              <a:rPr lang="sk-SK" dirty="0"/>
              <a:t>MH  – Ministerstvo hospodárstva </a:t>
            </a:r>
          </a:p>
          <a:p>
            <a:r>
              <a:rPr lang="sk-SK" dirty="0"/>
              <a:t>MS  – Ministerstvo spravodlivosti </a:t>
            </a:r>
          </a:p>
          <a:p>
            <a:r>
              <a:rPr lang="sk-SK" dirty="0"/>
              <a:t>MŽP  – Ministerstvo životného prostredia </a:t>
            </a:r>
          </a:p>
          <a:p>
            <a:r>
              <a:rPr lang="sk-SK" dirty="0"/>
              <a:t>MŠ  – Ministerstvo školstva </a:t>
            </a:r>
          </a:p>
          <a:p>
            <a:r>
              <a:rPr lang="sk-SK" dirty="0"/>
              <a:t>MF  – Ministerstvo financií </a:t>
            </a:r>
          </a:p>
          <a:p>
            <a:r>
              <a:rPr lang="sk-SK" dirty="0"/>
              <a:t>NASES – Národná agentúra pre el. služby</a:t>
            </a:r>
          </a:p>
          <a:p>
            <a:r>
              <a:rPr lang="sk-SK" dirty="0"/>
              <a:t>IŽP – Inšpektorát životného prostredia</a:t>
            </a:r>
          </a:p>
          <a:p>
            <a:r>
              <a:rPr lang="sk-SK" dirty="0"/>
              <a:t>SP – Sociálna poisťovňa</a:t>
            </a:r>
          </a:p>
          <a:p>
            <a:r>
              <a:rPr lang="sk-SK" dirty="0"/>
              <a:t>ÚVZ – Úrad verejného zdravotníctva</a:t>
            </a:r>
          </a:p>
          <a:p>
            <a:r>
              <a:rPr lang="sk-SK" dirty="0"/>
              <a:t>NCZI – Národné centrum zdrav. informácii</a:t>
            </a:r>
          </a:p>
          <a:p>
            <a:r>
              <a:rPr lang="sk-SK" dirty="0"/>
              <a:t>KNS – Kancelária najvyššieho súdu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CFE3696-1D34-4B79-9620-AB582AC9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6FF432C-7059-4C77-B2BA-27A56F7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Povinné Certifikácie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4267063-055A-478E-9917-12D665ADD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880169"/>
              </p:ext>
            </p:extLst>
          </p:nvPr>
        </p:nvGraphicFramePr>
        <p:xfrm>
          <a:off x="609600" y="1535113"/>
          <a:ext cx="5386917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49FD7C41-836F-4EC6-99DA-1FEA2E06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468312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rgbClr val="FF0000"/>
                </a:solidFill>
              </a:rPr>
              <a:t>PRINCE2® Foundation </a:t>
            </a:r>
            <a:r>
              <a:rPr lang="sk-SK" dirty="0"/>
              <a:t>(akákoľvek úroveň) alebo ekvivalent (napr. </a:t>
            </a:r>
            <a:r>
              <a:rPr lang="sk-SK" b="1" dirty="0">
                <a:solidFill>
                  <a:srgbClr val="FF0000"/>
                </a:solidFill>
              </a:rPr>
              <a:t>IPMA</a:t>
            </a:r>
            <a:r>
              <a:rPr lang="sk-SK" dirty="0"/>
              <a:t>, </a:t>
            </a:r>
            <a:r>
              <a:rPr lang="sk-SK" b="1" dirty="0">
                <a:solidFill>
                  <a:srgbClr val="FF0000"/>
                </a:solidFill>
              </a:rPr>
              <a:t>PMI</a:t>
            </a:r>
            <a:r>
              <a:rPr lang="sk-SK" dirty="0"/>
              <a:t>), prax v projektovom manažmente min. 3 roky alebo prax v manažmente kvality min. 3 roky</a:t>
            </a:r>
          </a:p>
          <a:p>
            <a:pPr algn="just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rgbClr val="FF0000"/>
                </a:solidFill>
              </a:rPr>
              <a:t>TOGAF®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/>
              <a:t>alebo ekvivalent (</a:t>
            </a:r>
            <a:r>
              <a:rPr lang="sk-SK" dirty="0"/>
              <a:t>napr. certifikácia </a:t>
            </a:r>
            <a:r>
              <a:rPr lang="sk-SK" b="1" dirty="0">
                <a:solidFill>
                  <a:srgbClr val="FF0000"/>
                </a:solidFill>
              </a:rPr>
              <a:t>ITIL</a:t>
            </a:r>
            <a:r>
              <a:rPr lang="sk-SK" dirty="0"/>
              <a:t> alebo </a:t>
            </a:r>
            <a:r>
              <a:rPr lang="sk-SK" b="1" dirty="0">
                <a:solidFill>
                  <a:srgbClr val="FF0000"/>
                </a:solidFill>
              </a:rPr>
              <a:t>COBIT</a:t>
            </a:r>
            <a:r>
              <a:rPr lang="sk-SK" dirty="0"/>
              <a:t> alebo absolvované školenie pre Rational Unified Process (RUP), resp. Unified Process (UP) alebo preukázateľne absolvované školenie na agilnú metodiku (napr. </a:t>
            </a:r>
            <a:r>
              <a:rPr lang="sk-SK" b="1" dirty="0">
                <a:solidFill>
                  <a:srgbClr val="FF0000"/>
                </a:solidFill>
              </a:rPr>
              <a:t>SCRUM</a:t>
            </a:r>
            <a:r>
              <a:rPr lang="sk-SK" dirty="0"/>
              <a:t>, Kanban, </a:t>
            </a:r>
            <a:r>
              <a:rPr lang="sk-SK" b="1" dirty="0">
                <a:solidFill>
                  <a:srgbClr val="FF0000"/>
                </a:solidFill>
              </a:rPr>
              <a:t>Lean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</a:rPr>
              <a:t>software</a:t>
            </a:r>
            <a:r>
              <a:rPr lang="sk-SK" b="1" dirty="0">
                <a:solidFill>
                  <a:schemeClr val="accent4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</a:rPr>
              <a:t>development</a:t>
            </a:r>
            <a:r>
              <a:rPr lang="sk-SK" dirty="0"/>
              <a:t>, Extreme Programming, Rapid Application Development) </a:t>
            </a:r>
          </a:p>
          <a:p>
            <a:pPr>
              <a:lnSpc>
                <a:spcPct val="120000"/>
              </a:lnSpc>
            </a:pPr>
            <a:r>
              <a:rPr lang="sk-SK" dirty="0"/>
              <a:t>Certifikácia na modelovací jazyk napr. </a:t>
            </a:r>
            <a:r>
              <a:rPr lang="sk-SK" b="1" dirty="0">
                <a:solidFill>
                  <a:srgbClr val="FF0000"/>
                </a:solidFill>
              </a:rPr>
              <a:t>ArchiMate®</a:t>
            </a:r>
            <a:r>
              <a:rPr lang="sk-SK" dirty="0"/>
              <a:t> alebo certifikácia (alebo absolvované školenie) </a:t>
            </a:r>
            <a:r>
              <a:rPr lang="sk-SK" b="1" dirty="0">
                <a:solidFill>
                  <a:srgbClr val="FF0000"/>
                </a:solidFill>
              </a:rPr>
              <a:t>UML</a:t>
            </a:r>
            <a:r>
              <a:rPr lang="sk-SK" dirty="0"/>
              <a:t> alebo prax s riadením architektúry min. 3 roky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341FE38-CDD4-46E8-BA9D-8A478D3F6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754177"/>
              </p:ext>
            </p:extLst>
          </p:nvPr>
        </p:nvGraphicFramePr>
        <p:xfrm>
          <a:off x="6193368" y="1535113"/>
          <a:ext cx="5389033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5CA47477-7013-410D-9AC7-138E38CBE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4743815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2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chemeClr val="accent4"/>
                </a:solidFill>
              </a:rPr>
              <a:t>ITIL® Foundation </a:t>
            </a:r>
            <a:r>
              <a:rPr lang="sk-SK" dirty="0"/>
              <a:t>alebo prax s procesmi riadenia IT služieb min. 3 roky prax s procesmi vývoja softvéru, resp. v softvérovom inžinierstve min. 3 roky </a:t>
            </a:r>
          </a:p>
          <a:p>
            <a:pPr marL="342900" lvl="0" indent="-342900" algn="just">
              <a:lnSpc>
                <a:spcPct val="12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</a:t>
            </a:r>
            <a:r>
              <a:rPr lang="sk-SK" b="1" dirty="0">
                <a:solidFill>
                  <a:schemeClr val="accent4"/>
                </a:solidFill>
              </a:rPr>
              <a:t>Interný audítor ISO 9001 </a:t>
            </a:r>
            <a:r>
              <a:rPr lang="sk-SK" dirty="0"/>
              <a:t>alebo </a:t>
            </a:r>
            <a:r>
              <a:rPr lang="sk-SK" b="1" dirty="0">
                <a:solidFill>
                  <a:schemeClr val="accent4"/>
                </a:solidFill>
              </a:rPr>
              <a:t>Externý audítor ISO 9001 </a:t>
            </a:r>
            <a:r>
              <a:rPr lang="sk-SK" dirty="0"/>
              <a:t>(ako ekvivalent sa akceptuje aj certifikácia podľa </a:t>
            </a:r>
            <a:r>
              <a:rPr lang="sk-SK" b="1" dirty="0">
                <a:solidFill>
                  <a:schemeClr val="accent4"/>
                </a:solidFill>
              </a:rPr>
              <a:t>ISO 20000</a:t>
            </a:r>
            <a:r>
              <a:rPr lang="sk-SK" dirty="0"/>
              <a:t>, </a:t>
            </a:r>
            <a:r>
              <a:rPr lang="sk-SK" b="1" dirty="0">
                <a:solidFill>
                  <a:schemeClr val="accent4"/>
                </a:solidFill>
              </a:rPr>
              <a:t>27000</a:t>
            </a:r>
            <a:r>
              <a:rPr lang="sk-SK" dirty="0"/>
              <a:t>, resp. </a:t>
            </a:r>
            <a:r>
              <a:rPr lang="sk-SK" b="1" dirty="0">
                <a:solidFill>
                  <a:schemeClr val="accent4"/>
                </a:solidFill>
              </a:rPr>
              <a:t>22301</a:t>
            </a:r>
            <a:r>
              <a:rPr lang="sk-SK" dirty="0"/>
              <a:t>) </a:t>
            </a:r>
          </a:p>
          <a:p>
            <a:pPr marL="342900" lvl="0" indent="-342900" algn="just">
              <a:lnSpc>
                <a:spcPct val="120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/>
              <a:t>Certifikácia min. </a:t>
            </a:r>
            <a:r>
              <a:rPr lang="sk-SK" b="1" dirty="0">
                <a:solidFill>
                  <a:schemeClr val="accent4"/>
                </a:solidFill>
              </a:rPr>
              <a:t>Tester ISTQB </a:t>
            </a:r>
            <a:r>
              <a:rPr lang="sk-SK" dirty="0"/>
              <a:t>alebo ekvivalentný a prax s testovaním softvéru min. 3 roky </a:t>
            </a:r>
          </a:p>
          <a:p>
            <a:pPr>
              <a:lnSpc>
                <a:spcPct val="120000"/>
              </a:lnSpc>
            </a:pP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4F92E1C-4E7A-4646-A70E-88EE526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CCFE46-F2AF-4B4E-9B41-21FC182C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Prehľad najpoužívanejších ISO noriem vo VO na Slovensku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EFE6EE60-7081-4E3F-ABA5-3D0CC491A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3650"/>
          <a:stretch/>
        </p:blipFill>
        <p:spPr bwMode="auto">
          <a:xfrm>
            <a:off x="89028" y="1753822"/>
            <a:ext cx="12102971" cy="470243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281663B-B7EF-4792-8D1D-AD364150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F04907F9-659B-44ED-B743-8157BFC2DFED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46B96-B656-4445-8C0B-C422CE4D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sk-SK" dirty="0"/>
              <a:t>Sumár Výsledkov (Čo som spravil)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A069F0-B259-4462-A217-00A6FD09E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57737"/>
            <a:ext cx="12192000" cy="5500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✅ Spracovanie najnovšieho </a:t>
            </a:r>
            <a:r>
              <a:rPr lang="sk-SK" b="1" dirty="0"/>
              <a:t>teoretického základu s odporúčanými postupmi </a:t>
            </a:r>
            <a:r>
              <a:rPr lang="sk-SK" dirty="0"/>
              <a:t>z </a:t>
            </a:r>
            <a:r>
              <a:rPr lang="sk-SK" b="1" dirty="0"/>
              <a:t>UK/EÚ</a:t>
            </a:r>
            <a:r>
              <a:rPr lang="sk-SK" dirty="0"/>
              <a:t>, ktorý je dostupný len anglickom jazyku alebo kurzy 800+ Eur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</a:t>
            </a:r>
            <a:r>
              <a:rPr lang="sk-SK" b="1" dirty="0"/>
              <a:t>30 vlastných vizualizácií</a:t>
            </a:r>
            <a:r>
              <a:rPr lang="sk-SK" dirty="0"/>
              <a:t>, </a:t>
            </a:r>
            <a:r>
              <a:rPr lang="sk-SK" b="1" dirty="0"/>
              <a:t>obrázkov</a:t>
            </a:r>
            <a:r>
              <a:rPr lang="sk-SK" dirty="0"/>
              <a:t> a </a:t>
            </a:r>
            <a:r>
              <a:rPr lang="sk-SK" b="1" dirty="0"/>
              <a:t>tabuliek</a:t>
            </a:r>
            <a:r>
              <a:rPr lang="sk-SK" dirty="0"/>
              <a:t> (Microsoft Visio, EA, DrawIO)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</a:t>
            </a:r>
            <a:r>
              <a:rPr lang="sk-SK" b="1" dirty="0"/>
              <a:t>Analýza dát projektov </a:t>
            </a:r>
            <a:r>
              <a:rPr lang="sk-SK" dirty="0"/>
              <a:t>z </a:t>
            </a:r>
            <a:r>
              <a:rPr lang="sk-SK" b="1" dirty="0"/>
              <a:t>registra ÚZ </a:t>
            </a:r>
            <a:r>
              <a:rPr lang="sk-SK" dirty="0"/>
              <a:t>prostredníctvom vlastného softvéru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 Vytvorenie </a:t>
            </a:r>
            <a:r>
              <a:rPr lang="sk-SK" b="1" dirty="0"/>
              <a:t>vlastného programu vo VBA </a:t>
            </a:r>
            <a:r>
              <a:rPr lang="sk-SK" dirty="0"/>
              <a:t>integrovaného v Microsoft Excel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Vytvorenie </a:t>
            </a:r>
            <a:r>
              <a:rPr lang="sk-SK" b="1" dirty="0"/>
              <a:t>šablóny registra rizík </a:t>
            </a:r>
            <a:r>
              <a:rPr lang="sk-SK" dirty="0"/>
              <a:t>podľa </a:t>
            </a:r>
            <a:r>
              <a:rPr lang="sk-SK" b="1" dirty="0"/>
              <a:t>metodiky M_o_R </a:t>
            </a:r>
            <a:r>
              <a:rPr lang="sk-SK" dirty="0"/>
              <a:t>na analýzu a ohodnocovanie SW prostredníctvom rizík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✅ Spracovanie </a:t>
            </a:r>
            <a:r>
              <a:rPr lang="sk-SK" b="1" dirty="0"/>
              <a:t>povinných náležitostí IT projektov </a:t>
            </a:r>
            <a:r>
              <a:rPr lang="sk-SK" dirty="0"/>
              <a:t>vo </a:t>
            </a:r>
            <a:r>
              <a:rPr lang="sk-SK" dirty="0" err="1"/>
              <a:t>VO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1AE14EF-6D66-4857-A54B-8A8FE42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EB3605-5D6F-4483-B994-66344104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1042931" cy="4525963"/>
          </a:xfrm>
        </p:spPr>
        <p:txBody>
          <a:bodyPr/>
          <a:lstStyle/>
          <a:p>
            <a:r>
              <a:rPr lang="sk-SK" dirty="0"/>
              <a:t>Stretol ste sa s metodikou riadenia projektov s názvom Waterfall?</a:t>
            </a:r>
          </a:p>
          <a:p>
            <a:r>
              <a:rPr lang="sk-SK" dirty="0"/>
              <a:t>Ak áno, popíšte stručne jej princípy?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64AB21-C205-4B4C-9EF3-E1C12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33C146-53AF-4046-AA1B-DB690C5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1</a:t>
            </a:r>
          </a:p>
        </p:txBody>
      </p:sp>
    </p:spTree>
    <p:extLst>
      <p:ext uri="{BB962C8B-B14F-4D97-AF65-F5344CB8AC3E}">
        <p14:creationId xmlns:p14="http://schemas.microsoft.com/office/powerpoint/2010/main" val="371432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33C146-53AF-4046-AA1B-DB690C56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Otázka 1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9534B62-0C14-5976-C0AB-782F57426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803" y="1528047"/>
            <a:ext cx="11862733" cy="4745096"/>
          </a:xfrm>
          <a:prstGeom prst="rect">
            <a:avLst/>
          </a:prstGeom>
          <a:noFill/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64AB21-C205-4B4C-9EF3-E1C12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Zástupný objekt pre číslo snímky 4">
            <a:extLst>
              <a:ext uri="{FF2B5EF4-FFF2-40B4-BE49-F238E27FC236}">
                <a16:creationId xmlns:a16="http://schemas.microsoft.com/office/drawing/2014/main" id="{0C76F615-558A-71A9-8537-94D2A5EC4DDD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EB3605-5D6F-4483-B994-66344104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1042931" cy="4525963"/>
          </a:xfrm>
        </p:spPr>
        <p:txBody>
          <a:bodyPr/>
          <a:lstStyle/>
          <a:p>
            <a:r>
              <a:rPr lang="sk-SK" dirty="0"/>
              <a:t>V názve záverečnej práce autor uvádza pojmy softvér a enterprise architektúra. </a:t>
            </a:r>
          </a:p>
          <a:p>
            <a:r>
              <a:rPr lang="sk-SK"/>
              <a:t>Prosím </a:t>
            </a:r>
            <a:r>
              <a:rPr lang="sk-SK" dirty="0"/>
              <a:t>vysvetliť pojmy a ich vzájomný súvis (interakciu softvéru a </a:t>
            </a:r>
            <a:r>
              <a:rPr lang="sk-SK"/>
              <a:t>enterprise architektúry)</a:t>
            </a:r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64AB21-C205-4B4C-9EF3-E1C12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33C146-53AF-4046-AA1B-DB690C5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2</a:t>
            </a:r>
          </a:p>
        </p:txBody>
      </p:sp>
    </p:spTree>
    <p:extLst>
      <p:ext uri="{BB962C8B-B14F-4D97-AF65-F5344CB8AC3E}">
        <p14:creationId xmlns:p14="http://schemas.microsoft.com/office/powerpoint/2010/main" val="31254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A18E9AFD-2133-42D4-ADA6-F0025E00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63"/>
            <a:ext cx="10515600" cy="1484626"/>
          </a:xfrm>
        </p:spPr>
        <p:txBody>
          <a:bodyPr/>
          <a:lstStyle/>
          <a:p>
            <a:r>
              <a:rPr lang="sk-SK" sz="4400" b="1" dirty="0"/>
              <a:t>Záverečná Práca </a:t>
            </a:r>
            <a:br>
              <a:rPr lang="sk-SK" sz="4400" b="1" dirty="0"/>
            </a:br>
            <a:r>
              <a:rPr lang="sk-SK" sz="4400" b="1" dirty="0"/>
              <a:t>Znalectvo v Elektrotechnike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8447E13-D682-4227-BE78-D32EEFF7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52023"/>
              </p:ext>
            </p:extLst>
          </p:nvPr>
        </p:nvGraphicFramePr>
        <p:xfrm>
          <a:off x="609600" y="1535113"/>
          <a:ext cx="5386917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ástupný objekt pre obsah 9">
            <a:extLst>
              <a:ext uri="{FF2B5EF4-FFF2-40B4-BE49-F238E27FC236}">
                <a16:creationId xmlns:a16="http://schemas.microsoft.com/office/drawing/2014/main" id="{66294632-1ECA-4BDB-850C-8C74D47481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Oceňovanie softvéru a enterprise architektúry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 známe, že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neexistuje zatiaľ unifikovaný spôsob 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ako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oceňovať softvér</a:t>
            </a:r>
            <a:endParaRPr lang="sk-SK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Práve preto v práci popisujem o 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spôsoby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princípy</a:t>
            </a:r>
            <a:r>
              <a:rPr lang="sk-S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akým by to bolo možné realizovať</a:t>
            </a:r>
            <a:endParaRPr lang="sk-SK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Oblasť a segment IKT</a:t>
            </a:r>
          </a:p>
          <a:p>
            <a:endParaRPr lang="sk-SK" sz="32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C4E7FBF-D84B-48AB-81A5-D8ABD18ED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36388"/>
              </p:ext>
            </p:extLst>
          </p:nvPr>
        </p:nvGraphicFramePr>
        <p:xfrm>
          <a:off x="6193368" y="1535113"/>
          <a:ext cx="5389033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Zástupný objekt pre obsah 11">
            <a:extLst>
              <a:ext uri="{FF2B5EF4-FFF2-40B4-BE49-F238E27FC236}">
                <a16:creationId xmlns:a16="http://schemas.microsoft.com/office/drawing/2014/main" id="{A5C6E966-8DFF-4292-A3AB-CD5271093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4683125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Enterprise architektúra (Popis, Modely, Osvedčené postupy, Vrstvy [Biznis/Aplikačná/Technologická] a ich Oceňovanie)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Rámce na hodnotenie IT projektov (ITIL4, CBA, MoR)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Scenáre, varianty (MoSCoW metóda)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Analýza nákladov a prínosov (CBA Cost - Benefit Analysis)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Finančné oceňovanie cez človekodni (Mandays), priemerovanie ponúk, dražba (Vickreyho model, EKS)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k-SK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Povinné náležitosti IT projektov vo verejných obstarávaniach (ISO normy, certifikácie a preukazovanie praxe)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4081661-606F-44AB-9995-5CA98322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CC6CC57-15F7-4324-88F5-BB80680A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457201"/>
            <a:ext cx="10692146" cy="1150470"/>
          </a:xfrm>
        </p:spPr>
        <p:txBody>
          <a:bodyPr anchor="b">
            <a:normAutofit/>
          </a:bodyPr>
          <a:lstStyle/>
          <a:p>
            <a:r>
              <a:rPr lang="sk-SK"/>
              <a:t>Čo je to podniková architektúra?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2236E10-DF3C-4DA2-B150-230E330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Zástupný objekt pre obsah 6">
            <a:extLst>
              <a:ext uri="{FF2B5EF4-FFF2-40B4-BE49-F238E27FC236}">
                <a16:creationId xmlns:a16="http://schemas.microsoft.com/office/drawing/2014/main" id="{FC7DB148-5BEA-5110-19AC-C391F2877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" r="6605" b="-4"/>
          <a:stretch/>
        </p:blipFill>
        <p:spPr>
          <a:xfrm>
            <a:off x="8456103" y="1980775"/>
            <a:ext cx="3546626" cy="3632824"/>
          </a:xfrm>
          <a:prstGeom prst="triangle">
            <a:avLst/>
          </a:prstGeom>
        </p:spPr>
      </p:pic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9CBD73E8-220C-4302-BA5E-56B005BE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26" y="1980775"/>
            <a:ext cx="8436882" cy="3632824"/>
          </a:xfrm>
        </p:spPr>
        <p:txBody>
          <a:bodyPr anchor="t">
            <a:normAutofit/>
          </a:bodyPr>
          <a:lstStyle/>
          <a:p>
            <a:r>
              <a:rPr lang="sk-SK"/>
              <a:t>Podniková architektúra zahŕňa </a:t>
            </a:r>
            <a:r>
              <a:rPr lang="sk-SK" b="1">
                <a:solidFill>
                  <a:srgbClr val="66B945"/>
                </a:solidFill>
              </a:rPr>
              <a:t>opis cieľov organizácie</a:t>
            </a:r>
            <a:r>
              <a:rPr lang="sk-SK"/>
              <a:t>, spôsoby ako sú tieto ciele dosahované prostredníctvom </a:t>
            </a:r>
            <a:r>
              <a:rPr lang="sk-SK" b="1">
                <a:solidFill>
                  <a:schemeClr val="accent4"/>
                </a:solidFill>
              </a:rPr>
              <a:t>obchodných</a:t>
            </a:r>
            <a:r>
              <a:rPr lang="sk-SK" b="1">
                <a:solidFill>
                  <a:schemeClr val="accent6"/>
                </a:solidFill>
              </a:rPr>
              <a:t> </a:t>
            </a:r>
            <a:r>
              <a:rPr lang="sk-SK" b="1">
                <a:solidFill>
                  <a:schemeClr val="accent4"/>
                </a:solidFill>
              </a:rPr>
              <a:t>postupov</a:t>
            </a:r>
            <a:r>
              <a:rPr lang="sk-SK"/>
              <a:t> a </a:t>
            </a:r>
            <a:r>
              <a:rPr lang="sk-SK" b="1">
                <a:solidFill>
                  <a:schemeClr val="accent4"/>
                </a:solidFill>
              </a:rPr>
              <a:t>spôsobov</a:t>
            </a:r>
            <a:r>
              <a:rPr lang="sk-SK"/>
              <a:t>, ako môžu tieto </a:t>
            </a:r>
            <a:r>
              <a:rPr lang="sk-SK" b="1">
                <a:solidFill>
                  <a:srgbClr val="7030A0"/>
                </a:solidFill>
              </a:rPr>
              <a:t>procesy</a:t>
            </a:r>
            <a:r>
              <a:rPr lang="sk-SK"/>
              <a:t> byť </a:t>
            </a:r>
            <a:r>
              <a:rPr lang="sk-SK" b="1">
                <a:solidFill>
                  <a:srgbClr val="7030A0"/>
                </a:solidFill>
              </a:rPr>
              <a:t>podporené</a:t>
            </a:r>
            <a:r>
              <a:rPr lang="sk-SK"/>
              <a:t> </a:t>
            </a:r>
            <a:r>
              <a:rPr lang="sk-SK" b="1">
                <a:solidFill>
                  <a:srgbClr val="7030A0"/>
                </a:solidFill>
              </a:rPr>
              <a:t>technológiami</a:t>
            </a:r>
            <a:r>
              <a:rPr lang="sk-SK"/>
              <a:t>.</a:t>
            </a:r>
          </a:p>
          <a:p>
            <a:pPr marL="0" indent="0" algn="r">
              <a:buNone/>
            </a:pPr>
            <a:r>
              <a:rPr lang="sk-SK"/>
              <a:t>-- Roger Sessions  </a:t>
            </a:r>
            <a:r>
              <a:rPr lang="sk-SK" sz="2000"/>
              <a:t>	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8030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B8091C4-6ACE-A2E4-BF2B-F78B28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k-SK" sz="5400">
                <a:solidFill>
                  <a:srgbClr val="FFFFFF"/>
                </a:solidFill>
              </a:rPr>
              <a:t>Príklady Enterprise Architektúry 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jekt pre obsah 7">
            <a:extLst>
              <a:ext uri="{FF2B5EF4-FFF2-40B4-BE49-F238E27FC236}">
                <a16:creationId xmlns:a16="http://schemas.microsoft.com/office/drawing/2014/main" id="{9653EBA3-A633-DEC0-229A-E8D41E43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9" y="2236953"/>
            <a:ext cx="4835161" cy="45329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5">
            <a:extLst>
              <a:ext uri="{FF2B5EF4-FFF2-40B4-BE49-F238E27FC236}">
                <a16:creationId xmlns:a16="http://schemas.microsoft.com/office/drawing/2014/main" id="{81F5C7C3-E803-0E1D-35D7-4D8658625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2706121"/>
            <a:ext cx="5886721" cy="3149395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3C602-D8CB-9767-2758-065EB040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21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2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87AA4-FC75-4F9A-ABEB-67093D92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PRINCE2 a Výkonnostné Parametre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55EBDF-43F0-4CCA-BC72-EEEECB4B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6016581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latin typeface="+mj-lt"/>
              </a:rPr>
              <a:t>Generická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metodika riadenia projektov</a:t>
            </a:r>
          </a:p>
          <a:p>
            <a:r>
              <a:rPr lang="sk-SK" dirty="0">
                <a:latin typeface="+mj-lt"/>
              </a:rPr>
              <a:t>Možno aplikovať na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akýkoľvek</a:t>
            </a:r>
            <a:r>
              <a:rPr lang="sk-SK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projekt</a:t>
            </a:r>
            <a:r>
              <a:rPr lang="sk-SK" dirty="0">
                <a:solidFill>
                  <a:schemeClr val="accent4"/>
                </a:solidFill>
                <a:latin typeface="+mj-lt"/>
              </a:rPr>
              <a:t>,</a:t>
            </a:r>
            <a:r>
              <a:rPr lang="sk-SK" dirty="0"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bez ohľadu na rozsah projektu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typ</a:t>
            </a:r>
            <a:r>
              <a:rPr lang="sk-SK" dirty="0">
                <a:latin typeface="+mj-lt"/>
              </a:rPr>
              <a:t>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organizácie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lokalitu</a:t>
            </a:r>
            <a:r>
              <a:rPr lang="sk-SK" dirty="0">
                <a:latin typeface="+mj-lt"/>
              </a:rPr>
              <a:t> či </a:t>
            </a:r>
            <a:r>
              <a:rPr lang="sk-SK" b="1" dirty="0">
                <a:solidFill>
                  <a:schemeClr val="accent4"/>
                </a:solidFill>
                <a:latin typeface="+mj-lt"/>
              </a:rPr>
              <a:t>kultúru</a:t>
            </a:r>
          </a:p>
          <a:p>
            <a:r>
              <a:rPr lang="sk-SK" dirty="0">
                <a:latin typeface="+mj-lt"/>
              </a:rPr>
              <a:t>Založená na „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najlepšej praxi</a:t>
            </a:r>
            <a:r>
              <a:rPr lang="sk-SK" dirty="0">
                <a:latin typeface="+mj-lt"/>
              </a:rPr>
              <a:t>“, osvedčených princípoch a postupoch </a:t>
            </a:r>
          </a:p>
          <a:p>
            <a:r>
              <a:rPr lang="sk-SK" dirty="0">
                <a:latin typeface="+mj-lt"/>
              </a:rPr>
              <a:t>Cieľom PRINCE2 je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vytvárať správne informácie</a:t>
            </a:r>
            <a:r>
              <a:rPr lang="sk-SK" dirty="0">
                <a:latin typeface="+mj-lt"/>
              </a:rPr>
              <a:t>,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v správnom čase </a:t>
            </a:r>
            <a:r>
              <a:rPr lang="sk-SK" dirty="0">
                <a:latin typeface="+mj-lt"/>
              </a:rPr>
              <a:t>a pre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správnych ľudí </a:t>
            </a:r>
            <a:r>
              <a:rPr lang="sk-SK" dirty="0">
                <a:latin typeface="+mj-lt"/>
              </a:rPr>
              <a:t>tak, aby mohli robiť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správne rozhodnutia </a:t>
            </a:r>
            <a:r>
              <a:rPr lang="sk-SK" dirty="0">
                <a:latin typeface="+mj-lt"/>
              </a:rPr>
              <a:t>s cieľom </a:t>
            </a:r>
            <a:r>
              <a:rPr lang="sk-SK" b="1" dirty="0">
                <a:solidFill>
                  <a:srgbClr val="66B945"/>
                </a:solidFill>
                <a:latin typeface="+mj-lt"/>
              </a:rPr>
              <a:t>mať </a:t>
            </a:r>
            <a:br>
              <a:rPr lang="sk-SK" b="1" dirty="0">
                <a:solidFill>
                  <a:srgbClr val="66B945"/>
                </a:solidFill>
                <a:latin typeface="+mj-lt"/>
              </a:rPr>
            </a:br>
            <a:r>
              <a:rPr lang="sk-SK" b="1" dirty="0">
                <a:solidFill>
                  <a:srgbClr val="66B945"/>
                </a:solidFill>
                <a:latin typeface="+mj-lt"/>
              </a:rPr>
              <a:t>projekt pod kontrolou</a:t>
            </a:r>
          </a:p>
        </p:txBody>
      </p:sp>
      <p:graphicFrame>
        <p:nvGraphicFramePr>
          <p:cNvPr id="8" name="Zástupný objekt pre obsah 7">
            <a:extLst>
              <a:ext uri="{FF2B5EF4-FFF2-40B4-BE49-F238E27FC236}">
                <a16:creationId xmlns:a16="http://schemas.microsoft.com/office/drawing/2014/main" id="{A1F6E934-B107-4D8B-9D73-1D71311F14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058237"/>
              </p:ext>
            </p:extLst>
          </p:nvPr>
        </p:nvGraphicFramePr>
        <p:xfrm>
          <a:off x="6197600" y="1600200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ástupný objekt pre číslo snímky 4">
            <a:extLst>
              <a:ext uri="{FF2B5EF4-FFF2-40B4-BE49-F238E27FC236}">
                <a16:creationId xmlns:a16="http://schemas.microsoft.com/office/drawing/2014/main" id="{8C73CD02-60C7-4CC4-A581-55EB9225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Zástupný objekt pre pätu 4">
            <a:extLst>
              <a:ext uri="{FF2B5EF4-FFF2-40B4-BE49-F238E27FC236}">
                <a16:creationId xmlns:a16="http://schemas.microsoft.com/office/drawing/2014/main" id="{F11BD46C-290E-46CE-8EBA-F30A0BA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7167" y="6126163"/>
            <a:ext cx="5441443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Vyhláška 85/2020 o riadení projektov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740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386F5-ECDF-41E7-A655-46768D4E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Rámec ITIL (IT Infrastructure Library)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846ABE-7B1B-440A-A770-1F9A21B3D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/>
          <a:p>
            <a:r>
              <a:rPr lang="sk-SK" dirty="0"/>
              <a:t>Podľa štatistík CompTIA a Forbes je ITIL </a:t>
            </a:r>
            <a:r>
              <a:rPr lang="sk-SK" b="1" dirty="0">
                <a:solidFill>
                  <a:schemeClr val="accent4"/>
                </a:solidFill>
              </a:rPr>
              <a:t>najrozšírenejší</a:t>
            </a:r>
            <a:r>
              <a:rPr lang="sk-SK" dirty="0"/>
              <a:t> a najviac </a:t>
            </a:r>
            <a:r>
              <a:rPr lang="sk-SK" b="1" dirty="0">
                <a:solidFill>
                  <a:schemeClr val="accent4"/>
                </a:solidFill>
              </a:rPr>
              <a:t>akceptovaný</a:t>
            </a:r>
            <a:r>
              <a:rPr lang="sk-SK" dirty="0"/>
              <a:t> </a:t>
            </a:r>
            <a:r>
              <a:rPr lang="sk-SK" b="1" dirty="0">
                <a:solidFill>
                  <a:schemeClr val="accent4"/>
                </a:solidFill>
              </a:rPr>
              <a:t>prístup</a:t>
            </a:r>
            <a:r>
              <a:rPr lang="sk-SK" dirty="0"/>
              <a:t> k </a:t>
            </a:r>
            <a:r>
              <a:rPr lang="sk-SK" b="1" dirty="0">
                <a:solidFill>
                  <a:schemeClr val="accent4"/>
                </a:solidFill>
              </a:rPr>
              <a:t>manažmentu IT služieb</a:t>
            </a:r>
            <a:r>
              <a:rPr lang="sk-SK" dirty="0"/>
              <a:t> so zameraním sa na </a:t>
            </a:r>
            <a:r>
              <a:rPr lang="sk-SK" b="1" dirty="0">
                <a:solidFill>
                  <a:schemeClr val="accent4"/>
                </a:solidFill>
              </a:rPr>
              <a:t>zladenie IT</a:t>
            </a:r>
            <a:r>
              <a:rPr lang="sk-SK" dirty="0"/>
              <a:t> a </a:t>
            </a:r>
            <a:r>
              <a:rPr lang="sk-SK" b="1" dirty="0">
                <a:solidFill>
                  <a:schemeClr val="accent4"/>
                </a:solidFill>
              </a:rPr>
              <a:t>biznisu</a:t>
            </a:r>
          </a:p>
          <a:p>
            <a:r>
              <a:rPr lang="sk-SK" dirty="0"/>
              <a:t>Vlastníkom je spoločnosť </a:t>
            </a:r>
            <a:r>
              <a:rPr lang="sk-SK" b="1" dirty="0"/>
              <a:t>Axelos</a:t>
            </a:r>
            <a:r>
              <a:rPr lang="sk-SK" dirty="0"/>
              <a:t> sídliaca vo Veľkej Británii, ktorá udržiava a aktualizuje osvedčené postupy tzv. </a:t>
            </a:r>
            <a:r>
              <a:rPr lang="sk-SK" b="1" dirty="0">
                <a:solidFill>
                  <a:schemeClr val="accent4"/>
                </a:solidFill>
              </a:rPr>
              <a:t>best practices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95472FB-1048-41B1-8D9D-0DAC670D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id="{D367DB27-BF95-4F8F-BF65-A44B3DA50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990"/>
          <a:stretch/>
        </p:blipFill>
        <p:spPr bwMode="auto">
          <a:xfrm>
            <a:off x="5994400" y="1825343"/>
            <a:ext cx="6197600" cy="3691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ástupný objekt pre pätu 4">
            <a:extLst>
              <a:ext uri="{FF2B5EF4-FFF2-40B4-BE49-F238E27FC236}">
                <a16:creationId xmlns:a16="http://schemas.microsoft.com/office/drawing/2014/main" id="{7FA2BCF3-DDB2-49C7-AF6A-22CD998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78" y="5927135"/>
            <a:ext cx="5441443" cy="509589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sk-SK" sz="2400" b="1" dirty="0">
                <a:solidFill>
                  <a:schemeClr val="bg1"/>
                </a:solidFill>
                <a:latin typeface="+mj-lt"/>
              </a:rPr>
              <a:t>Vyhláška 85/2020 o riadení projektov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C2E1969-AD22-4046-8A15-552A9A02DF51}"/>
              </a:ext>
            </a:extLst>
          </p:cNvPr>
          <p:cNvSpPr txBox="1"/>
          <p:nvPr/>
        </p:nvSpPr>
        <p:spPr>
          <a:xfrm>
            <a:off x="9459589" y="5619030"/>
            <a:ext cx="273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UK GOV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EÚ</a:t>
            </a:r>
          </a:p>
        </p:txBody>
      </p:sp>
    </p:spTree>
    <p:extLst>
      <p:ext uri="{BB962C8B-B14F-4D97-AF65-F5344CB8AC3E}">
        <p14:creationId xmlns:p14="http://schemas.microsoft.com/office/powerpoint/2010/main" val="256876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6B94C-61B4-4BBD-9A6A-AFF60B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Oceňovanie Enterprise Architektúry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423C9C-5B75-45E7-A309-DD01B113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6184" y="1600201"/>
            <a:ext cx="6213784" cy="5257799"/>
          </a:xfrm>
        </p:spPr>
        <p:txBody>
          <a:bodyPr/>
          <a:lstStyle/>
          <a:p>
            <a:r>
              <a:rPr lang="sk-SK" b="1" dirty="0">
                <a:solidFill>
                  <a:schemeClr val="accent4"/>
                </a:solidFill>
              </a:rPr>
              <a:t>Stratégia rozdeľ a panuj</a:t>
            </a:r>
          </a:p>
          <a:p>
            <a:r>
              <a:rPr lang="sk-SK" dirty="0"/>
              <a:t>TOGAF a ArchiMate</a:t>
            </a:r>
          </a:p>
          <a:p>
            <a:r>
              <a:rPr lang="sk-SK" dirty="0"/>
              <a:t>Oceňovať jednotlivé vrstvy</a:t>
            </a:r>
          </a:p>
          <a:p>
            <a:pPr lvl="1"/>
            <a:r>
              <a:rPr lang="sk-SK" dirty="0"/>
              <a:t>Biznis </a:t>
            </a:r>
          </a:p>
          <a:p>
            <a:pPr lvl="1"/>
            <a:r>
              <a:rPr lang="sk-SK" b="1" dirty="0">
                <a:solidFill>
                  <a:srgbClr val="00B0F0"/>
                </a:solidFill>
              </a:rPr>
              <a:t>Aplikačná</a:t>
            </a:r>
            <a:r>
              <a:rPr lang="sk-SK" dirty="0"/>
              <a:t> (Moduly, Komponenty)</a:t>
            </a:r>
          </a:p>
          <a:p>
            <a:pPr lvl="1"/>
            <a:r>
              <a:rPr lang="sk-SK" b="1" dirty="0">
                <a:solidFill>
                  <a:srgbClr val="00B050"/>
                </a:solidFill>
              </a:rPr>
              <a:t>Technologická</a:t>
            </a:r>
            <a:r>
              <a:rPr lang="sk-SK" dirty="0"/>
              <a:t> (Servery, Systémový SW, Cloudy, Sieť, Infraštruktúra)</a:t>
            </a:r>
          </a:p>
          <a:p>
            <a:r>
              <a:rPr lang="sk-SK" dirty="0"/>
              <a:t>Oceňovať jednotlivé moduly</a:t>
            </a:r>
          </a:p>
          <a:p>
            <a:endParaRPr lang="sk-SK" dirty="0"/>
          </a:p>
          <a:p>
            <a:r>
              <a:rPr lang="sk-SK" dirty="0"/>
              <a:t>CBA (Oceňovanie hodnoty za peniaze, Benefity a Náklady) 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2261B5B-4FA6-4219-BC2E-60299BE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B45F517-3959-4C39-9821-6197D09A1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1736610"/>
            <a:ext cx="5924269" cy="4679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55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F5DC2-9533-473E-B3F1-51BA5E0B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MoSCoW metóda (Požiadavky/Kvalita)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888B6E-5E78-44FB-8F3E-A9B45D48E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Metóda </a:t>
            </a:r>
            <a:r>
              <a:rPr lang="sk-SK" b="1" dirty="0">
                <a:solidFill>
                  <a:schemeClr val="accent4"/>
                </a:solidFill>
              </a:rPr>
              <a:t>určovania priorít</a:t>
            </a:r>
          </a:p>
          <a:p>
            <a:r>
              <a:rPr lang="sk-SK" dirty="0"/>
              <a:t>Používa pri riadení, podnikovej analýze, projektovom riadení a </a:t>
            </a:r>
            <a:r>
              <a:rPr lang="sk-SK" b="1" dirty="0">
                <a:solidFill>
                  <a:schemeClr val="accent4"/>
                </a:solidFill>
              </a:rPr>
              <a:t>vývoji softvéru </a:t>
            </a:r>
          </a:p>
          <a:p>
            <a:r>
              <a:rPr lang="sk-SK" dirty="0"/>
              <a:t>Na dosiahnutie </a:t>
            </a:r>
            <a:r>
              <a:rPr lang="sk-SK" b="1" dirty="0">
                <a:solidFill>
                  <a:srgbClr val="7030A0"/>
                </a:solidFill>
              </a:rPr>
              <a:t>spoločného porozumenia so zainteresovanými stranami </a:t>
            </a:r>
            <a:r>
              <a:rPr lang="sk-SK" dirty="0"/>
              <a:t>o význame, ktorý kladú na plnenie každej požiadavky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83C4298-5894-4A51-974E-613583F8B5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chemeClr val="accent4"/>
                </a:solidFill>
              </a:rPr>
              <a:t>M</a:t>
            </a:r>
            <a:r>
              <a:rPr lang="sk-SK" b="1" dirty="0"/>
              <a:t>ust have - </a:t>
            </a:r>
            <a:r>
              <a:rPr lang="sk-SK" dirty="0"/>
              <a:t>musí</a:t>
            </a:r>
          </a:p>
          <a:p>
            <a:r>
              <a:rPr lang="sk-SK" b="1" dirty="0">
                <a:solidFill>
                  <a:schemeClr val="accent4"/>
                </a:solidFill>
              </a:rPr>
              <a:t>o</a:t>
            </a:r>
          </a:p>
          <a:p>
            <a:r>
              <a:rPr lang="sk-SK" b="1" dirty="0">
                <a:solidFill>
                  <a:schemeClr val="accent4"/>
                </a:solidFill>
              </a:rPr>
              <a:t>S</a:t>
            </a:r>
            <a:r>
              <a:rPr lang="sk-SK" b="1" dirty="0"/>
              <a:t>hould have – </a:t>
            </a:r>
            <a:r>
              <a:rPr lang="sk-SK" dirty="0"/>
              <a:t>malo by byť</a:t>
            </a:r>
          </a:p>
          <a:p>
            <a:r>
              <a:rPr lang="sk-SK" b="1" dirty="0">
                <a:solidFill>
                  <a:schemeClr val="accent4"/>
                </a:solidFill>
              </a:rPr>
              <a:t>C</a:t>
            </a:r>
            <a:r>
              <a:rPr lang="sk-SK" b="1" dirty="0"/>
              <a:t>ould have – </a:t>
            </a:r>
            <a:r>
              <a:rPr lang="sk-SK" dirty="0"/>
              <a:t>mohlo by byť</a:t>
            </a:r>
          </a:p>
          <a:p>
            <a:r>
              <a:rPr lang="sk-SK" b="1" dirty="0">
                <a:solidFill>
                  <a:schemeClr val="accent4"/>
                </a:solidFill>
              </a:rPr>
              <a:t>o</a:t>
            </a:r>
          </a:p>
          <a:p>
            <a:r>
              <a:rPr lang="sk-SK" b="1" dirty="0">
                <a:solidFill>
                  <a:schemeClr val="accent4"/>
                </a:solidFill>
              </a:rPr>
              <a:t>W</a:t>
            </a:r>
            <a:r>
              <a:rPr lang="sk-SK" b="1" dirty="0"/>
              <a:t>on't have (this time) – </a:t>
            </a:r>
            <a:r>
              <a:rPr lang="sk-SK" dirty="0"/>
              <a:t>nebude súčasťou projektu/etapy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9349328-7F55-45AA-A5AF-C3367FE6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Zástupný objekt pre obsah 7">
            <a:extLst>
              <a:ext uri="{FF2B5EF4-FFF2-40B4-BE49-F238E27FC236}">
                <a16:creationId xmlns:a16="http://schemas.microsoft.com/office/drawing/2014/main" id="{591F4683-3186-4542-8071-01085B87B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41248" y="17441"/>
            <a:ext cx="7121525" cy="2543175"/>
          </a:xfrm>
          <a:prstGeom prst="rect">
            <a:avLst/>
          </a:prstGeom>
        </p:spPr>
      </p:pic>
      <p:pic>
        <p:nvPicPr>
          <p:cNvPr id="10" name="Zástupný objekt pre obsah 6">
            <a:extLst>
              <a:ext uri="{FF2B5EF4-FFF2-40B4-BE49-F238E27FC236}">
                <a16:creationId xmlns:a16="http://schemas.microsoft.com/office/drawing/2014/main" id="{D8C4051A-FC5F-49A7-B7C5-62941FBD6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84" y="3144551"/>
            <a:ext cx="8596724" cy="280936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60C64BA-2F75-4165-9394-3C44AEB8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5" y="2074363"/>
            <a:ext cx="3214409" cy="31640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Rámec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M_o_R (Management of Risk)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EC9B53E-2AB5-4392-A917-41D38A9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80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28A0A72-D4FA-4A1B-99C6-6521C736D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15" y="1093848"/>
            <a:ext cx="7806562" cy="2236605"/>
          </a:xfrm>
          <a:prstGeom prst="rect">
            <a:avLst/>
          </a:prstGeom>
        </p:spPr>
      </p:pic>
      <p:pic>
        <p:nvPicPr>
          <p:cNvPr id="7" name="Zástupný objekt pre obsah 6" descr="Obrázok, na ktorom je stôl&#10;&#10;Automaticky generovaný popis">
            <a:extLst>
              <a:ext uri="{FF2B5EF4-FFF2-40B4-BE49-F238E27FC236}">
                <a16:creationId xmlns:a16="http://schemas.microsoft.com/office/drawing/2014/main" id="{A9BD5F7D-6673-408D-8B74-0AA04290D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21" b="1"/>
          <a:stretch/>
        </p:blipFill>
        <p:spPr bwMode="auto">
          <a:xfrm>
            <a:off x="61392" y="3902385"/>
            <a:ext cx="12130609" cy="29556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5BE7CE-1AE0-4AC3-A98C-E960AE3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14" y="586422"/>
            <a:ext cx="3122717" cy="30738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Výpočet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čakávanej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eňažnej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dirty="0">
                <a:solidFill>
                  <a:schemeClr val="bg1"/>
                </a:solidFill>
              </a:rPr>
              <a:t>H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odnoty</a:t>
            </a:r>
            <a:r>
              <a:rPr lang="en-US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sk-SK" sz="2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en-US" sz="28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izík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BE90C12-2AFA-4594-813D-E7D54393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Zástupný objekt pre číslo snímky 4">
            <a:extLst>
              <a:ext uri="{FF2B5EF4-FFF2-40B4-BE49-F238E27FC236}">
                <a16:creationId xmlns:a16="http://schemas.microsoft.com/office/drawing/2014/main" id="{D132AB3B-4FD5-4329-AB6B-6078F49557F3}"/>
              </a:ext>
            </a:extLst>
          </p:cNvPr>
          <p:cNvSpPr txBox="1">
            <a:spLocks/>
          </p:cNvSpPr>
          <p:nvPr/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9F0C5-380F-41C2-899A-BAC0F0927E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78BA6E4-EFB1-4ABA-AB08-3BF8EF296491}"/>
              </a:ext>
            </a:extLst>
          </p:cNvPr>
          <p:cNvSpPr txBox="1"/>
          <p:nvPr/>
        </p:nvSpPr>
        <p:spPr>
          <a:xfrm>
            <a:off x="9459589" y="3902385"/>
            <a:ext cx="2732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UK GOV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EÚ</a:t>
            </a:r>
          </a:p>
        </p:txBody>
      </p:sp>
    </p:spTree>
    <p:extLst>
      <p:ext uri="{BB962C8B-B14F-4D97-AF65-F5344CB8AC3E}">
        <p14:creationId xmlns:p14="http://schemas.microsoft.com/office/powerpoint/2010/main" val="37215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19A82C-3A9F-43EB-A013-6EC25C2A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Vickreyho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sk-SK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Clarke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ukčný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odel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C5F649E-589D-4D75-9753-FD1008E50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7" y="2509911"/>
            <a:ext cx="10660366" cy="3997637"/>
          </a:xfrm>
          <a:prstGeom prst="rect">
            <a:avLst/>
          </a:prstGeom>
          <a:noFill/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B1CA13E-88F9-4188-BD25-7F329D2A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6FF9F0C5-380F-41C2-899A-BAC0F0927E16}" type="slidenum">
              <a:rPr lang="en-US">
                <a:solidFill>
                  <a:srgbClr val="898989"/>
                </a:solidFill>
                <a:latin typeface="+mn-lt"/>
              </a:rPr>
              <a:pPr algn="r"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FCA1CC0-8979-47EA-AB85-FEADF0FE2CD3}"/>
              </a:ext>
            </a:extLst>
          </p:cNvPr>
          <p:cNvSpPr txBox="1"/>
          <p:nvPr/>
        </p:nvSpPr>
        <p:spPr>
          <a:xfrm>
            <a:off x="9459589" y="2735108"/>
            <a:ext cx="2732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Google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Microsoft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>
                <a:latin typeface="+mj-lt"/>
              </a:rPr>
              <a:t>EKS/UVO</a:t>
            </a:r>
          </a:p>
        </p:txBody>
      </p:sp>
    </p:spTree>
    <p:extLst>
      <p:ext uri="{BB962C8B-B14F-4D97-AF65-F5344CB8AC3E}">
        <p14:creationId xmlns:p14="http://schemas.microsoft.com/office/powerpoint/2010/main" val="1266848741"/>
      </p:ext>
    </p:extLst>
  </p:cSld>
  <p:clrMapOvr>
    <a:masterClrMapping/>
  </p:clrMapOvr>
</p:sld>
</file>

<file path=ppt/theme/theme1.xml><?xml version="1.0" encoding="utf-8"?>
<a:theme xmlns:a="http://schemas.openxmlformats.org/drawingml/2006/main" name="IT_Academy_prezentacia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marL="0" marR="0" indent="0" algn="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IT_Academy_prezentacia_2</Template>
  <TotalTime>2904</TotalTime>
  <Words>1341</Words>
  <Application>Microsoft Office PowerPoint</Application>
  <PresentationFormat>Širokouhlá</PresentationFormat>
  <Paragraphs>174</Paragraphs>
  <Slides>21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21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Lato</vt:lpstr>
      <vt:lpstr>Lato Light</vt:lpstr>
      <vt:lpstr>Symbol</vt:lpstr>
      <vt:lpstr>Times New Roman</vt:lpstr>
      <vt:lpstr>IT_Academy_prezentacia_2</vt:lpstr>
      <vt:lpstr>3_Office Theme</vt:lpstr>
      <vt:lpstr>Oceňovanie Softvéru a Enterprise Architektúry</vt:lpstr>
      <vt:lpstr>Záverečná Práca  Znalectvo v Elektrotechnike</vt:lpstr>
      <vt:lpstr>PRINCE2 a Výkonnostné Parametre</vt:lpstr>
      <vt:lpstr>Rámec ITIL (IT Infrastructure Library) </vt:lpstr>
      <vt:lpstr>Oceňovanie Enterprise Architektúry </vt:lpstr>
      <vt:lpstr>MoSCoW metóda (Požiadavky/Kvalita)</vt:lpstr>
      <vt:lpstr>Rámec M_o_R (Management of Risk)</vt:lpstr>
      <vt:lpstr>Výpočet Očakávanej Peňažnej Hodnoty Rizík</vt:lpstr>
      <vt:lpstr>Vickreyho-Clarke Aukčný Model</vt:lpstr>
      <vt:lpstr>Výpočet Hodnotenia Projektu a Jeho Výberu</vt:lpstr>
      <vt:lpstr>Analýza Dát Firiem z Registra Účtovných Závierok</vt:lpstr>
      <vt:lpstr>Zaujímavosti z Analýzy IKT Projektov</vt:lpstr>
      <vt:lpstr>Povinné Náležitosti IKT projektov vo Verejných Obstarávaniach</vt:lpstr>
      <vt:lpstr>Povinné Certifikácie</vt:lpstr>
      <vt:lpstr>Prehľad najpoužívanejších ISO noriem vo VO na Slovensku</vt:lpstr>
      <vt:lpstr>Sumár Výsledkov (Čo som spravil)</vt:lpstr>
      <vt:lpstr>Otázka 1</vt:lpstr>
      <vt:lpstr>Otázka 1</vt:lpstr>
      <vt:lpstr>Otázka 2</vt:lpstr>
      <vt:lpstr>Čo je to podniková architektúra?</vt:lpstr>
      <vt:lpstr>Príklady Enterprise Architektúry </vt:lpstr>
    </vt:vector>
  </TitlesOfParts>
  <Company>IT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Obhajoba Záverečná Práca Znalectvo</dc:title>
  <dc:creator>Miroslav Reiter</dc:creator>
  <cp:lastModifiedBy>Miroslav Reiter</cp:lastModifiedBy>
  <cp:revision>93</cp:revision>
  <dcterms:created xsi:type="dcterms:W3CDTF">2014-10-03T15:20:30Z</dcterms:created>
  <dcterms:modified xsi:type="dcterms:W3CDTF">2022-12-07T00:00:27Z</dcterms:modified>
  <cp:category>Databázy a Analytika</cp:category>
</cp:coreProperties>
</file>