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80" r:id="rId11"/>
    <p:sldId id="578" r:id="rId12"/>
    <p:sldId id="579" r:id="rId13"/>
    <p:sldId id="54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70" d="100"/>
          <a:sy n="70" d="100"/>
        </p:scale>
        <p:origin x="12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9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2.png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46635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904202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230682"/>
            <a:ext cx="8229600" cy="569120"/>
          </a:xfrm>
        </p:spPr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304800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Bags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819400"/>
            <a:ext cx="2339454" cy="1676400"/>
          </a:xfrm>
          <a:prstGeom prst="roundRect">
            <a:avLst>
              <a:gd name="adj" fmla="val 949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1060597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648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Time Complexity of Basic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761</Words>
  <Application>Microsoft Office PowerPoint</Application>
  <PresentationFormat>On-screen Show (4:3)</PresentationFormat>
  <Paragraphs>154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Consolas</vt:lpstr>
      <vt:lpstr>Corbel</vt:lpstr>
      <vt:lpstr>Wingdings 2</vt:lpstr>
      <vt:lpstr>Telerik Academy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Data Structures Efficiency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denis</cp:lastModifiedBy>
  <cp:revision>1080</cp:revision>
  <dcterms:created xsi:type="dcterms:W3CDTF">2007-12-08T16:03:35Z</dcterms:created>
  <dcterms:modified xsi:type="dcterms:W3CDTF">2014-04-29T06:46:54Z</dcterms:modified>
  <cp:category>computer science, computer programming, software engineering</cp:category>
</cp:coreProperties>
</file>