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30" r:id="rId68"/>
    <p:sldId id="329" r:id="rId69"/>
    <p:sldId id="331" r:id="rId70"/>
    <p:sldId id="323" r:id="rId71"/>
    <p:sldId id="324" r:id="rId72"/>
    <p:sldId id="325" r:id="rId73"/>
    <p:sldId id="326" r:id="rId74"/>
    <p:sldId id="327" r:id="rId75"/>
    <p:sldId id="3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varScale="1">
        <p:scale>
          <a:sx n="59" d="100"/>
          <a:sy n="59" d="100"/>
        </p:scale>
        <p:origin x="-7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4849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776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44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318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659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71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5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6625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624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4302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0810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028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382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640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677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9979554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5.jpeg"/><Relationship Id="rId4"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524000"/>
          </a:xfrm>
        </p:spPr>
        <p:txBody>
          <a:bodyPr/>
          <a:lstStyle/>
          <a:p>
            <a:pPr>
              <a:lnSpc>
                <a:spcPts val="6000"/>
              </a:lnSpc>
            </a:pPr>
            <a:r>
              <a:rPr lang="en-US" dirty="0" smtClean="0"/>
              <a:t>Primitive Data</a:t>
            </a:r>
            <a:br>
              <a:rPr lang="en-US" dirty="0" smtClean="0"/>
            </a:br>
            <a:r>
              <a:rPr lang="en-US" dirty="0" smtClean="0"/>
              <a:t>Types and Variables</a:t>
            </a:r>
            <a:endParaRPr lang="en-US" dirty="0"/>
          </a:p>
        </p:txBody>
      </p:sp>
      <p:sp>
        <p:nvSpPr>
          <p:cNvPr id="3" name="Subtitle 2"/>
          <p:cNvSpPr>
            <a:spLocks noGrp="1"/>
          </p:cNvSpPr>
          <p:nvPr>
            <p:ph type="subTitle" idx="1"/>
          </p:nvPr>
        </p:nvSpPr>
        <p:spPr>
          <a:xfrm>
            <a:off x="381000" y="3164680"/>
            <a:ext cx="8305800" cy="569120"/>
          </a:xfrm>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p:txBody>
          <a:bodyPr/>
          <a:lstStyle/>
          <a:p>
            <a:r>
              <a:rPr lang="en-US" dirty="0"/>
              <a:t>Svetlin Nakov</a:t>
            </a:r>
          </a:p>
          <a:p>
            <a:endParaRPr lang="en-US" dirty="0"/>
          </a:p>
        </p:txBody>
      </p:sp>
      <p:sp>
        <p:nvSpPr>
          <p:cNvPr id="5" name="Text Placeholder 4"/>
          <p:cNvSpPr>
            <a:spLocks noGrp="1"/>
          </p:cNvSpPr>
          <p:nvPr>
            <p:ph type="body" sz="quarter" idx="11"/>
          </p:nvPr>
        </p:nvSpPr>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sp>
        <p:nvSpPr>
          <p:cNvPr id="7" name="Text Placeholder 6"/>
          <p:cNvSpPr>
            <a:spLocks noGrp="1"/>
          </p:cNvSpPr>
          <p:nvPr>
            <p:ph type="body" sz="quarter" idx="13"/>
          </p:nvPr>
        </p:nvSpPr>
        <p:spPr>
          <a:xfrm>
            <a:off x="457200" y="5029200"/>
            <a:ext cx="3733800" cy="800219"/>
          </a:xfrm>
        </p:spPr>
        <p:txBody>
          <a:bodyPr/>
          <a:lstStyle/>
          <a:p>
            <a:r>
              <a:rPr lang="en-US" dirty="0" smtClean="0"/>
              <a:t>Manager Technical Training</a:t>
            </a:r>
            <a:endParaRPr lang="en-US" dirty="0"/>
          </a:p>
        </p:txBody>
      </p:sp>
      <p:sp>
        <p:nvSpPr>
          <p:cNvPr id="8" name="Text Placeholder 7"/>
          <p:cNvSpPr>
            <a:spLocks noGrp="1"/>
          </p:cNvSpPr>
          <p:nvPr>
            <p:ph type="body" sz="quarter" idx="14"/>
          </p:nvPr>
        </p:nvSpPr>
        <p:spPr/>
        <p:txBody>
          <a:bodyPr/>
          <a:lstStyle/>
          <a:p>
            <a:r>
              <a:rPr lang="en-US" dirty="0" smtClean="0">
                <a:hlinkClick r:id="rId3"/>
              </a:rPr>
              <a:t>academy.telerik.com</a:t>
            </a:r>
            <a:endParaRPr lang="en-US" dirty="0"/>
          </a:p>
        </p:txBody>
      </p:sp>
      <p:pic>
        <p:nvPicPr>
          <p:cNvPr id="30722" name="Picture 2" descr="http://educhoices.org/cimages/multimages/1/free_technology_courses.jpg"/>
          <p:cNvPicPr>
            <a:picLocks noChangeAspect="1" noChangeArrowheads="1"/>
          </p:cNvPicPr>
          <p:nvPr/>
        </p:nvPicPr>
        <p:blipFill>
          <a:blip r:embed="rId4" cstate="screen">
            <a:lum bright="-10000"/>
          </a:blip>
          <a:srcRect/>
          <a:stretch>
            <a:fillRect/>
          </a:stretch>
        </p:blipFill>
        <p:spPr bwMode="auto">
          <a:xfrm>
            <a:off x="4876800" y="4367022"/>
            <a:ext cx="3886200" cy="2109978"/>
          </a:xfrm>
          <a:prstGeom prst="rect">
            <a:avLst/>
          </a:prstGeom>
          <a:ln>
            <a:noFill/>
          </a:ln>
          <a:effectLst>
            <a:softEdge rad="112500"/>
          </a:effectLst>
        </p:spPr>
      </p:pic>
    </p:spTree>
    <p:extLst>
      <p:ext uri="{BB962C8B-B14F-4D97-AF65-F5344CB8AC3E}">
        <p14:creationId xmlns:p14="http://schemas.microsoft.com/office/powerpoint/2010/main" val="80704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pPr>
              <a:spcBef>
                <a:spcPts val="1200"/>
              </a:spcBef>
            </a:pPr>
            <a:r>
              <a:rPr lang="en-US" dirty="0" smtClean="0"/>
              <a:t>More integer types:</a:t>
            </a:r>
            <a:endParaRPr lang="en-US" dirty="0"/>
          </a:p>
          <a:p>
            <a:pPr lvl="1">
              <a:spcBef>
                <a:spcPts val="1200"/>
              </a:spcBef>
            </a:pPr>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spcBef>
                <a:spcPts val="1200"/>
              </a:spcBef>
            </a:pPr>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extLst>
      <p:ext uri="{BB962C8B-B14F-4D97-AF65-F5344CB8AC3E}">
        <p14:creationId xmlns:p14="http://schemas.microsoft.com/office/powerpoint/2010/main" val="1395407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14094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09800"/>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012279"/>
            <a:ext cx="8229600" cy="569120"/>
          </a:xfrm>
        </p:spPr>
        <p:txBody>
          <a:bodyPr/>
          <a:lstStyle/>
          <a:p>
            <a:r>
              <a:rPr lang="en-US" dirty="0"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486400" y="3505200"/>
            <a:ext cx="3181350" cy="2969389"/>
          </a:xfrm>
          <a:prstGeom prst="rect">
            <a:avLst/>
          </a:prstGeom>
          <a:ln>
            <a:noFill/>
          </a:ln>
          <a:effectLst>
            <a:softEdge rad="112500"/>
          </a:effectLst>
        </p:spPr>
      </p:pic>
    </p:spTree>
    <p:extLst>
      <p:ext uri="{BB962C8B-B14F-4D97-AF65-F5344CB8AC3E}">
        <p14:creationId xmlns:p14="http://schemas.microsoft.com/office/powerpoint/2010/main" val="22229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extLst>
      <p:ext uri="{BB962C8B-B14F-4D97-AF65-F5344CB8AC3E}">
        <p14:creationId xmlns:p14="http://schemas.microsoft.com/office/powerpoint/2010/main" val="40952636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solidFill>
                  <a:schemeClr val="accent5">
                    <a:lumMod val="20000"/>
                    <a:lumOff val="80000"/>
                  </a:schemeClr>
                </a:solidFill>
              </a:rPr>
              <a:t>Floating-point</a:t>
            </a:r>
            <a:r>
              <a:rPr lang="en-US" dirty="0"/>
              <a: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a:t>
            </a:r>
            <a:r>
              <a:rPr lang="en-US" dirty="0">
                <a:solidFill>
                  <a:schemeClr val="accent5">
                    <a:lumMod val="20000"/>
                    <a:lumOff val="80000"/>
                  </a:schemeClr>
                </a:solidFill>
              </a:rPr>
              <a:t>precision</a:t>
            </a:r>
            <a:r>
              <a:rPr lang="en-US" dirty="0"/>
              <a:t> depending on the </a:t>
            </a:r>
            <a:r>
              <a:rPr lang="en-US" dirty="0" smtClean="0"/>
              <a:t>size </a:t>
            </a:r>
            <a:r>
              <a:rPr lang="en-US" dirty="0"/>
              <a:t>of memory used</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extLst>
      <p:ext uri="{BB962C8B-B14F-4D97-AF65-F5344CB8AC3E}">
        <p14:creationId xmlns:p14="http://schemas.microsoft.com/office/powerpoint/2010/main" val="2943031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pPr>
              <a:spcBef>
                <a:spcPts val="1200"/>
              </a:spcBef>
            </a:pPr>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715376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extLst>
      <p:ext uri="{BB962C8B-B14F-4D97-AF65-F5344CB8AC3E}">
        <p14:creationId xmlns:p14="http://schemas.microsoft.com/office/powerpoint/2010/main" val="228089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93830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400800" y="3273668"/>
            <a:ext cx="2235200" cy="1698381"/>
          </a:xfrm>
          <a:prstGeom prst="roundRect">
            <a:avLst>
              <a:gd name="adj" fmla="val 5770"/>
            </a:avLst>
          </a:prstGeom>
          <a:noFill/>
          <a:effectLst>
            <a:softEdge rad="31750"/>
          </a:effectLst>
        </p:spPr>
      </p:pic>
    </p:spTree>
    <p:extLst>
      <p:ext uri="{BB962C8B-B14F-4D97-AF65-F5344CB8AC3E}">
        <p14:creationId xmlns:p14="http://schemas.microsoft.com/office/powerpoint/2010/main" val="2965454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extLst>
      <p:ext uri="{BB962C8B-B14F-4D97-AF65-F5344CB8AC3E}">
        <p14:creationId xmlns:p14="http://schemas.microsoft.com/office/powerpoint/2010/main" val="108706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838200"/>
            <a:ext cx="8686800" cy="57912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noProof="1"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6172200" y="2895600"/>
            <a:ext cx="2438400" cy="1828800"/>
          </a:xfrm>
          <a:prstGeom prst="rect">
            <a:avLst/>
          </a:prstGeom>
          <a:ln>
            <a:noFill/>
          </a:ln>
          <a:effectLst>
            <a:softEdge rad="112500"/>
          </a:effectLst>
        </p:spPr>
      </p:pic>
    </p:spTree>
    <p:extLst>
      <p:ext uri="{BB962C8B-B14F-4D97-AF65-F5344CB8AC3E}">
        <p14:creationId xmlns:p14="http://schemas.microsoft.com/office/powerpoint/2010/main" val="3145781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extLst>
      <p:ext uri="{BB962C8B-B14F-4D97-AF65-F5344CB8AC3E}">
        <p14:creationId xmlns:p14="http://schemas.microsoft.com/office/powerpoint/2010/main" val="23223704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extLst>
      <p:ext uri="{BB962C8B-B14F-4D97-AF65-F5344CB8AC3E}">
        <p14:creationId xmlns:p14="http://schemas.microsoft.com/office/powerpoint/2010/main" val="38669617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27135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extLst>
      <p:ext uri="{BB962C8B-B14F-4D97-AF65-F5344CB8AC3E}">
        <p14:creationId xmlns:p14="http://schemas.microsoft.com/office/powerpoint/2010/main" val="106571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extLst>
      <p:ext uri="{BB962C8B-B14F-4D97-AF65-F5344CB8AC3E}">
        <p14:creationId xmlns:p14="http://schemas.microsoft.com/office/powerpoint/2010/main" val="3143108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extLst>
      <p:ext uri="{BB962C8B-B14F-4D97-AF65-F5344CB8AC3E}">
        <p14:creationId xmlns:p14="http://schemas.microsoft.com/office/powerpoint/2010/main" val="2980338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077351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85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extLst>
      <p:ext uri="{BB962C8B-B14F-4D97-AF65-F5344CB8AC3E}">
        <p14:creationId xmlns:p14="http://schemas.microsoft.com/office/powerpoint/2010/main" val="40762048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438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extLst>
      <p:ext uri="{BB962C8B-B14F-4D97-AF65-F5344CB8AC3E}">
        <p14:creationId xmlns:p14="http://schemas.microsoft.com/office/powerpoint/2010/main" val="3478126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94952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extLst>
      <p:ext uri="{BB962C8B-B14F-4D97-AF65-F5344CB8AC3E}">
        <p14:creationId xmlns:p14="http://schemas.microsoft.com/office/powerpoint/2010/main" val="78624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extLst>
      <p:ext uri="{BB962C8B-B14F-4D97-AF65-F5344CB8AC3E}">
        <p14:creationId xmlns:p14="http://schemas.microsoft.com/office/powerpoint/2010/main" val="3160864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extLst>
      <p:ext uri="{BB962C8B-B14F-4D97-AF65-F5344CB8AC3E}">
        <p14:creationId xmlns:p14="http://schemas.microsoft.com/office/powerpoint/2010/main" val="12210907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extLst>
      <p:ext uri="{BB962C8B-B14F-4D97-AF65-F5344CB8AC3E}">
        <p14:creationId xmlns:p14="http://schemas.microsoft.com/office/powerpoint/2010/main" val="15040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extLst>
      <p:ext uri="{BB962C8B-B14F-4D97-AF65-F5344CB8AC3E}">
        <p14:creationId xmlns:p14="http://schemas.microsoft.com/office/powerpoint/2010/main" val="290368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8765368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extLst>
      <p:ext uri="{BB962C8B-B14F-4D97-AF65-F5344CB8AC3E}">
        <p14:creationId xmlns:p14="http://schemas.microsoft.com/office/powerpoint/2010/main" val="18562724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extLst>
      <p:ext uri="{BB962C8B-B14F-4D97-AF65-F5344CB8AC3E}">
        <p14:creationId xmlns:p14="http://schemas.microsoft.com/office/powerpoint/2010/main" val="17974195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extLst>
      <p:ext uri="{BB962C8B-B14F-4D97-AF65-F5344CB8AC3E}">
        <p14:creationId xmlns:p14="http://schemas.microsoft.com/office/powerpoint/2010/main" val="38003073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959099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extLst>
      <p:ext uri="{BB962C8B-B14F-4D97-AF65-F5344CB8AC3E}">
        <p14:creationId xmlns:p14="http://schemas.microsoft.com/office/powerpoint/2010/main" val="25381975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extLst>
      <p:ext uri="{BB962C8B-B14F-4D97-AF65-F5344CB8AC3E}">
        <p14:creationId xmlns:p14="http://schemas.microsoft.com/office/powerpoint/2010/main" val="3116092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5896880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extLst>
      <p:ext uri="{BB962C8B-B14F-4D97-AF65-F5344CB8AC3E}">
        <p14:creationId xmlns:p14="http://schemas.microsoft.com/office/powerpoint/2010/main" val="25135982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extLst>
      <p:ext uri="{BB962C8B-B14F-4D97-AF65-F5344CB8AC3E}">
        <p14:creationId xmlns:p14="http://schemas.microsoft.com/office/powerpoint/2010/main" val="3509807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extLst>
      <p:ext uri="{BB962C8B-B14F-4D97-AF65-F5344CB8AC3E}">
        <p14:creationId xmlns:p14="http://schemas.microsoft.com/office/powerpoint/2010/main" val="40708967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48208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3652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extLst>
      <p:ext uri="{BB962C8B-B14F-4D97-AF65-F5344CB8AC3E}">
        <p14:creationId xmlns:p14="http://schemas.microsoft.com/office/powerpoint/2010/main" val="38065823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72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extLst>
      <p:ext uri="{BB962C8B-B14F-4D97-AF65-F5344CB8AC3E}">
        <p14:creationId xmlns:p14="http://schemas.microsoft.com/office/powerpoint/2010/main" val="16351203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extLst>
      <p:ext uri="{BB962C8B-B14F-4D97-AF65-F5344CB8AC3E}">
        <p14:creationId xmlns:p14="http://schemas.microsoft.com/office/powerpoint/2010/main" val="4607336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extLst>
      <p:ext uri="{BB962C8B-B14F-4D97-AF65-F5344CB8AC3E}">
        <p14:creationId xmlns:p14="http://schemas.microsoft.com/office/powerpoint/2010/main" val="31378712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612663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370028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extLst>
      <p:ext uri="{BB962C8B-B14F-4D97-AF65-F5344CB8AC3E}">
        <p14:creationId xmlns:p14="http://schemas.microsoft.com/office/powerpoint/2010/main" val="22422139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923603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396920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extLst>
      <p:ext uri="{BB962C8B-B14F-4D97-AF65-F5344CB8AC3E}">
        <p14:creationId xmlns:p14="http://schemas.microsoft.com/office/powerpoint/2010/main" val="6370817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2719657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extLst>
      <p:ext uri="{BB962C8B-B14F-4D97-AF65-F5344CB8AC3E}">
        <p14:creationId xmlns:p14="http://schemas.microsoft.com/office/powerpoint/2010/main" val="118360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a:t>
            </a:r>
            <a:r>
              <a:rPr lang="en-US" dirty="0" smtClean="0">
                <a:latin typeface="Consolas" panose="020B0609020204030204" pitchFamily="49" charset="0"/>
                <a:cs typeface="Consolas" panose="020B0609020204030204" pitchFamily="49" charset="0"/>
              </a:rPr>
              <a:t>32</a:t>
            </a:r>
            <a:r>
              <a:rPr lang="en-US" dirty="0" smtClean="0"/>
              <a:t> bits (</a:t>
            </a:r>
            <a:r>
              <a:rPr lang="en-US" dirty="0" smtClean="0">
                <a:latin typeface="Consolas" panose="020B0609020204030204" pitchFamily="49" charset="0"/>
                <a:cs typeface="Consolas" panose="020B0609020204030204" pitchFamily="49" charset="0"/>
              </a:rPr>
              <a:t>4</a:t>
            </a:r>
            <a:r>
              <a:rPr lang="en-US" dirty="0" smtClean="0"/>
              <a:t> bytes)</a:t>
            </a:r>
          </a:p>
          <a:p>
            <a:pPr lvl="1">
              <a:spcBef>
                <a:spcPts val="300"/>
              </a:spcBef>
            </a:pPr>
            <a:r>
              <a:rPr lang="en-US" dirty="0" smtClean="0"/>
              <a:t>Default value: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0</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extLst>
      <p:ext uri="{BB962C8B-B14F-4D97-AF65-F5344CB8AC3E}">
        <p14:creationId xmlns:p14="http://schemas.microsoft.com/office/powerpoint/2010/main" val="38821480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12551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314700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extLst>
      <p:ext uri="{BB962C8B-B14F-4D97-AF65-F5344CB8AC3E}">
        <p14:creationId xmlns:p14="http://schemas.microsoft.com/office/powerpoint/2010/main" val="478510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45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741291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75235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886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4876800"/>
            <a:ext cx="7924800" cy="685800"/>
          </a:xfrm>
        </p:spPr>
        <p:txBody>
          <a:bodyPr/>
          <a:lstStyle/>
          <a:p>
            <a:r>
              <a:rPr lang="en-US" dirty="0" smtClean="0"/>
              <a:t>Dynamic Types in C#</a:t>
            </a:r>
            <a:endParaRPr lang="en-US" dirty="0"/>
          </a:p>
        </p:txBody>
      </p:sp>
      <p:sp>
        <p:nvSpPr>
          <p:cNvPr id="7" name="Subtitle 6"/>
          <p:cNvSpPr>
            <a:spLocks noGrp="1"/>
          </p:cNvSpPr>
          <p:nvPr>
            <p:ph type="subTitle" idx="1"/>
          </p:nvPr>
        </p:nvSpPr>
        <p:spPr>
          <a:xfrm>
            <a:off x="609600" y="5679280"/>
            <a:ext cx="7924800" cy="569120"/>
          </a:xfrm>
        </p:spPr>
        <p:txBody>
          <a:bodyPr/>
          <a:lstStyle/>
          <a:p>
            <a:r>
              <a:rPr lang="en-US" dirty="0" smtClean="0"/>
              <a:t>Types Holding Anything &amp; Evaluated at Runtime</a:t>
            </a:r>
            <a:endParaRPr lang="en-US" dirty="0"/>
          </a:p>
        </p:txBody>
      </p:sp>
      <p:pic>
        <p:nvPicPr>
          <p:cNvPr id="8" name="Picture 2" descr="http://3.bp.blogspot.com/-w9LfeyUvnBE/ULPj_MtpxcI/AAAAAAAACfo/05fusyIMVzw/s1600/blue_wave_of_water-wi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143000"/>
            <a:ext cx="5486400" cy="3429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642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 Types</a:t>
            </a:r>
            <a:endParaRPr lang="en-US" dirty="0"/>
          </a:p>
        </p:txBody>
      </p:sp>
      <p:sp>
        <p:nvSpPr>
          <p:cNvPr id="6" name="Content Placeholder 5"/>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rPr>
              <a:t>Dynamic types </a:t>
            </a:r>
            <a:r>
              <a:rPr lang="en-US" dirty="0" smtClean="0"/>
              <a:t>in C#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dynamic</a:t>
            </a:r>
            <a:r>
              <a:rPr lang="en-US" dirty="0" smtClean="0"/>
              <a:t>)</a:t>
            </a:r>
          </a:p>
          <a:p>
            <a:pPr lvl="1"/>
            <a:r>
              <a:rPr lang="en-US" dirty="0" smtClean="0"/>
              <a:t>Can hold anything (string, number, object, function / method reference)</a:t>
            </a:r>
          </a:p>
          <a:p>
            <a:pPr lvl="1"/>
            <a:r>
              <a:rPr lang="en-US" dirty="0" smtClean="0"/>
              <a:t>Operations evaluated at runtime</a:t>
            </a:r>
          </a:p>
          <a:p>
            <a:pPr lvl="1"/>
            <a:r>
              <a:rPr lang="en-US" dirty="0" smtClean="0"/>
              <a:t>Behave like types in JavaScript / PHP</a:t>
            </a:r>
          </a:p>
        </p:txBody>
      </p:sp>
      <p:sp>
        <p:nvSpPr>
          <p:cNvPr id="7" name="Text Placeholder 5"/>
          <p:cNvSpPr txBox="1">
            <a:spLocks/>
          </p:cNvSpPr>
          <p:nvPr/>
        </p:nvSpPr>
        <p:spPr>
          <a:xfrm>
            <a:off x="640080" y="4191000"/>
            <a:ext cx="7818120"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dynamic a = 5;</a:t>
            </a:r>
          </a:p>
          <a:p>
            <a:r>
              <a:rPr lang="en-US" sz="2000" noProof="1" smtClean="0"/>
              <a:t>dynamic b = 3;</a:t>
            </a:r>
          </a:p>
          <a:p>
            <a:r>
              <a:rPr lang="en-US" sz="2000" noProof="1" smtClean="0"/>
              <a:t>Console.WriteLine(a + b); // 8 (sum of integers)</a:t>
            </a:r>
          </a:p>
          <a:p>
            <a:pPr>
              <a:spcBef>
                <a:spcPts val="1200"/>
              </a:spcBef>
            </a:pPr>
            <a:r>
              <a:rPr lang="en-US" sz="2000" noProof="1" smtClean="0"/>
              <a:t>a = "5";</a:t>
            </a:r>
          </a:p>
          <a:p>
            <a:r>
              <a:rPr lang="en-US" sz="2000" noProof="1" smtClean="0"/>
              <a:t>b = 3;</a:t>
            </a:r>
          </a:p>
          <a:p>
            <a:r>
              <a:rPr lang="en-US" sz="2000" noProof="1" smtClean="0"/>
              <a:t>Console.WriteLine(a + b); // 53 (string concatenation)</a:t>
            </a:r>
            <a:endParaRPr lang="en-US" sz="2000" noProof="1"/>
          </a:p>
        </p:txBody>
      </p:sp>
    </p:spTree>
    <p:extLst>
      <p:ext uri="{BB962C8B-B14F-4D97-AF65-F5344CB8AC3E}">
        <p14:creationId xmlns:p14="http://schemas.microsoft.com/office/powerpoint/2010/main" val="4046147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5029201"/>
            <a:ext cx="7924800" cy="685800"/>
          </a:xfrm>
        </p:spPr>
        <p:txBody>
          <a:bodyPr/>
          <a:lstStyle/>
          <a:p>
            <a:r>
              <a:rPr lang="en-US" dirty="0" smtClean="0"/>
              <a:t>Dynamic Types</a:t>
            </a:r>
            <a:endParaRPr lang="en-US" dirty="0"/>
          </a:p>
        </p:txBody>
      </p:sp>
      <p:sp>
        <p:nvSpPr>
          <p:cNvPr id="7" name="Subtitle 6"/>
          <p:cNvSpPr>
            <a:spLocks noGrp="1"/>
          </p:cNvSpPr>
          <p:nvPr>
            <p:ph type="subTitle" idx="1"/>
          </p:nvPr>
        </p:nvSpPr>
        <p:spPr>
          <a:xfrm>
            <a:off x="609600" y="5831680"/>
            <a:ext cx="7924800" cy="569120"/>
          </a:xfrm>
        </p:spPr>
        <p:txBody>
          <a:bodyPr/>
          <a:lstStyle/>
          <a:p>
            <a:r>
              <a:rPr lang="en-US" dirty="0" smtClean="0"/>
              <a:t>Live Demo</a:t>
            </a:r>
            <a:endParaRPr lang="en-US" dirty="0"/>
          </a:p>
        </p:txBody>
      </p:sp>
      <p:pic>
        <p:nvPicPr>
          <p:cNvPr id="2" name="Picture 1"/>
          <p:cNvPicPr>
            <a:picLocks noChangeAspect="1"/>
          </p:cNvPicPr>
          <p:nvPr/>
        </p:nvPicPr>
        <p:blipFill>
          <a:blip r:embed="rId2"/>
          <a:stretch>
            <a:fillRect/>
          </a:stretch>
        </p:blipFill>
        <p:spPr>
          <a:xfrm rot="509551">
            <a:off x="2399212" y="1060876"/>
            <a:ext cx="5299234" cy="2958630"/>
          </a:xfrm>
          <a:prstGeom prst="roundRect">
            <a:avLst>
              <a:gd name="adj" fmla="val 1712"/>
            </a:avLst>
          </a:prstGeom>
          <a:scene3d>
            <a:camera prst="perspectiveHeroicExtremeRightFacing">
              <a:rot lat="425556" lon="20438262" rev="595136"/>
            </a:camera>
            <a:lightRig rig="threePt" dir="t"/>
          </a:scene3d>
        </p:spPr>
      </p:pic>
    </p:spTree>
    <p:extLst>
      <p:ext uri="{BB962C8B-B14F-4D97-AF65-F5344CB8AC3E}">
        <p14:creationId xmlns:p14="http://schemas.microsoft.com/office/powerpoint/2010/main" val="202954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extLst>
      <p:ext uri="{BB962C8B-B14F-4D97-AF65-F5344CB8AC3E}">
        <p14:creationId xmlns:p14="http://schemas.microsoft.com/office/powerpoint/2010/main" val="284106846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7086600" cy="838200"/>
          </a:xfrm>
        </p:spPr>
        <p:txBody>
          <a:bodyPr/>
          <a:lstStyle/>
          <a:p>
            <a:r>
              <a:rPr lang="en-US" dirty="0" smtClean="0"/>
              <a:t>Primitive Data Types</a:t>
            </a:r>
            <a:br>
              <a:rPr lang="en-US" dirty="0" smtClean="0"/>
            </a:br>
            <a:r>
              <a:rPr lang="en-US" dirty="0" smtClean="0"/>
              <a:t>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extLst>
      <p:ext uri="{BB962C8B-B14F-4D97-AF65-F5344CB8AC3E}">
        <p14:creationId xmlns:p14="http://schemas.microsoft.com/office/powerpoint/2010/main" val="16417023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extLst>
      <p:ext uri="{BB962C8B-B14F-4D97-AF65-F5344CB8AC3E}">
        <p14:creationId xmlns:p14="http://schemas.microsoft.com/office/powerpoint/2010/main" val="36760180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210171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71</TotalTime>
  <Words>3414</Words>
  <Application>Microsoft Office PowerPoint</Application>
  <PresentationFormat>On-screen Show (4:3)</PresentationFormat>
  <Paragraphs>593</Paragraphs>
  <Slides>75</Slides>
  <Notes>14</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TelerikAcademy</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Dynamic Types in C#</vt:lpstr>
      <vt:lpstr>Dynamic Types</vt:lpstr>
      <vt:lpstr>Dynamic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denis</cp:lastModifiedBy>
  <cp:revision>23</cp:revision>
  <dcterms:created xsi:type="dcterms:W3CDTF">2013-10-31T14:36:04Z</dcterms:created>
  <dcterms:modified xsi:type="dcterms:W3CDTF">2013-11-04T11:03:37Z</dcterms:modified>
</cp:coreProperties>
</file>