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3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1" d="100"/>
          <a:sy n="71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8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91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49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7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34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20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5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76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24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821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453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898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775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0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4621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638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107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006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69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373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02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240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644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73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32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4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1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466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038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4500" y="53803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3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9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EF,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</a:t>
              </a:r>
              <a:b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oundRect">
            <a:avLst>
              <a:gd name="adj" fmla="val 12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oundRect">
            <a:avLst>
              <a:gd name="adj" fmla="val 1381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oundRect">
            <a:avLst>
              <a:gd name="adj" fmla="val 16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</a:t>
            </a:r>
            <a:r>
              <a:rPr lang="en-US" sz="2800" dirty="0" smtClean="0"/>
              <a:t>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5481</TotalTime>
  <Words>2205</Words>
  <Application>Microsoft Office PowerPoint</Application>
  <PresentationFormat>On-screen Show (4:3)</PresentationFormat>
  <Paragraphs>402</Paragraphs>
  <Slides>44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denis</cp:lastModifiedBy>
  <cp:revision>572</cp:revision>
  <dcterms:created xsi:type="dcterms:W3CDTF">2007-12-08T16:03:35Z</dcterms:created>
  <dcterms:modified xsi:type="dcterms:W3CDTF">2013-11-04T08:12:40Z</dcterms:modified>
  <cp:category>C# Programming Course</cp:category>
</cp:coreProperties>
</file>