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1" r:id="rId3"/>
    <p:sldId id="264" r:id="rId4"/>
    <p:sldId id="267" r:id="rId5"/>
    <p:sldId id="270" r:id="rId6"/>
    <p:sldId id="273" r:id="rId7"/>
    <p:sldId id="276" r:id="rId8"/>
    <p:sldId id="279" r:id="rId9"/>
    <p:sldId id="282" r:id="rId10"/>
    <p:sldId id="285" r:id="rId11"/>
    <p:sldId id="288" r:id="rId12"/>
    <p:sldId id="291" r:id="rId13"/>
    <p:sldId id="294" r:id="rId14"/>
    <p:sldId id="296" r:id="rId15"/>
    <p:sldId id="299" r:id="rId16"/>
    <p:sldId id="302" r:id="rId17"/>
    <p:sldId id="305" r:id="rId18"/>
    <p:sldId id="307" r:id="rId19"/>
    <p:sldId id="310" r:id="rId20"/>
    <p:sldId id="313" r:id="rId21"/>
  </p:sldIdLst>
  <p:sldSz cx="9144000" cy="6858000" type="screen4x3"/>
  <p:notesSz cx="6881813" cy="92964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>
        <p:scale>
          <a:sx n="78" d="100"/>
          <a:sy n="78" d="100"/>
        </p:scale>
        <p:origin x="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6508" cy="464515"/>
          </a:xfrm>
          <a:prstGeom prst="rect">
            <a:avLst/>
          </a:prstGeom>
          <a:noFill/>
          <a:ln>
            <a:noFill/>
          </a:ln>
        </p:spPr>
        <p:txBody>
          <a:bodyPr vert="horz" wrap="none" lIns="79776" tIns="39888" rIns="79776" bIns="39888" anchorCtr="0" compatLnSpc="0"/>
          <a:lstStyle/>
          <a:p>
            <a:pPr hangingPunct="0">
              <a:defRPr sz="1400"/>
            </a:pPr>
            <a:endParaRPr lang="bg-BG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95273" y="0"/>
            <a:ext cx="2986508" cy="464515"/>
          </a:xfrm>
          <a:prstGeom prst="rect">
            <a:avLst/>
          </a:prstGeom>
          <a:noFill/>
          <a:ln>
            <a:noFill/>
          </a:ln>
        </p:spPr>
        <p:txBody>
          <a:bodyPr vert="horz" wrap="none" lIns="79776" tIns="39888" rIns="79776" bIns="39888" anchorCtr="0" compatLnSpc="0"/>
          <a:lstStyle/>
          <a:p>
            <a:pPr algn="r" hangingPunct="0">
              <a:defRPr sz="1400"/>
            </a:pPr>
            <a:fld id="{347DB686-7FA8-4822-A6FF-45F758111803}" type="datetimeFigureOut">
              <a:t>22.11.2013 г.</a:t>
            </a:fld>
            <a:endParaRPr lang="bg-BG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831735"/>
            <a:ext cx="2986508" cy="464515"/>
          </a:xfrm>
          <a:prstGeom prst="rect">
            <a:avLst/>
          </a:prstGeom>
          <a:noFill/>
          <a:ln>
            <a:noFill/>
          </a:ln>
        </p:spPr>
        <p:txBody>
          <a:bodyPr vert="horz" wrap="none" lIns="79776" tIns="39888" rIns="79776" bIns="39888" anchor="b" anchorCtr="0" compatLnSpc="0"/>
          <a:lstStyle/>
          <a:p>
            <a:pPr hangingPunct="0">
              <a:defRPr sz="1400"/>
            </a:pPr>
            <a:endParaRPr lang="bg-BG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95273" y="8831735"/>
            <a:ext cx="2986508" cy="464515"/>
          </a:xfrm>
          <a:prstGeom prst="rect">
            <a:avLst/>
          </a:prstGeom>
          <a:noFill/>
          <a:ln>
            <a:noFill/>
          </a:ln>
        </p:spPr>
        <p:txBody>
          <a:bodyPr vert="horz" wrap="none" lIns="79776" tIns="39888" rIns="79776" bIns="39888" anchor="b" anchorCtr="0" compatLnSpc="0"/>
          <a:lstStyle/>
          <a:p>
            <a:pPr algn="r" hangingPunct="0">
              <a:defRPr sz="1400"/>
            </a:pPr>
            <a:fld id="{BB0FA1B2-CE7A-42E4-BF53-F6ECF974B071}" type="slidenum">
              <a:t>‹#›</a:t>
            </a:fld>
            <a:endParaRPr lang="bg-BG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9035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bg-B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2AA9882-920D-47B0-9A36-D2028C31B84D}" type="datetimeFigureOut">
              <a:t>22.11.2013 г.</a:t>
            </a:fld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782020C-ED84-4741-8F2C-344433D0F5A4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52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bg-BG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17600" y="706438"/>
            <a:ext cx="4646613" cy="3486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7959" y="4415400"/>
            <a:ext cx="5504759" cy="4183199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2ABDC9-77D9-4E00-BE0E-BFF8BC3A0E70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683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642B35-0686-4D3A-8523-556578FBF9A3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92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BE6F1E-DA90-46B9-9244-CED014ABBBD1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116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975E57-03A4-4432-9F77-4134F0FC6303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53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3AF981-03F1-4C28-9F1E-48F7764B436F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70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034477-D0E8-4AB0-8352-C4DB84F4ED55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348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525CE1-E3BE-4B67-8827-16F1E8208421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9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CB6FCC-3ED2-43E9-A060-403AF19605A9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88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96ED71-03BE-4D03-A17B-D820105D373E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859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F690F-9CE2-48E0-AEA7-24EEA0EA56AF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033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648B4D-9B52-4FF4-B2B4-BC6B96E73C8B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43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63360"/>
            <a:ext cx="9143640" cy="590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52280" y="228600"/>
            <a:ext cx="1714319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formatSlide Title</a:t>
            </a:r>
          </a:p>
        </p:txBody>
      </p:sp>
      <p:sp>
        <p:nvSpPr>
          <p:cNvPr id="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440" cy="5790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bg-BG" sz="1100" b="0" i="0" u="none" strike="noStrike" kern="1200" spc="0">
                <a:solidFill>
                  <a:srgbClr val="CCFF66"/>
                </a:solidFill>
                <a:latin typeface="Corbe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EBA2A46-5A53-47F9-8532-41C7364682EE}" type="slidenum"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r" rtl="0" hangingPunct="0">
        <a:spcBef>
          <a:spcPts val="0"/>
        </a:spcBef>
        <a:spcAft>
          <a:spcPts val="0"/>
        </a:spcAft>
        <a:buNone/>
        <a:tabLst/>
        <a:defRPr lang="en-US" sz="4000" b="1" i="0" u="none" strike="noStrike" kern="1200" spc="0">
          <a:ln>
            <a:noFill/>
          </a:ln>
          <a:solidFill>
            <a:srgbClr val="CCFF33"/>
          </a:solidFill>
          <a:latin typeface="Corbel" pitchFamily="34"/>
          <a:ea typeface="Microsoft YaHei" pitchFamily="2"/>
          <a:cs typeface="Mangal" pitchFamily="2"/>
        </a:defRPr>
      </a:lvl1pPr>
    </p:titleStyle>
    <p:bodyStyle>
      <a:lvl1pPr lvl="0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1pPr>
      <a:lvl2pPr lvl="1">
        <a:buSzPct val="75000"/>
        <a:buFont typeface="StarSymbol"/>
        <a:buChar char="–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2pPr>
      <a:lvl3pPr lvl="2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3pPr>
      <a:lvl4pPr lvl="3">
        <a:buSzPct val="75000"/>
        <a:buFont typeface="StarSymbol"/>
        <a:buChar char="–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4pPr>
      <a:lvl5pPr lvl="4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5pPr>
      <a:lvl6pPr lvl="5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6pPr>
      <a:lvl7pPr lvl="6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7pPr>
      <a:lvl8pPr lvl="7">
        <a:buSzPct val="45000"/>
        <a:buFont typeface="StarSymbol"/>
        <a:buChar char="●"/>
        <a:tabLst/>
        <a:defRPr lang="en-US" sz="3200" b="1" i="0" u="none" strike="noStrike" spc="0">
          <a:solidFill>
            <a:srgbClr val="F5FFE0"/>
          </a:solidFill>
          <a:latin typeface="Corbel" pitchFamily="18"/>
        </a:defRPr>
      </a:lvl8pPr>
      <a:lvl9pPr marL="0" marR="0" lvl="0" indent="0" algn="l" rtl="0" hangingPunct="0">
        <a:lnSpc>
          <a:spcPct val="105000"/>
        </a:lnSpc>
        <a:spcBef>
          <a:spcPts val="601"/>
        </a:spcBef>
        <a:spcAft>
          <a:spcPts val="601"/>
        </a:spcAft>
        <a:buClr>
          <a:srgbClr val="B5DBE5"/>
        </a:buClr>
        <a:buSzPct val="70000"/>
        <a:buFont typeface="Wingdings 2" pitchFamily="16"/>
        <a:buChar char=""/>
        <a:tabLst>
          <a:tab pos="282600" algn="l"/>
        </a:tabLst>
        <a:defRPr lang="en-US" sz="3200" b="1" i="0" u="none" strike="noStrike" spc="0">
          <a:solidFill>
            <a:srgbClr val="F5FFE0"/>
          </a:solidFill>
          <a:latin typeface="Corbel" pitchFamily="18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Koй от изборените интерфейси поддържа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едновременно видео и аудио 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HDMI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DVI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USB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USB 3.0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Bluetooth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7E50C93C-45A2-4742-B4A0-01C0825ECC3E}" type="slidenum">
              <a:t>1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2088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Кое не е вярно релационната база данни?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Тип база данни представена от записи и атрибути(полета)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Всяка релация (таблица) в базата данни носи уникално име.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Всеки атрибут носи уникално име в рамките на дадена релация.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Броят на записите не може да е по-голям от този на атрибутите.</a:t>
            </a:r>
          </a:p>
          <a:p>
            <a:pPr marL="0" lvl="0" indent="0">
              <a:lnSpc>
                <a:spcPct val="95000"/>
              </a:lnSpc>
              <a:buNone/>
            </a:pPr>
            <a:endParaRPr lang="ru-RU" sz="28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52D8C701-97B1-4FC7-A871-D01B2B9BC805}" type="slidenum">
              <a:t>10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6"/>
          <p:cNvSpPr/>
          <p:nvPr/>
        </p:nvSpPr>
        <p:spPr>
          <a:xfrm>
            <a:off x="470880" y="414287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838080"/>
            <a:ext cx="8686440" cy="58669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lnSpc>
                <a:spcPct val="95000"/>
              </a:lnSpc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 sz="3000">
                <a:latin typeface="Corbel" pitchFamily="18"/>
              </a:rPr>
              <a:t>Koe не е характеристика на изчисленията в облака(Cloud Computing)?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2018F766-DE44-478F-875F-397731AFC7CE}" type="slidenum">
              <a:t>11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5"/>
          <p:cNvSpPr/>
          <p:nvPr/>
        </p:nvSpPr>
        <p:spPr>
          <a:xfrm>
            <a:off x="432000" y="4896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93280" y="1600200"/>
            <a:ext cx="6264360" cy="4519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/>
            </a:pPr>
            <a:endParaRPr lang="bg-BG" sz="2800" b="1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0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Самообслужване при наличие на потребност.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0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Достъп до информацията от всяка точка на света и от различни устройства.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0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създава илюзията за безкрайни изчислителни ресурси, налични при поискване.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0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100% сигурност и неприкосновеност на данните.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/>
            </a:pPr>
            <a:endParaRPr lang="bg-BG" sz="2800" b="1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06668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Посочете грешното твърдение. Усъвършенстван е електронен подпис,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който ...?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...е свързан по уникален начин с автора.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...дава възможност за идентифициране на автора.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...е създаден със средства, които са под контрола единствено на автора.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...не е свързан с електронното изявление.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  <a:p>
            <a:pPr marL="0" lvl="0" indent="0">
              <a:buNone/>
            </a:pPr>
            <a:endParaRPr lang="ru-RU" sz="3000">
              <a:latin typeface="Consolas" pitchFamily="50"/>
              <a:cs typeface="Consolas" pitchFamily="4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E07B8B7F-DA68-4763-953F-00649C7EDDF6}" type="slidenum">
              <a:t>12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5184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90719"/>
            <a:ext cx="8686440" cy="571464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 sz="2800">
                <a:latin typeface="Corbel" pitchFamily="18"/>
              </a:rPr>
              <a:t>Koe от следните не трябва да бъде в презентация?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Изображения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Диаграми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Видеа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Заглавия и подзаглавия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Номерата на слайдовете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Таблици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Информация предпазена с Copyrights</a:t>
            </a:r>
          </a:p>
          <a:p>
            <a:pPr marL="0" lvl="0" indent="0">
              <a:buNone/>
            </a:pPr>
            <a:endParaRPr lang="ru-RU" sz="2800">
              <a:latin typeface="Corbel" pitchFamily="18"/>
            </a:endParaRPr>
          </a:p>
          <a:p>
            <a:pPr marL="0" lvl="0" indent="0">
              <a:buNone/>
            </a:pPr>
            <a:endParaRPr lang="ru-RU" sz="2800">
              <a:latin typeface="Corbel" pitchFamily="18"/>
            </a:endParaRPr>
          </a:p>
          <a:p>
            <a:pPr marL="0" lvl="0" indent="0">
              <a:buNone/>
            </a:pPr>
            <a:endParaRPr lang="ru-RU" sz="2800">
              <a:latin typeface="Corbel" pitchFamily="18"/>
            </a:endParaRPr>
          </a:p>
          <a:p>
            <a:pPr marL="0" lvl="0" indent="0">
              <a:buNone/>
            </a:pPr>
            <a:endParaRPr lang="ru-RU" sz="26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57857742-08CE-4453-926E-870CABBCAB09}" type="slidenum">
              <a:t>13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4536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Кое от видео файловите разширения е с най-високо качество?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?.flc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?.mov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?.avi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?.mpeg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A650C872-7075-4A77-BA8B-2682D0C414A8}" type="slidenum">
              <a:t>14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1982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8915040" cy="5790959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Кой от следните слоеве на OSI модела не същеструва?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Приложен слой.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Представителен слой.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Транспортен слой.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Мрежов слой.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Дигитален слой.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2DB6831D-F2BC-4515-916C-9D98ADF88DA4}" type="slidenum">
              <a:t>15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9639" y="259091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Чрез коя система се присвояват имена на IP адреси?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DNS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SMTP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IMAP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POP3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HTTP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E390500C-28EA-491B-B496-499630C8CED7}" type="slidenum">
              <a:t>16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1982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Кой недостатък не се отнася за VoIP (Voice over Internet Protocol) технологията?</a:t>
            </a: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ru-RU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ECFD8143-84F4-441F-8001-12D49FD65339}" type="slidenum">
              <a:t>17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6"/>
          <p:cNvSpPr/>
          <p:nvPr/>
        </p:nvSpPr>
        <p:spPr>
          <a:xfrm>
            <a:off x="360000" y="5328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507959" y="1905120"/>
            <a:ext cx="7460640" cy="504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/>
            </a:pPr>
            <a:endParaRPr lang="bg-BG" sz="2800" b="1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загуба на пакети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забавяне на пакети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ехо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интерференция на сигнала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задръствания по мрежата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FD600"/>
              </a:buClr>
              <a:buSzPct val="45000"/>
              <a:buAutoNum type="alphaLcParenR"/>
              <a:tabLst/>
            </a:pPr>
            <a:r>
              <a:rPr lang="bg-BG" sz="2800" b="1" i="0" u="none" strike="noStrike" kern="1200" spc="0">
                <a:ln>
                  <a:noFill/>
                </a:ln>
                <a:solidFill>
                  <a:srgbClr val="CCFF66"/>
                </a:solidFill>
                <a:latin typeface="Corbel" pitchFamily="18"/>
                <a:ea typeface="Microsoft YaHei" pitchFamily="2"/>
                <a:cs typeface="Mangal" pitchFamily="2"/>
              </a:rPr>
              <a:t>    по-висока цена от говорене по телефона.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/>
            </a:pPr>
            <a:endParaRPr lang="bg-BG" sz="2800" b="1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/>
            </a:pPr>
            <a:endParaRPr lang="bg-BG" sz="2800" b="1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Кой от следните методи за заявка не принадлежи към HTTP протокола?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GET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POST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CONNECT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TRACE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SIGN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270C55DE-6E01-4FC8-906B-889E6E161AE8}" type="slidenum">
              <a:t>18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3999" y="414287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609480"/>
            <a:ext cx="8686440" cy="6095519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Какъв вид селектори няма в CSS езика ?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Класови селектори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ID селектори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Контекстуални селектори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Визуални селектори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ru-RU">
              <a:latin typeface="Corbel" pitchFamily="18"/>
            </a:endParaRPr>
          </a:p>
          <a:p>
            <a:pPr marL="0" lvl="0" indent="0">
              <a:spcBef>
                <a:spcPts val="638"/>
              </a:spcBef>
              <a:spcAft>
                <a:spcPts val="0"/>
              </a:spcAft>
              <a:buNone/>
            </a:pPr>
            <a:endParaRPr lang="ru-RU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0694EEB5-8C9F-443F-AE7B-296198E45C7A}" type="slidenum">
              <a:t>19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7720" y="2630880"/>
            <a:ext cx="60228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Kолко символа е стандартната дължина на един ред от конзолата 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40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60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80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100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Няма стандарт.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Оразмерява се различно всеки път.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0C4F5F59-1624-42A8-8F43-FA984A5D279E}" type="slidenum">
              <a:t>2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306287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Колко-мерен е един масив 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Двумерен(2D)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Тримерен (3D)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Няма измерения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Без ограничение</a:t>
            </a: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  <a:p>
            <a:pPr marL="0" lvl="0" indent="0">
              <a:buNone/>
            </a:pPr>
            <a:endParaRPr lang="ru-RU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6F4986F3-EE47-4A59-870C-812EAE3D1860}" type="slidenum">
              <a:t>20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3520" y="312407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en-US">
                <a:latin typeface="Corbel" pitchFamily="18"/>
              </a:rPr>
              <a:t>Ko</a:t>
            </a:r>
            <a:r>
              <a:rPr lang="bg-BG">
                <a:latin typeface="Corbel" pitchFamily="18"/>
              </a:rPr>
              <a:t>я файлова система е използвана само за </a:t>
            </a:r>
            <a:r>
              <a:rPr lang="en-US">
                <a:latin typeface="Corbel" pitchFamily="18"/>
              </a:rPr>
              <a:t>Windows Server 2012?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NTFS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FAT 12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FAT32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ReFS</a:t>
            </a:r>
          </a:p>
          <a:p>
            <a:pPr marL="357120" lvl="0" indent="0">
              <a:buNone/>
            </a:pPr>
            <a:endParaRPr lang="en-US" sz="3000">
              <a:latin typeface="Corbel" pitchFamily="18"/>
            </a:endParaRPr>
          </a:p>
          <a:p>
            <a:pPr marL="0" lvl="0" indent="0">
              <a:buNone/>
            </a:pPr>
            <a:endParaRPr lang="en-US" sz="3000">
              <a:latin typeface="Corbel" pitchFamily="18"/>
            </a:endParaRPr>
          </a:p>
          <a:p>
            <a:pPr marL="0" lvl="0" indent="0">
              <a:buNone/>
            </a:pPr>
            <a:endParaRPr lang="en-US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6251AE53-6664-4820-B5F1-EF08E50E73BB}" type="slidenum">
              <a:t>3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3566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 Oт къде е получил названието си Bluetooth интерфейса?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Харалд I от Денмарк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Пейнтбол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Смърфовете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Паста за зъби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5BF5400-80E2-4FEC-B200-A05FCD64BC58}" type="slidenum">
              <a:t>4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2015999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en-US">
                <a:latin typeface="Corbel" pitchFamily="18"/>
              </a:rPr>
              <a:t>Ko</a:t>
            </a:r>
            <a:r>
              <a:rPr lang="bg-BG">
                <a:latin typeface="Corbel" pitchFamily="18"/>
              </a:rPr>
              <a:t>я операционна система е с отворен код (</a:t>
            </a:r>
            <a:r>
              <a:rPr lang="en-US">
                <a:latin typeface="Corbel" pitchFamily="18"/>
              </a:rPr>
              <a:t>Open-Source)?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Windows 8.1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Ubuntu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Mac OS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 sz="3000">
                <a:latin typeface="Corbel" pitchFamily="18"/>
              </a:rPr>
              <a:t>Solaris</a:t>
            </a:r>
          </a:p>
          <a:p>
            <a:pPr marL="0" lvl="0" indent="0">
              <a:buNone/>
            </a:pPr>
            <a:endParaRPr lang="en-US" sz="30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E8973598-71E9-4909-8551-F9561C96BD57}" type="slidenum">
              <a:t>5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2520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609480"/>
            <a:ext cx="8686440" cy="617184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>
                <a:latin typeface="Corbel" pitchFamily="18"/>
              </a:rPr>
              <a:t>С какво не допринася минаването на проекта през QA инженерния отдел?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Кода става по-четим.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Организират се подобаващо елементите на програмата.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Добавяне на нови функции(Features).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 sz="3000">
                <a:latin typeface="Corbel" pitchFamily="18"/>
              </a:rPr>
              <a:t>Отстраняване на бъгове.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640F5557-067B-448B-8670-E3A4E3C103D8}" type="slidenum">
              <a:t>6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3206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20440" y="2515320"/>
            <a:ext cx="1856519" cy="166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Въпрос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838080"/>
            <a:ext cx="8686440" cy="58669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lnSpc>
                <a:spcPct val="95000"/>
              </a:lnSpc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bg-BG" sz="3000">
                <a:latin typeface="Corbel" pitchFamily="18"/>
              </a:rPr>
              <a:t>Кой тип файлове намалява размера си с</a:t>
            </a:r>
          </a:p>
          <a:p>
            <a:pPr marL="0" lvl="0" indent="0">
              <a:lnSpc>
                <a:spcPct val="95000"/>
              </a:lnSpc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bg-BG" sz="3000">
                <a:latin typeface="Corbel" pitchFamily="18"/>
              </a:rPr>
              <a:t>най-голям процент при компресиране ?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>
                <a:latin typeface="Corbel" pitchFamily="18"/>
              </a:rPr>
              <a:t>Word Document</a:t>
            </a:r>
          </a:p>
          <a:p>
            <a:pPr marL="0" lvl="0" indent="0">
              <a:lnSpc>
                <a:spcPct val="95000"/>
              </a:lnSpc>
              <a:buNone/>
            </a:pPr>
            <a:endParaRPr lang="en-US" sz="2800">
              <a:latin typeface="Corbel" pitchFamily="18"/>
            </a:endParaRP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>
                <a:latin typeface="Corbel" pitchFamily="18"/>
              </a:rPr>
              <a:t>GIF Image</a:t>
            </a:r>
          </a:p>
          <a:p>
            <a:pPr marL="0" lvl="0" indent="0">
              <a:lnSpc>
                <a:spcPct val="95000"/>
              </a:lnSpc>
              <a:buNone/>
            </a:pPr>
            <a:endParaRPr lang="en-US" sz="2800">
              <a:latin typeface="Corbel" pitchFamily="18"/>
            </a:endParaRP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>
                <a:latin typeface="Corbel" pitchFamily="18"/>
              </a:rPr>
              <a:t>JPEG Image</a:t>
            </a:r>
          </a:p>
          <a:p>
            <a:pPr marL="0" lvl="0" indent="0">
              <a:lnSpc>
                <a:spcPct val="95000"/>
              </a:lnSpc>
              <a:buNone/>
            </a:pPr>
            <a:endParaRPr lang="en-US" sz="2800">
              <a:latin typeface="Corbel" pitchFamily="18"/>
            </a:endParaRP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en-US">
                <a:latin typeface="Corbel" pitchFamily="18"/>
              </a:rPr>
              <a:t>MP3 file</a:t>
            </a:r>
          </a:p>
          <a:p>
            <a:pPr marL="357120" lvl="0" indent="0">
              <a:lnSpc>
                <a:spcPct val="95000"/>
              </a:lnSpc>
              <a:buNone/>
            </a:pPr>
            <a:endParaRPr lang="en-US" sz="2800">
              <a:latin typeface="Corbel" pitchFamily="18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9576391F-4CD5-46A2-8441-6D3FD010FED4}" type="slidenum">
              <a:t>7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880" y="187200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83808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lnSpc>
                <a:spcPct val="95000"/>
              </a:lnSpc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 sz="3000">
                <a:latin typeface="Corbel" pitchFamily="18"/>
              </a:rPr>
              <a:t>Kaква е работата на контролните символи в ASCII таблицата?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Определят обработката на текста.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Определят цвета, стила и размера на символите.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Следят за спазване на граматика и правопис.</a:t>
            </a:r>
          </a:p>
          <a:p>
            <a:pPr marL="0" lvl="1" indent="0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Запазват другоезични символи(не-латински).</a:t>
            </a:r>
          </a:p>
          <a:p>
            <a:pPr marL="357120" lvl="0" indent="0">
              <a:lnSpc>
                <a:spcPct val="95000"/>
              </a:lnSpc>
              <a:buNone/>
            </a:pPr>
            <a:endParaRPr lang="ru-RU" sz="2800">
              <a:latin typeface="Corbel" pitchFamily="18"/>
            </a:endParaRPr>
          </a:p>
          <a:p>
            <a:pPr marL="0" lvl="0" indent="0">
              <a:lnSpc>
                <a:spcPct val="95000"/>
              </a:lnSpc>
              <a:buNone/>
            </a:pPr>
            <a:endParaRPr lang="ru-RU" sz="28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5ECFE805-6B6F-42C8-976E-0B27C87B4EE8}" type="slidenum">
              <a:t>8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1766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ъ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/>
              <a:t>Въпрос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440" cy="56383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1" i="0" u="none" strike="noStrike" kern="1200" spc="0">
                <a:ln>
                  <a:noFill/>
                </a:ln>
                <a:solidFill>
                  <a:srgbClr val="F5FFE0"/>
                </a:solidFill>
                <a:latin typeface="Corbel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638"/>
              </a:spcBef>
              <a:spcAft>
                <a:spcPts val="0"/>
              </a:spcAft>
              <a:buClr>
                <a:srgbClr val="B5DBE5"/>
              </a:buClr>
              <a:buSzPct val="70000"/>
              <a:buFont typeface="Wingdings 2" pitchFamily="16"/>
              <a:buChar char=""/>
            </a:pPr>
            <a:r>
              <a:rPr lang="ru-RU" sz="2800">
                <a:latin typeface="Corbel" pitchFamily="18"/>
              </a:rPr>
              <a:t>Кой е най-разпространения начин за представяне на пиксели?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Чрез три цветови компонента – червено,зелено и синьо.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Чрез четири цветови компонента – циан, маджента, жълто и черно.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Всеки пиксел съдържа по-малки елементи, които има само един цвят-червен,зелен или син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FFA9A0"/>
              </a:buClr>
              <a:buAutoNum type="alphaLcParenR"/>
            </a:pPr>
            <a:r>
              <a:rPr lang="ru-RU">
                <a:latin typeface="Corbel" pitchFamily="18"/>
              </a:rPr>
              <a:t>Всеки пиксел съдържа само един цвят.</a:t>
            </a:r>
          </a:p>
          <a:p>
            <a:pPr marL="357120" lvl="0" indent="0">
              <a:buNone/>
            </a:pPr>
            <a:endParaRPr lang="ru-RU" sz="2800">
              <a:latin typeface="Corbel" pitchFamily="1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610480" y="6553080"/>
            <a:ext cx="456839" cy="2282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628A0C46-F532-4ED6-9CE5-0793C960AA0B}" type="slidenum">
              <a:t>9</a:t>
            </a:fld>
            <a:endParaRPr lang="bg-BG">
              <a:solidFill>
                <a:srgbClr val="CCFF66"/>
              </a:solidFill>
              <a:latin typeface="Corbel" pitchFamily="18"/>
              <a:cs typeface="Tahoma" pitchFamily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0880" y="1910880"/>
            <a:ext cx="609120" cy="60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488BC">
              <a:alpha val="25000"/>
            </a:srgbClr>
          </a:solidFill>
          <a:ln w="25560">
            <a:solidFill>
              <a:srgbClr val="DDE7F2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1800" b="0" i="0" u="none" strike="noStrike" kern="1200" spc="0">
              <a:ln>
                <a:noFill/>
              </a:ln>
              <a:solidFill>
                <a:srgbClr val="CCFF66"/>
              </a:solidFill>
              <a:latin typeface="Corbe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594</Words>
  <Application>Microsoft Office PowerPoint</Application>
  <PresentationFormat>On-screen Show (4:3)</PresentationFormat>
  <Paragraphs>163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2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Въпрос</dc:title>
  <dc:creator>denis</dc:creator>
  <cp:lastModifiedBy>denis</cp:lastModifiedBy>
  <cp:revision>4</cp:revision>
  <dcterms:modified xsi:type="dcterms:W3CDTF">2013-11-22T08:26:16Z</dcterms:modified>
</cp:coreProperties>
</file>