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2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14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04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28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03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04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594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16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2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3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79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8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51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9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85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0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1610-F4CC-4E1B-A610-18D1EFFC0E3C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2012-6190-4192-BACA-ECB431C6DE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49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43AD47C2-A552-9CE3-2AAD-0D61342D7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420" y="374643"/>
            <a:ext cx="1074057" cy="463558"/>
          </a:xfrm>
        </p:spPr>
        <p:txBody>
          <a:bodyPr/>
          <a:lstStyle/>
          <a:p>
            <a:r>
              <a:rPr lang="cs-CZ" dirty="0"/>
              <a:t>TEAM 7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BA8A8D-E7E6-FEC4-A73D-729E55E4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26" y="1657917"/>
            <a:ext cx="4079748" cy="3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3BA8A8D-E7E6-FEC4-A73D-729E55E4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5513908"/>
            <a:ext cx="1416050" cy="1229459"/>
          </a:xfrm>
          <a:prstGeom prst="rect">
            <a:avLst/>
          </a:prstGeom>
        </p:spPr>
      </p:pic>
      <p:sp>
        <p:nvSpPr>
          <p:cNvPr id="4" name="Podnadpis 3">
            <a:extLst>
              <a:ext uri="{FF2B5EF4-FFF2-40B4-BE49-F238E27FC236}">
                <a16:creationId xmlns:a16="http://schemas.microsoft.com/office/drawing/2014/main" id="{CAEEBE41-F91D-E80F-4859-F62D39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800" y="838201"/>
            <a:ext cx="9448800" cy="4311649"/>
          </a:xfrm>
        </p:spPr>
        <p:txBody>
          <a:bodyPr>
            <a:normAutofit lnSpcReduction="10000"/>
          </a:bodyPr>
          <a:lstStyle/>
          <a:p>
            <a:pPr algn="ctr"/>
            <a:r>
              <a:rPr lang="cs-CZ" sz="4800" dirty="0"/>
              <a:t> </a:t>
            </a:r>
          </a:p>
          <a:p>
            <a:pPr algn="ctr"/>
            <a:r>
              <a:rPr lang="cs-CZ" sz="6000" dirty="0"/>
              <a:t>Driven by</a:t>
            </a:r>
          </a:p>
          <a:p>
            <a:pPr algn="ctr"/>
            <a:r>
              <a:rPr lang="cs-CZ" sz="6000" b="1" dirty="0"/>
              <a:t>DATA</a:t>
            </a:r>
          </a:p>
          <a:p>
            <a:pPr algn="ctr"/>
            <a:r>
              <a:rPr lang="cs-CZ" sz="6000" dirty="0"/>
              <a:t>Powered by </a:t>
            </a:r>
          </a:p>
          <a:p>
            <a:pPr algn="ctr"/>
            <a:r>
              <a:rPr lang="cs-CZ" sz="6000" b="1" dirty="0"/>
              <a:t>AI </a:t>
            </a:r>
            <a:r>
              <a:rPr lang="cs-CZ" sz="6000" b="1" dirty="0" err="1"/>
              <a:t>Pioneers</a:t>
            </a:r>
            <a:endParaRPr lang="cs-CZ" sz="6000" b="1" dirty="0"/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BE9632FF-CC66-2945-CB7F-B72D6BA19E8D}"/>
              </a:ext>
            </a:extLst>
          </p:cNvPr>
          <p:cNvSpPr txBox="1">
            <a:spLocks/>
          </p:cNvSpPr>
          <p:nvPr/>
        </p:nvSpPr>
        <p:spPr>
          <a:xfrm>
            <a:off x="10556420" y="374643"/>
            <a:ext cx="1074057" cy="46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TEAM 7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138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3BA8A8D-E7E6-FEC4-A73D-729E55E4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5513908"/>
            <a:ext cx="1416050" cy="1229459"/>
          </a:xfrm>
          <a:prstGeom prst="rect">
            <a:avLst/>
          </a:prstGeom>
        </p:spPr>
      </p:pic>
      <p:sp>
        <p:nvSpPr>
          <p:cNvPr id="4" name="Podnadpis 3">
            <a:extLst>
              <a:ext uri="{FF2B5EF4-FFF2-40B4-BE49-F238E27FC236}">
                <a16:creationId xmlns:a16="http://schemas.microsoft.com/office/drawing/2014/main" id="{CAEEBE41-F91D-E80F-4859-F62D39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755651"/>
            <a:ext cx="9448800" cy="971549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Představení týmu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BE9632FF-CC66-2945-CB7F-B72D6BA19E8D}"/>
              </a:ext>
            </a:extLst>
          </p:cNvPr>
          <p:cNvSpPr txBox="1">
            <a:spLocks/>
          </p:cNvSpPr>
          <p:nvPr/>
        </p:nvSpPr>
        <p:spPr>
          <a:xfrm>
            <a:off x="10556420" y="374643"/>
            <a:ext cx="1074057" cy="46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TEAM 7</a:t>
            </a: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86F14BF-5DA2-9614-864B-2633D7D88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87" y="1869621"/>
            <a:ext cx="5351463" cy="30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3BA8A8D-E7E6-FEC4-A73D-729E55E4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5513908"/>
            <a:ext cx="1416050" cy="1229459"/>
          </a:xfrm>
          <a:prstGeom prst="rect">
            <a:avLst/>
          </a:prstGeom>
        </p:spPr>
      </p:pic>
      <p:sp>
        <p:nvSpPr>
          <p:cNvPr id="4" name="Podnadpis 3">
            <a:extLst>
              <a:ext uri="{FF2B5EF4-FFF2-40B4-BE49-F238E27FC236}">
                <a16:creationId xmlns:a16="http://schemas.microsoft.com/office/drawing/2014/main" id="{CAEEBE41-F91D-E80F-4859-F62D39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755651"/>
            <a:ext cx="9448800" cy="971549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FINTESSATOR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BE9632FF-CC66-2945-CB7F-B72D6BA19E8D}"/>
              </a:ext>
            </a:extLst>
          </p:cNvPr>
          <p:cNvSpPr txBox="1">
            <a:spLocks/>
          </p:cNvSpPr>
          <p:nvPr/>
        </p:nvSpPr>
        <p:spPr>
          <a:xfrm>
            <a:off x="10556420" y="374643"/>
            <a:ext cx="1074057" cy="46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TEAM 7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7C5A1-316F-37DE-9626-4266FB11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63" y="1696054"/>
            <a:ext cx="10397673" cy="346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9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3BA8A8D-E7E6-FEC4-A73D-729E55E4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5513908"/>
            <a:ext cx="1416050" cy="1229459"/>
          </a:xfrm>
          <a:prstGeom prst="rect">
            <a:avLst/>
          </a:prstGeom>
        </p:spPr>
      </p:pic>
      <p:sp>
        <p:nvSpPr>
          <p:cNvPr id="4" name="Podnadpis 3">
            <a:extLst>
              <a:ext uri="{FF2B5EF4-FFF2-40B4-BE49-F238E27FC236}">
                <a16:creationId xmlns:a16="http://schemas.microsoft.com/office/drawing/2014/main" id="{CAEEBE41-F91D-E80F-4859-F62D39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755651"/>
            <a:ext cx="9448800" cy="971549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FINTESSATOR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BE9632FF-CC66-2945-CB7F-B72D6BA19E8D}"/>
              </a:ext>
            </a:extLst>
          </p:cNvPr>
          <p:cNvSpPr txBox="1">
            <a:spLocks/>
          </p:cNvSpPr>
          <p:nvPr/>
        </p:nvSpPr>
        <p:spPr>
          <a:xfrm>
            <a:off x="10556420" y="374643"/>
            <a:ext cx="1074057" cy="46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TEAM 7</a:t>
            </a:r>
            <a:endParaRPr lang="cs-CZ" dirty="0"/>
          </a:p>
        </p:txBody>
      </p:sp>
      <p:sp>
        <p:nvSpPr>
          <p:cNvPr id="2" name="Podnadpis 3">
            <a:extLst>
              <a:ext uri="{FF2B5EF4-FFF2-40B4-BE49-F238E27FC236}">
                <a16:creationId xmlns:a16="http://schemas.microsoft.com/office/drawing/2014/main" id="{233C8D74-FBFB-5AA5-49B3-220C7F977F6B}"/>
              </a:ext>
            </a:extLst>
          </p:cNvPr>
          <p:cNvSpPr txBox="1">
            <a:spLocks/>
          </p:cNvSpPr>
          <p:nvPr/>
        </p:nvSpPr>
        <p:spPr>
          <a:xfrm>
            <a:off x="2181677" y="2279649"/>
            <a:ext cx="94488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800" dirty="0"/>
              <a:t> </a:t>
            </a:r>
          </a:p>
          <a:p>
            <a:pPr algn="l">
              <a:buFont typeface="+mj-lt"/>
              <a:buAutoNum type="arabicPeriod"/>
            </a:pPr>
            <a:r>
              <a:rPr lang="cs-CZ" sz="4200" dirty="0"/>
              <a:t> Nahrávání a předzpracování videa</a:t>
            </a:r>
          </a:p>
          <a:p>
            <a:pPr algn="l">
              <a:buFont typeface="+mj-lt"/>
              <a:buAutoNum type="arabicPeriod"/>
            </a:pPr>
            <a:r>
              <a:rPr lang="cs-CZ" sz="4200" dirty="0"/>
              <a:t> Detekce a sledování pohybu</a:t>
            </a:r>
          </a:p>
          <a:p>
            <a:pPr algn="l">
              <a:buFont typeface="+mj-lt"/>
              <a:buAutoNum type="arabicPeriod"/>
            </a:pPr>
            <a:r>
              <a:rPr lang="cs-CZ" sz="4200" dirty="0"/>
              <a:t> Analýza výkonu</a:t>
            </a:r>
          </a:p>
          <a:p>
            <a:pPr algn="l">
              <a:buFont typeface="+mj-lt"/>
              <a:buAutoNum type="arabicPeriod"/>
            </a:pPr>
            <a:r>
              <a:rPr lang="cs-CZ" sz="4200" dirty="0"/>
              <a:t> Návrh herní strategie</a:t>
            </a:r>
          </a:p>
          <a:p>
            <a:pPr algn="l">
              <a:buFont typeface="+mj-lt"/>
              <a:buAutoNum type="arabicPeriod"/>
            </a:pPr>
            <a:r>
              <a:rPr lang="cs-CZ" sz="4200" dirty="0"/>
              <a:t> Doporučení sportovní přípravy</a:t>
            </a:r>
          </a:p>
          <a:p>
            <a:pPr algn="l">
              <a:buFont typeface="+mj-lt"/>
              <a:buAutoNum type="arabicPeriod"/>
            </a:pPr>
            <a:r>
              <a:rPr lang="cs-CZ" sz="4200" dirty="0"/>
              <a:t> Výživová doporučení</a:t>
            </a:r>
          </a:p>
          <a:p>
            <a:br>
              <a:rPr lang="cs-CZ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cs-CZ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br>
              <a:rPr lang="cs-CZ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cs-CZ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br>
              <a:rPr lang="cs-CZ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</p:txBody>
      </p:sp>
      <p:sp>
        <p:nvSpPr>
          <p:cNvPr id="3" name="Podnadpis 3">
            <a:extLst>
              <a:ext uri="{FF2B5EF4-FFF2-40B4-BE49-F238E27FC236}">
                <a16:creationId xmlns:a16="http://schemas.microsoft.com/office/drawing/2014/main" id="{1C2BCF64-6AA1-B19A-F15E-FFF446A51462}"/>
              </a:ext>
            </a:extLst>
          </p:cNvPr>
          <p:cNvSpPr txBox="1">
            <a:spLocks/>
          </p:cNvSpPr>
          <p:nvPr/>
        </p:nvSpPr>
        <p:spPr>
          <a:xfrm>
            <a:off x="1371600" y="781052"/>
            <a:ext cx="9448800" cy="431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800" dirty="0"/>
              <a:t> </a:t>
            </a:r>
          </a:p>
          <a:p>
            <a:pPr algn="ctr"/>
            <a:r>
              <a:rPr lang="cs-CZ" sz="3200" dirty="0"/>
              <a:t>Funkcionalita</a:t>
            </a:r>
            <a:endParaRPr lang="cs-CZ" sz="3200" b="1" dirty="0"/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9943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3BA8A8D-E7E6-FEC4-A73D-729E55E4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5513908"/>
            <a:ext cx="1416050" cy="1229459"/>
          </a:xfrm>
          <a:prstGeom prst="rect">
            <a:avLst/>
          </a:prstGeom>
        </p:spPr>
      </p:pic>
      <p:sp>
        <p:nvSpPr>
          <p:cNvPr id="4" name="Podnadpis 3">
            <a:extLst>
              <a:ext uri="{FF2B5EF4-FFF2-40B4-BE49-F238E27FC236}">
                <a16:creationId xmlns:a16="http://schemas.microsoft.com/office/drawing/2014/main" id="{CAEEBE41-F91D-E80F-4859-F62D3959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755651"/>
            <a:ext cx="9448800" cy="971549"/>
          </a:xfrm>
        </p:spPr>
        <p:txBody>
          <a:bodyPr>
            <a:normAutofit/>
          </a:bodyPr>
          <a:lstStyle/>
          <a:p>
            <a:pPr algn="ctr"/>
            <a:r>
              <a:rPr lang="cs-CZ" sz="5400" dirty="0"/>
              <a:t>FINTESSATOR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BE9632FF-CC66-2945-CB7F-B72D6BA19E8D}"/>
              </a:ext>
            </a:extLst>
          </p:cNvPr>
          <p:cNvSpPr txBox="1">
            <a:spLocks/>
          </p:cNvSpPr>
          <p:nvPr/>
        </p:nvSpPr>
        <p:spPr>
          <a:xfrm>
            <a:off x="10556420" y="374643"/>
            <a:ext cx="1074057" cy="46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/>
              <a:t>TEAM 7</a:t>
            </a:r>
            <a:endParaRPr lang="cs-CZ" dirty="0"/>
          </a:p>
        </p:txBody>
      </p:sp>
      <p:sp>
        <p:nvSpPr>
          <p:cNvPr id="2" name="Podnadpis 3">
            <a:extLst>
              <a:ext uri="{FF2B5EF4-FFF2-40B4-BE49-F238E27FC236}">
                <a16:creationId xmlns:a16="http://schemas.microsoft.com/office/drawing/2014/main" id="{233C8D74-FBFB-5AA5-49B3-220C7F977F6B}"/>
              </a:ext>
            </a:extLst>
          </p:cNvPr>
          <p:cNvSpPr txBox="1">
            <a:spLocks/>
          </p:cNvSpPr>
          <p:nvPr/>
        </p:nvSpPr>
        <p:spPr>
          <a:xfrm>
            <a:off x="2181677" y="2114556"/>
            <a:ext cx="9448800" cy="4368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8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 Programovací jazyky: Python, JavaScript (pro webovou část aplikace).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Frameworky a knihovny: </a:t>
            </a:r>
            <a:r>
              <a:rPr lang="cs-CZ" dirty="0" err="1"/>
              <a:t>TensorFlow</a:t>
            </a:r>
            <a:r>
              <a:rPr lang="cs-CZ" dirty="0"/>
              <a:t>, </a:t>
            </a:r>
            <a:r>
              <a:rPr lang="cs-CZ" dirty="0" err="1"/>
              <a:t>Keras</a:t>
            </a:r>
            <a:r>
              <a:rPr lang="cs-CZ" dirty="0"/>
              <a:t>, </a:t>
            </a:r>
            <a:r>
              <a:rPr lang="cs-CZ" dirty="0" err="1"/>
              <a:t>OpenCV</a:t>
            </a:r>
            <a:r>
              <a:rPr lang="cs-CZ" dirty="0"/>
              <a:t>, </a:t>
            </a:r>
            <a:r>
              <a:rPr lang="cs-CZ" dirty="0" err="1"/>
              <a:t>OpenPose</a:t>
            </a:r>
            <a:r>
              <a:rPr lang="cs-CZ" dirty="0"/>
              <a:t>, </a:t>
            </a:r>
            <a:r>
              <a:rPr lang="cs-CZ" dirty="0" err="1"/>
              <a:t>Flask</a:t>
            </a:r>
            <a:r>
              <a:rPr lang="cs-CZ" dirty="0"/>
              <a:t>/</a:t>
            </a:r>
            <a:r>
              <a:rPr lang="cs-CZ" dirty="0" err="1"/>
              <a:t>Django</a:t>
            </a:r>
            <a:r>
              <a:rPr lang="cs-CZ" dirty="0"/>
              <a:t> (</a:t>
            </a:r>
            <a:r>
              <a:rPr lang="cs-CZ" dirty="0" err="1"/>
              <a:t>backend</a:t>
            </a:r>
            <a:r>
              <a:rPr lang="cs-CZ" dirty="0"/>
              <a:t>), </a:t>
            </a:r>
            <a:r>
              <a:rPr lang="cs-CZ" dirty="0" err="1"/>
              <a:t>React</a:t>
            </a:r>
            <a:r>
              <a:rPr lang="cs-CZ" dirty="0"/>
              <a:t>/</a:t>
            </a:r>
            <a:r>
              <a:rPr lang="cs-CZ" dirty="0" err="1"/>
              <a:t>Angular</a:t>
            </a:r>
            <a:r>
              <a:rPr lang="cs-CZ" dirty="0"/>
              <a:t> (</a:t>
            </a:r>
            <a:r>
              <a:rPr lang="cs-CZ" dirty="0" err="1"/>
              <a:t>frontend</a:t>
            </a:r>
            <a:r>
              <a:rPr lang="cs-CZ" dirty="0"/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Databáze: </a:t>
            </a:r>
            <a:r>
              <a:rPr lang="cs-CZ" dirty="0" err="1"/>
              <a:t>PostgreSQL</a:t>
            </a:r>
            <a:r>
              <a:rPr lang="cs-CZ" dirty="0"/>
              <a:t> (pro ukládání uživatelských dat a analýz).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Cloudové služby: AWS, Google Cloud nebo Azure pro ukládání videí a výpočtové operace.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/>
              <a:t>CI/CD nástroje: </a:t>
            </a:r>
            <a:r>
              <a:rPr lang="cs-CZ" dirty="0" err="1"/>
              <a:t>Jenkins</a:t>
            </a:r>
            <a:r>
              <a:rPr lang="cs-CZ" dirty="0"/>
              <a:t>, </a:t>
            </a:r>
            <a:r>
              <a:rPr lang="cs-CZ" dirty="0" err="1"/>
              <a:t>GitLab</a:t>
            </a:r>
            <a:r>
              <a:rPr lang="cs-CZ" dirty="0"/>
              <a:t> CI/CD pro automatizaci nasazení.</a:t>
            </a:r>
            <a:br>
              <a:rPr lang="cs-CZ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cs-CZ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br>
              <a:rPr lang="cs-CZ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cs-CZ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br>
              <a:rPr lang="cs-CZ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</p:txBody>
      </p:sp>
      <p:sp>
        <p:nvSpPr>
          <p:cNvPr id="3" name="Podnadpis 3">
            <a:extLst>
              <a:ext uri="{FF2B5EF4-FFF2-40B4-BE49-F238E27FC236}">
                <a16:creationId xmlns:a16="http://schemas.microsoft.com/office/drawing/2014/main" id="{1C2BCF64-6AA1-B19A-F15E-FFF446A51462}"/>
              </a:ext>
            </a:extLst>
          </p:cNvPr>
          <p:cNvSpPr txBox="1">
            <a:spLocks/>
          </p:cNvSpPr>
          <p:nvPr/>
        </p:nvSpPr>
        <p:spPr>
          <a:xfrm>
            <a:off x="1371600" y="781052"/>
            <a:ext cx="9448800" cy="4311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800" dirty="0"/>
              <a:t> </a:t>
            </a:r>
          </a:p>
          <a:p>
            <a:pPr algn="ctr"/>
            <a:r>
              <a:rPr lang="cs-CZ" sz="3200" dirty="0"/>
              <a:t>Technologie</a:t>
            </a:r>
            <a:endParaRPr lang="cs-CZ" sz="3200" b="1" dirty="0"/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  <a:p>
            <a:pPr algn="ctr"/>
            <a:endParaRPr lang="cs-CZ" dirty="0">
              <a:solidFill>
                <a:srgbClr val="D1D2D3"/>
              </a:solidFill>
              <a:highlight>
                <a:srgbClr val="1A1D21"/>
              </a:highlight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78499517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41</TotalTime>
  <Words>140</Words>
  <Application>Microsoft Office PowerPoint</Application>
  <PresentationFormat>Širokoúhlá obrazovka</PresentationFormat>
  <Paragraphs>40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Slack-Lato</vt:lpstr>
      <vt:lpstr>Kondenzační stopa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Miroslav Sivon</dc:creator>
  <cp:lastModifiedBy>Miroslav Sivon</cp:lastModifiedBy>
  <cp:revision>1</cp:revision>
  <dcterms:created xsi:type="dcterms:W3CDTF">2024-06-14T10:56:32Z</dcterms:created>
  <dcterms:modified xsi:type="dcterms:W3CDTF">2024-06-14T11:37:44Z</dcterms:modified>
</cp:coreProperties>
</file>