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446a0350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446a0350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446a0350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446a0350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46a0350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446a0350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logo týmu a motto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FITNESSÁTOR    </a:t>
            </a:r>
            <a:r>
              <a:rPr lang="cs" sz="850">
                <a:solidFill>
                  <a:schemeClr val="accent2"/>
                </a:solidFill>
              </a:rPr>
              <a:t>(TADY BY SE HODILO LOGO APPKY)</a:t>
            </a:r>
            <a:endParaRPr sz="850">
              <a:solidFill>
                <a:schemeClr val="accent2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APLIKACE PRO VŠECHNY NADŠENCE ZDRAVÉHO ŽIVOTNÍHO STYLU A ŽIVOTNÍCH ZMĚN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CÍLOVÁ SKUPINA 20+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DO APLIKACE UŽIVATEL ZADÁ PARAMETRY: výška, váha, zaměstnání, způsob preferovaného stravování, kde se pohybuje, co očekává, zda má zájem o “kamaráda”, typ aktivity - fitness, kluby, individuální sporty/tréninky, skupinová cvičení, jak často a jak dlouho chce cvičit, kolik času chce věnovat aktivitám a jaký má rozpočet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APLIKACE MU ZÁKLADĚ VYPLNĚNÝCH PARAMETRU NAVRHNE JÍDELNIČEK A AKTIVITY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 CO Z TOHO BUDEME MÍT MY :) 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 APLIKACE SE BUDOU PŘIDÁVAT ZAŘÍZENÍ, RESTAURACE, WOLT,  TRENÉŘI, KTERÉ CHTĚJÍ BÝT V APLIKACI DOPORUČOVÁNI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PROVOZOVATEL APLIKACE BUDE MÍT PROFIT Z DOPORUČENÍ APLIKACÍ, A POKUD UŽIVATEL ZVOLÍ “BEZ REKLAM”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ČEHO CHCEME DOCÍLIT KROMĚ ZISKU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CÍLEM JE ZVÝŠENÍ AKTIVITY OBYTELSTVA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SNÍŽENÍ BMI UŽIVATELŮ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EDUKOVAT O MOŽNOSTECH TRÁVENÍ ČASU A ZPŮSOBU ŽIVOTA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VYTVOŘIT SKUPINY LIDÍ S PODOBNÝMI ZÁJMY A TÍM JE ODPOJIT OD ŽIVOTA ONLINE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