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hOt1wSk3auIkXhMD9WN50It6z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d8f0925ac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bd8f0925ac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Semestrální práce - ú</a:t>
            </a: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loha č. 23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Transformace zadané matice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Miroslav Kramár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Zadání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Program, který načte matici a bude ji rotovat o 0, 90 a nebo -90 stupňů.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Rotace se zadává hodnotami 0, 1 a nebo -1.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Libovolný počet zadání; </a:t>
            </a:r>
            <a:r>
              <a:rPr lang="en-US" sz="3200">
                <a:solidFill>
                  <a:schemeClr val="dk1"/>
                </a:solidFill>
              </a:rPr>
              <a:t>když se zadá nevalidní velikost matice, tak se načítá nová matice,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když</a:t>
            </a:r>
            <a:r>
              <a:rPr lang="en-US" sz="3200"/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nevalidní číslo rotace, tak program skončí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Obrázky k vysvětlení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655" y="1172530"/>
            <a:ext cx="4207319" cy="366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4354025" y="4837330"/>
            <a:ext cx="137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-90 stupňů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Zajímavý kód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920" y="1135080"/>
            <a:ext cx="8200080" cy="412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d8f0925ac_0_0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Obrázky k vysvětlení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bd8f0925ac_0_0"/>
          <p:cNvSpPr txBox="1"/>
          <p:nvPr/>
        </p:nvSpPr>
        <p:spPr>
          <a:xfrm>
            <a:off x="4354525" y="4797430"/>
            <a:ext cx="137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 stupňů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1bd8f0925a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513" y="1172575"/>
            <a:ext cx="4161600" cy="362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Zajímavý kód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920" y="1135080"/>
            <a:ext cx="8200080" cy="412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000320" cy="52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8920" y="45360"/>
            <a:ext cx="3709800" cy="54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45360"/>
            <a:ext cx="3709800" cy="544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2022-12-19T22:53:56Z</dcterms:created>
</cp:coreProperties>
</file>