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E6DC-81BC-E4C2-3C6D-C1F7FA097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65732-835F-9385-C7C9-DA148312D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D37D7-6729-66BD-4A5D-5CB8A64C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3CAA-E372-EC40-A6D0-E9B2BFEDAD4D}" type="datetimeFigureOut">
              <a:rPr lang="sk-SK" smtClean="0"/>
              <a:t>22.4.2023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5832B-3679-75C6-6F09-759D6B60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8A7CA-482B-DFB7-5DF3-87E9025D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6705-DBE4-2A49-A171-CF812FC440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842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EFD3-57B9-DFA8-BC4A-B2A9854A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92B3B-8C82-C54B-6E91-757BB8CEF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276C8-EEA8-B3D8-5208-C620527F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3CAA-E372-EC40-A6D0-E9B2BFEDAD4D}" type="datetimeFigureOut">
              <a:rPr lang="sk-SK" smtClean="0"/>
              <a:t>22.4.2023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0DF6F-7B93-AB2A-96FE-5985AEB6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4D899-D417-CFB9-8338-D1DA9B3A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6705-DBE4-2A49-A171-CF812FC440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61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37C23-F143-2CE7-4475-01167CEBB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2E294-B9E5-1845-65EB-26FFB85D1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B800B-EB1A-C33E-D9FF-ECD4DA90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3CAA-E372-EC40-A6D0-E9B2BFEDAD4D}" type="datetimeFigureOut">
              <a:rPr lang="sk-SK" smtClean="0"/>
              <a:t>22.4.2023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D0756-53EF-6B9F-223A-98B89D3A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0F4A0-8C34-C59D-C1C0-51B33C31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6705-DBE4-2A49-A171-CF812FC440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441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600D-933C-ED43-22B5-3829853E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E8C5B-D481-FE93-635C-BC6F6943E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025CF-D09D-828E-A8CC-C935E71B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3CAA-E372-EC40-A6D0-E9B2BFEDAD4D}" type="datetimeFigureOut">
              <a:rPr lang="sk-SK" smtClean="0"/>
              <a:t>22.4.2023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8478B-DD31-4520-B7B8-BC16D71F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EB453-479A-1AE4-C87B-C454E701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6705-DBE4-2A49-A171-CF812FC440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098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18BB-23C6-9FE3-7838-F492DFB4B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5E867-5FAE-6035-89BC-1F01F5119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B75D6-5B6F-B321-3348-62B42E07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3CAA-E372-EC40-A6D0-E9B2BFEDAD4D}" type="datetimeFigureOut">
              <a:rPr lang="sk-SK" smtClean="0"/>
              <a:t>22.4.2023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0A154-2034-A5BB-8FC8-75750513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B9EA-D722-22F5-5871-D0C08E4A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6705-DBE4-2A49-A171-CF812FC440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528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46BE-A52D-322E-E8A7-A4DCD1AB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B413E-63BC-88B5-301F-2A6329014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61AFA-1F59-6BA4-4A62-F72A3B2FC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19BA2-24F4-E655-2D09-CEC48C25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3CAA-E372-EC40-A6D0-E9B2BFEDAD4D}" type="datetimeFigureOut">
              <a:rPr lang="sk-SK" smtClean="0"/>
              <a:t>22.4.2023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630F-1421-92CA-5F33-CDB6E528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859D1-69EA-6C0E-9ECD-20859A2A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6705-DBE4-2A49-A171-CF812FC440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1814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6DAF-CF3A-F252-0BB8-BFF2BE71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7DEEE-8F4E-BE50-C3E6-3A3A3CCD0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4A22A-E6C9-6E02-33E1-AAD2CAE3B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0FC60-8389-66A8-703A-FC84B1366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092B0-888F-A755-44EB-6713D98BA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C8D0F-A76B-A561-3606-25E83E56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3CAA-E372-EC40-A6D0-E9B2BFEDAD4D}" type="datetimeFigureOut">
              <a:rPr lang="sk-SK" smtClean="0"/>
              <a:t>22.4.2023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A3860-B6FC-78DF-99F6-8F71450F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B59EC-51E0-5AE5-643A-B5F27047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6705-DBE4-2A49-A171-CF812FC440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954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67BB-BB15-CB9C-8CF0-897637D0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648C8-07BA-E29A-41FF-AB93AA02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3CAA-E372-EC40-A6D0-E9B2BFEDAD4D}" type="datetimeFigureOut">
              <a:rPr lang="sk-SK" smtClean="0"/>
              <a:t>22.4.2023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8BDBE-B952-692A-C6CF-A191B913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28557-CECF-7ED3-3B05-5CBC4DA3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6705-DBE4-2A49-A171-CF812FC440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860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A80BF-E042-BF36-4634-02C2BD30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3CAA-E372-EC40-A6D0-E9B2BFEDAD4D}" type="datetimeFigureOut">
              <a:rPr lang="sk-SK" smtClean="0"/>
              <a:t>22.4.2023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D1732-9FC0-C925-2C74-A1F24990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90739-BC9D-F4B7-38AD-2C685C86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6705-DBE4-2A49-A171-CF812FC440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821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850F-A85E-8FE6-AE57-DF6C5CB3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61AAF-D933-BD28-C2E8-CEBB08B3B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885D2-1301-3EDE-74A7-C16F070C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2F85D-0D12-3486-F508-D9AE70C1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3CAA-E372-EC40-A6D0-E9B2BFEDAD4D}" type="datetimeFigureOut">
              <a:rPr lang="sk-SK" smtClean="0"/>
              <a:t>22.4.2023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79ECB-C531-4348-8693-28A78595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5CB1F-BD44-028A-5AEB-1F3676A4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6705-DBE4-2A49-A171-CF812FC440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8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8161-20AA-D51E-D093-AEE204DDF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D6713-ED7A-86E5-4921-1DF9CE164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D1C69-4CA6-E8E5-93A7-6681A585C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7CB61-04A8-835C-D5E4-4A265973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3CAA-E372-EC40-A6D0-E9B2BFEDAD4D}" type="datetimeFigureOut">
              <a:rPr lang="sk-SK" smtClean="0"/>
              <a:t>22.4.2023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D333C-A5D1-A7F8-7776-68C31797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D7D87-A0A6-C4DC-8DA7-769F5BAF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6705-DBE4-2A49-A171-CF812FC440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81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556EA-5781-043E-2B80-571CC953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03192-6776-91B4-9DF0-5D1BE9F68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0BDDB-1748-2439-43CD-2F9E2E356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3CAA-E372-EC40-A6D0-E9B2BFEDAD4D}" type="datetimeFigureOut">
              <a:rPr lang="sk-SK" smtClean="0"/>
              <a:t>22.4.2023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4A6C9-1FB7-B396-8C5B-416DE3E0B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13B9-A150-7C91-D776-0C78DE2D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26705-DBE4-2A49-A171-CF812FC440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543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457652A1-7973-61DC-E6C5-32BCDC332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809" y="3609545"/>
            <a:ext cx="8135835" cy="323891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644FB6E-BE6D-E6CE-FB5C-0B52C34DD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642" y="9545"/>
            <a:ext cx="5133912" cy="360000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F0E857C-C846-5D3A-23FA-03446D03C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513391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6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 Kurka</dc:creator>
  <cp:lastModifiedBy>Miro Kurka</cp:lastModifiedBy>
  <cp:revision>1</cp:revision>
  <dcterms:created xsi:type="dcterms:W3CDTF">2023-04-21T22:13:34Z</dcterms:created>
  <dcterms:modified xsi:type="dcterms:W3CDTF">2023-04-21T22:15:56Z</dcterms:modified>
</cp:coreProperties>
</file>