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2" r:id="rId4"/>
    <p:sldId id="257" r:id="rId5"/>
    <p:sldId id="258" r:id="rId6"/>
    <p:sldId id="259" r:id="rId7"/>
    <p:sldId id="260" r:id="rId8"/>
    <p:sldId id="266" r:id="rId9"/>
    <p:sldId id="265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7" r:id="rId1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78" y="8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0000">
            <a:off x="7412198" y="1869516"/>
            <a:ext cx="3888000" cy="9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187267" y="6354443"/>
            <a:ext cx="340786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Dragon source: </a:t>
            </a:r>
            <a:r>
              <a:rPr lang="sl-SI" sz="500" dirty="0"/>
              <a:t>https://www.flickr.com/photos/wili/2628869994/in/gallery-41926029@N05-72157622307278981/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795330" cy="648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0" y="5903976"/>
            <a:ext cx="2332800" cy="583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azure/docker" TargetMode="External"/><Relationship Id="rId2" Type="http://schemas.openxmlformats.org/officeDocument/2006/relationships/hyperlink" Target="https://devblogs.microsoft.com/visualstudio/visual-studio-container-tools-extension-preview-announcemen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odemag.com/article/181102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eremydmiller.com/2018/08/27/a-way-to-use-docker-for-integration-test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markheath.net/post/containers-versus-serverless-microservice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roslavpopovic/docker-aspnetcore-sample-2" TargetMode="External"/><Relationship Id="rId3" Type="http://schemas.openxmlformats.org/officeDocument/2006/relationships/hyperlink" Target="https://docs.microsoft.com/en-us/aspnet/core/host-and-deploy/docker/" TargetMode="External"/><Relationship Id="rId7" Type="http://schemas.openxmlformats.org/officeDocument/2006/relationships/hyperlink" Target="https://technodrone.blogspot.com/2019/02/goodbye-docker-and-thanks-for-all-fish.html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anselman.com/blog/DockerDesktopForWSL2IntegratesWindows10AndLinuxEvenCloser.aspx" TargetMode="External"/><Relationship Id="rId5" Type="http://schemas.openxmlformats.org/officeDocument/2006/relationships/hyperlink" Target="https://stackify.com/a-start-to-finish-guide-to-docker-for-net/" TargetMode="External"/><Relationship Id="rId4" Type="http://schemas.openxmlformats.org/officeDocument/2006/relationships/hyperlink" Target="https://www.pluralsight.com/paths/managing-containers-with-dock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9907" y="4302034"/>
            <a:ext cx="10800218" cy="1817779"/>
          </a:xfrm>
        </p:spPr>
        <p:txBody>
          <a:bodyPr/>
          <a:lstStyle/>
          <a:p>
            <a:r>
              <a:rPr lang="en-US" dirty="0"/>
              <a:t>Docker and ASP.NET Core</a:t>
            </a:r>
            <a:endParaRPr lang="sl-SI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1157" y="360588"/>
            <a:ext cx="10799762" cy="597355"/>
          </a:xfrm>
        </p:spPr>
        <p:txBody>
          <a:bodyPr/>
          <a:lstStyle/>
          <a:p>
            <a:r>
              <a:rPr lang="en-US" dirty="0"/>
              <a:t>Miroslav Popović</a:t>
            </a:r>
            <a:endParaRPr lang="sl-SI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490A35-353C-4DB0-9539-09BA4EC43928}"/>
              </a:ext>
            </a:extLst>
          </p:cNvPr>
          <p:cNvSpPr/>
          <p:nvPr/>
        </p:nvSpPr>
        <p:spPr>
          <a:xfrm>
            <a:off x="301184" y="1025055"/>
            <a:ext cx="57594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miroslavpopovic</a:t>
            </a:r>
            <a:br>
              <a:rPr lang="en-US" dirty="0"/>
            </a:br>
            <a:r>
              <a:rPr lang="en-US" dirty="0"/>
              <a:t>https://miroslavpopovic.com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EDBD-006D-4503-B46B-69E85A86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9187-487B-4ACB-B1C1-8D4FABEA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Visual Studio Container Tools Extension</a:t>
            </a:r>
            <a:r>
              <a:rPr lang="en-US" sz="3200" dirty="0"/>
              <a:t> for VS 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Docker extension</a:t>
            </a:r>
            <a:r>
              <a:rPr lang="en-US" sz="3200" dirty="0"/>
              <a:t> for VS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Setting Up a Developer Environment Using Docker</a:t>
            </a:r>
            <a:r>
              <a:rPr lang="en-US" sz="3200" dirty="0"/>
              <a:t> by Sahil Malik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3EF-B446-4906-8F02-B6287817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Remote -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E2F8-9919-4D87-90A7-1D0E7033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Docker container as dev environment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E69EC-06BE-46D6-AACF-A93815726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85" y="3307840"/>
            <a:ext cx="5900440" cy="2450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309FF-71EF-4C9D-825A-7BCE62815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6" y="3967553"/>
            <a:ext cx="1130962" cy="11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3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B6BB-FAAB-47A1-A9BD-C7B82034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/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18D8-D2E7-4CDE-AF97-9E8EADD9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7D81B-95D5-4524-A81D-4F39E7AC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69" y="1439813"/>
            <a:ext cx="5016761" cy="4379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36441-72C0-4C3D-8F3E-60465A6BF9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94" y="2124059"/>
            <a:ext cx="1963173" cy="1633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6ABCC-9FED-4165-8548-F7F5742B0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365" y="4436863"/>
            <a:ext cx="2221760" cy="11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44285-2506-4912-BEB6-80C34D45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up</a:t>
            </a:r>
          </a:p>
        </p:txBody>
      </p:sp>
    </p:spTree>
    <p:extLst>
      <p:ext uri="{BB962C8B-B14F-4D97-AF65-F5344CB8AC3E}">
        <p14:creationId xmlns:p14="http://schemas.microsoft.com/office/powerpoint/2010/main" val="161570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D6858-66BB-4193-AC3F-161EBE0C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A6A19-4A67-4A6C-AA33-085C67A7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Running Linux software on Windows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Using tools without installation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Integration testing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https://jeremydmiller.com/2018/08/27/a-way-to-use-docker-for-integration-tests/</a:t>
            </a:r>
            <a:r>
              <a:rPr lang="en-US" sz="28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CI/CD - DevOps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AWS or Azure deployment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Microservices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45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CD9D-7D09-4CD3-ABE4-ED020DBF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3DBF-FD22-4062-825F-06ECD19DE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Most of them are </a:t>
            </a:r>
            <a:br>
              <a:rPr lang="en-US" dirty="0"/>
            </a:br>
            <a:r>
              <a:rPr lang="en-US" dirty="0"/>
              <a:t>not Docker related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Edge versions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Community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17F29-D323-4519-A822-A0477CE1C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67" y="949847"/>
            <a:ext cx="6449121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0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11C0-27BF-4F93-A895-E1ED8D82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C7FC-7317-47F4-8718-1FF8C10E5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rise of serverless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https://markheath.net/post/containers-versus-serverless-microservices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89C1B-39CF-41D1-97AF-B6A3E2FF8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7" y="3744356"/>
            <a:ext cx="1456109" cy="2060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2B1A3-96C6-4C5D-ADEF-E79F394459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80" y="3821265"/>
            <a:ext cx="1607014" cy="1916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FC2A8-70D7-47A1-BBB1-BF8A8A23E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28" y="3821056"/>
            <a:ext cx="2239727" cy="1916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0777F-2E3E-49B4-86CC-86571D17B9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89" y="3830721"/>
            <a:ext cx="2072262" cy="2050138"/>
          </a:xfrm>
          <a:prstGeom prst="rect">
            <a:avLst/>
          </a:prstGeom>
        </p:spPr>
      </p:pic>
      <p:sp>
        <p:nvSpPr>
          <p:cNvPr id="8" name="Right Arrow 8">
            <a:extLst>
              <a:ext uri="{FF2B5EF4-FFF2-40B4-BE49-F238E27FC236}">
                <a16:creationId xmlns:a16="http://schemas.microsoft.com/office/drawing/2014/main" id="{CDBCF60B-9D9E-401D-9CE1-B4D269EBB154}"/>
              </a:ext>
            </a:extLst>
          </p:cNvPr>
          <p:cNvSpPr/>
          <p:nvPr/>
        </p:nvSpPr>
        <p:spPr>
          <a:xfrm>
            <a:off x="1809076" y="4667295"/>
            <a:ext cx="681789" cy="376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9">
            <a:extLst>
              <a:ext uri="{FF2B5EF4-FFF2-40B4-BE49-F238E27FC236}">
                <a16:creationId xmlns:a16="http://schemas.microsoft.com/office/drawing/2014/main" id="{D2D2D0C8-0683-4526-AA21-87DBEA5103C2}"/>
              </a:ext>
            </a:extLst>
          </p:cNvPr>
          <p:cNvSpPr/>
          <p:nvPr/>
        </p:nvSpPr>
        <p:spPr>
          <a:xfrm>
            <a:off x="4835985" y="4667295"/>
            <a:ext cx="681789" cy="376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0">
            <a:extLst>
              <a:ext uri="{FF2B5EF4-FFF2-40B4-BE49-F238E27FC236}">
                <a16:creationId xmlns:a16="http://schemas.microsoft.com/office/drawing/2014/main" id="{15EDB50D-E12C-452F-A848-38D1ED9C4928}"/>
              </a:ext>
            </a:extLst>
          </p:cNvPr>
          <p:cNvSpPr/>
          <p:nvPr/>
        </p:nvSpPr>
        <p:spPr>
          <a:xfrm>
            <a:off x="8171430" y="4667295"/>
            <a:ext cx="681789" cy="376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DB588-4A76-45D9-A7D8-1B6C7E0E4564}"/>
              </a:ext>
            </a:extLst>
          </p:cNvPr>
          <p:cNvSpPr txBox="1"/>
          <p:nvPr/>
        </p:nvSpPr>
        <p:spPr>
          <a:xfrm>
            <a:off x="289215" y="3240087"/>
            <a:ext cx="120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Bare metal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A4BAD-A06C-4FE4-AFB9-CD03632CD432}"/>
              </a:ext>
            </a:extLst>
          </p:cNvPr>
          <p:cNvSpPr txBox="1"/>
          <p:nvPr/>
        </p:nvSpPr>
        <p:spPr>
          <a:xfrm>
            <a:off x="2785480" y="3240087"/>
            <a:ext cx="175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6196D-320B-4CF0-92E9-4CA4F9D7D428}"/>
              </a:ext>
            </a:extLst>
          </p:cNvPr>
          <p:cNvSpPr txBox="1"/>
          <p:nvPr/>
        </p:nvSpPr>
        <p:spPr>
          <a:xfrm>
            <a:off x="6232965" y="3240087"/>
            <a:ext cx="119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37CA8-7072-4F99-8243-85810506EAB3}"/>
              </a:ext>
            </a:extLst>
          </p:cNvPr>
          <p:cNvSpPr txBox="1"/>
          <p:nvPr/>
        </p:nvSpPr>
        <p:spPr>
          <a:xfrm>
            <a:off x="9104331" y="3309616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Functions / </a:t>
            </a:r>
            <a:r>
              <a:rPr lang="en-US" dirty="0" err="1"/>
              <a:t>Serverless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956D-2A2F-411D-AF8F-77F01929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0F21-35CB-4042-A5D2-3CB72180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Docs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https://docs.docker.com/</a:t>
            </a:r>
            <a:r>
              <a:rPr lang="en-US" sz="2000" dirty="0"/>
              <a:t>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ASP.NET Core docs - </a:t>
            </a:r>
            <a:r>
              <a:rPr lang="en-US" sz="2000" dirty="0">
                <a:hlinkClick r:id="rId3"/>
              </a:rPr>
              <a:t>https://docs.microsoft.com/en-us/aspnet/core/host-and-deploy/docker/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Pluralsight courses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https://www.pluralsight.com/paths/managing-containers-with-docker</a:t>
            </a:r>
            <a:r>
              <a:rPr lang="en-US" sz="2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 start-to-finish guide to Docker for .NET by Daniel </a:t>
            </a:r>
            <a:r>
              <a:rPr lang="en-US" sz="2400" dirty="0" err="1"/>
              <a:t>Hilgarth</a:t>
            </a:r>
            <a:endParaRPr lang="en-US" sz="2400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https://stackify.com/a-start-to-finish-guide-to-docker-for-net/</a:t>
            </a:r>
            <a:r>
              <a:rPr lang="en-US" sz="2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Docker Desktop for Windows Future - WSL2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https://www.hanselman.com/blog/DockerDesktopForWSL2IntegratesWindows10AndLinuxEvenCloser.aspx</a:t>
            </a:r>
            <a:r>
              <a:rPr lang="en-US" sz="2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The death of Docker? by Maish </a:t>
            </a:r>
            <a:r>
              <a:rPr lang="en-US" sz="2400" dirty="0" err="1"/>
              <a:t>Saidel-Keesing</a:t>
            </a:r>
            <a:endParaRPr lang="en-US" sz="2400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https://technodrone.blogspot.com/2019/02/goodbye-docker-and-thanks-for-all-fish.html</a:t>
            </a:r>
            <a:r>
              <a:rPr lang="en-US" sz="2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Sample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https://github.com/miroslavpopovic/docker-aspnetcore-sample-2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898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4B7E-B178-44AF-877B-A47E5508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sz="44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9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43" y="1130084"/>
            <a:ext cx="4431814" cy="1475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49" y="3254304"/>
            <a:ext cx="2067736" cy="629000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to our AWESOME sponsors!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06" y="3820453"/>
            <a:ext cx="1378076" cy="684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75" y="1786038"/>
            <a:ext cx="4144324" cy="15244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04" y="3173964"/>
            <a:ext cx="1575633" cy="7896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49" y="1300135"/>
            <a:ext cx="1746766" cy="1238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72" y="4795333"/>
            <a:ext cx="2781471" cy="517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40" y="4598632"/>
            <a:ext cx="1034553" cy="1035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60" y="5439268"/>
            <a:ext cx="2285892" cy="3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 stand-alone, executable software packages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Encapsulates the app and dependencies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Share the same OS kernel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Isolate software from surroundings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Build once, run everywhere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Shipping containers paradigm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99907-6CBD-40B3-A237-4885ABB7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587" y="3631208"/>
            <a:ext cx="4347901" cy="230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like Virtual Machines?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19CD41-2A89-405C-ABE1-7505E7D8C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No, more lightweight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Runs as a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Smaller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Faster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15DB5-FC3A-416C-92F3-ECCC29FB5D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41" y="453838"/>
            <a:ext cx="2728009" cy="244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9FC06-2082-4767-A6E0-8FC5877CF4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41" y="3286825"/>
            <a:ext cx="2721468" cy="24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7300-B614-47AF-B61E-6F2CFF40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vs. container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594D4FF3-73D2-4217-820E-0416E17CC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7" t="22730" r="11192" b="6586"/>
          <a:stretch/>
        </p:blipFill>
        <p:spPr>
          <a:xfrm>
            <a:off x="8107644" y="3805336"/>
            <a:ext cx="2828925" cy="19986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BC16BEC-7712-4BF6-BC20-AD4A1EA89929}"/>
              </a:ext>
            </a:extLst>
          </p:cNvPr>
          <p:cNvGrpSpPr/>
          <p:nvPr/>
        </p:nvGrpSpPr>
        <p:grpSpPr>
          <a:xfrm>
            <a:off x="2892876" y="3109853"/>
            <a:ext cx="2601798" cy="2582052"/>
            <a:chOff x="4795101" y="3612841"/>
            <a:chExt cx="2601798" cy="25820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C95841-3365-4E82-B26A-1A8FBB153283}"/>
                </a:ext>
              </a:extLst>
            </p:cNvPr>
            <p:cNvSpPr/>
            <p:nvPr/>
          </p:nvSpPr>
          <p:spPr>
            <a:xfrm>
              <a:off x="4795101" y="5836674"/>
              <a:ext cx="2601798" cy="3582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8CC77-2DA7-4ADA-84DC-0937F2391A85}"/>
                </a:ext>
              </a:extLst>
            </p:cNvPr>
            <p:cNvSpPr/>
            <p:nvPr/>
          </p:nvSpPr>
          <p:spPr>
            <a:xfrm>
              <a:off x="4795101" y="5393056"/>
              <a:ext cx="2601798" cy="3582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Docker daemon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517A8-AC29-420F-BF14-6089FFD6FCCE}"/>
                </a:ext>
              </a:extLst>
            </p:cNvPr>
            <p:cNvSpPr/>
            <p:nvPr/>
          </p:nvSpPr>
          <p:spPr>
            <a:xfrm>
              <a:off x="4795101" y="4949438"/>
              <a:ext cx="2601798" cy="358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scratch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862BF1-2550-42B9-8ADE-181A9D1E7B80}"/>
                </a:ext>
              </a:extLst>
            </p:cNvPr>
            <p:cNvSpPr/>
            <p:nvPr/>
          </p:nvSpPr>
          <p:spPr>
            <a:xfrm>
              <a:off x="4795101" y="4505820"/>
              <a:ext cx="2601798" cy="358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debian:stretch-slim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0E59BE-9EDB-41B8-B145-676B6A91C99C}"/>
                </a:ext>
              </a:extLst>
            </p:cNvPr>
            <p:cNvSpPr/>
            <p:nvPr/>
          </p:nvSpPr>
          <p:spPr>
            <a:xfrm>
              <a:off x="4795101" y="4062202"/>
              <a:ext cx="2601798" cy="358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php:7.2-apache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B8B90C-641C-4AC6-814A-929A647B68C3}"/>
                </a:ext>
              </a:extLst>
            </p:cNvPr>
            <p:cNvSpPr/>
            <p:nvPr/>
          </p:nvSpPr>
          <p:spPr>
            <a:xfrm>
              <a:off x="4795101" y="3612841"/>
              <a:ext cx="2601798" cy="358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wordpress:latest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D396-D9AC-44D7-B0A1-8C780B215116}"/>
              </a:ext>
            </a:extLst>
          </p:cNvPr>
          <p:cNvSpPr/>
          <p:nvPr/>
        </p:nvSpPr>
        <p:spPr>
          <a:xfrm>
            <a:off x="3256283" y="2178522"/>
            <a:ext cx="1874983" cy="3325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/ layers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2E62C1-15C9-45C0-93CE-D2CAE421D89F}"/>
              </a:ext>
            </a:extLst>
          </p:cNvPr>
          <p:cNvGrpSpPr/>
          <p:nvPr/>
        </p:nvGrpSpPr>
        <p:grpSpPr>
          <a:xfrm>
            <a:off x="5871347" y="4100058"/>
            <a:ext cx="1859624" cy="440762"/>
            <a:chOff x="5074667" y="2588219"/>
            <a:chExt cx="2042665" cy="440762"/>
          </a:xfrm>
        </p:grpSpPr>
        <p:sp>
          <p:nvSpPr>
            <p:cNvPr id="15" name="Right Arrow 13">
              <a:extLst>
                <a:ext uri="{FF2B5EF4-FFF2-40B4-BE49-F238E27FC236}">
                  <a16:creationId xmlns:a16="http://schemas.microsoft.com/office/drawing/2014/main" id="{6FC19FF5-D9CA-47A5-AF6E-A06BE699AC4E}"/>
                </a:ext>
              </a:extLst>
            </p:cNvPr>
            <p:cNvSpPr/>
            <p:nvPr/>
          </p:nvSpPr>
          <p:spPr>
            <a:xfrm>
              <a:off x="5074667" y="2927927"/>
              <a:ext cx="2042665" cy="10105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29F3C9-5A80-4582-A1AB-5D5667EE56B6}"/>
                </a:ext>
              </a:extLst>
            </p:cNvPr>
            <p:cNvSpPr txBox="1"/>
            <p:nvPr/>
          </p:nvSpPr>
          <p:spPr>
            <a:xfrm>
              <a:off x="5290158" y="2588219"/>
              <a:ext cx="161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docker run</a:t>
              </a:r>
              <a:endParaRPr lang="en-US" sz="240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201E3-2E01-45B8-B209-5C74C686FAC1}"/>
              </a:ext>
            </a:extLst>
          </p:cNvPr>
          <p:cNvSpPr/>
          <p:nvPr/>
        </p:nvSpPr>
        <p:spPr>
          <a:xfrm>
            <a:off x="8584618" y="2178522"/>
            <a:ext cx="1874983" cy="3325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D43FBD-5B97-4CA8-9AAB-B7C28605785A}"/>
              </a:ext>
            </a:extLst>
          </p:cNvPr>
          <p:cNvGrpSpPr/>
          <p:nvPr/>
        </p:nvGrpSpPr>
        <p:grpSpPr>
          <a:xfrm>
            <a:off x="332423" y="3109852"/>
            <a:ext cx="2183779" cy="1694816"/>
            <a:chOff x="268909" y="3409866"/>
            <a:chExt cx="2183779" cy="16948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58BA1F-7EC2-4B8D-97BA-15DBB140016A}"/>
                </a:ext>
              </a:extLst>
            </p:cNvPr>
            <p:cNvSpPr/>
            <p:nvPr/>
          </p:nvSpPr>
          <p:spPr bwMode="auto">
            <a:xfrm>
              <a:off x="269240" y="3409866"/>
              <a:ext cx="2183448" cy="169481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532476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A2C50C-6D5A-49F5-BE53-CFF99E0FF064}"/>
                </a:ext>
              </a:extLst>
            </p:cNvPr>
            <p:cNvSpPr txBox="1"/>
            <p:nvPr/>
          </p:nvSpPr>
          <p:spPr>
            <a:xfrm>
              <a:off x="268909" y="4755060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Scratch : System.Object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1E8D98-7A87-42AF-8D67-1E72EB365DF1}"/>
                </a:ext>
              </a:extLst>
            </p:cNvPr>
            <p:cNvSpPr txBox="1"/>
            <p:nvPr/>
          </p:nvSpPr>
          <p:spPr>
            <a:xfrm>
              <a:off x="863624" y="4343454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Debian : Scratch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E54852-BE21-4127-A515-727934339DCE}"/>
                </a:ext>
              </a:extLst>
            </p:cNvPr>
            <p:cNvSpPr txBox="1"/>
            <p:nvPr/>
          </p:nvSpPr>
          <p:spPr>
            <a:xfrm>
              <a:off x="1203460" y="3899836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Php : Debian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34AECC-3F68-45F7-BAF6-9951EFCFE7BF}"/>
                </a:ext>
              </a:extLst>
            </p:cNvPr>
            <p:cNvSpPr txBox="1"/>
            <p:nvPr/>
          </p:nvSpPr>
          <p:spPr>
            <a:xfrm>
              <a:off x="948914" y="3491085"/>
              <a:ext cx="1459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WordPress : Php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850A1E-431E-47A1-9E32-9E9BEE0C3EAD}"/>
              </a:ext>
            </a:extLst>
          </p:cNvPr>
          <p:cNvSpPr txBox="1"/>
          <p:nvPr/>
        </p:nvSpPr>
        <p:spPr>
          <a:xfrm>
            <a:off x="5963428" y="3109853"/>
            <a:ext cx="1675459" cy="307777"/>
          </a:xfrm>
          <a:prstGeom prst="rect">
            <a:avLst/>
          </a:prstGeom>
          <a:solidFill>
            <a:srgbClr val="7030A0"/>
          </a:solidFill>
          <a:ln>
            <a:solidFill>
              <a:srgbClr val="53247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new WordPress()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AB1E77-5107-41A2-9078-5D83BA0C1CF9}"/>
              </a:ext>
            </a:extLst>
          </p:cNvPr>
          <p:cNvSpPr txBox="1"/>
          <p:nvPr/>
        </p:nvSpPr>
        <p:spPr>
          <a:xfrm>
            <a:off x="8640295" y="3109853"/>
            <a:ext cx="1763624" cy="307777"/>
          </a:xfrm>
          <a:prstGeom prst="rect">
            <a:avLst/>
          </a:prstGeom>
          <a:solidFill>
            <a:srgbClr val="7030A0"/>
          </a:solidFill>
          <a:ln>
            <a:solidFill>
              <a:srgbClr val="53247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WordPress</a:t>
            </a:r>
            <a:r>
              <a:rPr lang="en-US" sz="1400" dirty="0">
                <a:solidFill>
                  <a:schemeClr val="bg1"/>
                </a:solidFill>
              </a:rPr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Linux and Windows based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Docker 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Modularity and scalability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Docker compose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4195C-60C7-4755-A534-6CFD4EF0C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04" y="4609453"/>
            <a:ext cx="4550513" cy="11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32FA-8951-4EC7-AFCA-D3795AD6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C854-2361-4C8B-98C6-0653729D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Multi-platform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future of .NET ecosystem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EBAA7-6159-449D-A785-8F59D3BA0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17239" r="13367" b="18788"/>
          <a:stretch/>
        </p:blipFill>
        <p:spPr>
          <a:xfrm>
            <a:off x="8379330" y="3195549"/>
            <a:ext cx="2780795" cy="2459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9A262-EF92-4A59-866F-F599BCF13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38" y="3240087"/>
            <a:ext cx="2283178" cy="24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34BD5A-D44E-4E8C-9D1C-959C7E75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86198150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365</Words>
  <Application>Microsoft Office PowerPoint</Application>
  <PresentationFormat>Custom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Segoe UI</vt:lpstr>
      <vt:lpstr>Wingdings</vt:lpstr>
      <vt:lpstr>SQLSatOslo 2016</vt:lpstr>
      <vt:lpstr>Docker and ASP.NET Core</vt:lpstr>
      <vt:lpstr>Thank you to our AWESOME sponsors!</vt:lpstr>
      <vt:lpstr>Introduction</vt:lpstr>
      <vt:lpstr>What are containers</vt:lpstr>
      <vt:lpstr>So, like Virtual Machines?</vt:lpstr>
      <vt:lpstr>Image vs. container</vt:lpstr>
      <vt:lpstr>Docker</vt:lpstr>
      <vt:lpstr>ASP.NET Core</vt:lpstr>
      <vt:lpstr>Demo</vt:lpstr>
      <vt:lpstr>Dev Tools</vt:lpstr>
      <vt:lpstr>Visual Studio Code Remote - Containers</vt:lpstr>
      <vt:lpstr>Docker Swarm / Kubernetes</vt:lpstr>
      <vt:lpstr>Closing up</vt:lpstr>
      <vt:lpstr>Scenarios</vt:lpstr>
      <vt:lpstr>Problems</vt:lpstr>
      <vt:lpstr>What’s next?</vt:lpstr>
      <vt:lpstr>Further research</vt:lpstr>
      <vt:lpstr>Thank you! Questions?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Miroslav Popovic</cp:lastModifiedBy>
  <cp:revision>67</cp:revision>
  <dcterms:created xsi:type="dcterms:W3CDTF">2011-08-19T20:30:49Z</dcterms:created>
  <dcterms:modified xsi:type="dcterms:W3CDTF">2019-12-12T12:51:53Z</dcterms:modified>
</cp:coreProperties>
</file>