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5" r:id="rId2"/>
    <p:sldId id="270" r:id="rId3"/>
    <p:sldId id="264" r:id="rId4"/>
    <p:sldId id="266" r:id="rId5"/>
    <p:sldId id="272" r:id="rId6"/>
    <p:sldId id="269" r:id="rId7"/>
    <p:sldId id="273" r:id="rId8"/>
    <p:sldId id="274" r:id="rId9"/>
    <p:sldId id="275" r:id="rId10"/>
    <p:sldId id="276" r:id="rId11"/>
    <p:sldId id="283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90" r:id="rId24"/>
    <p:sldId id="289" r:id="rId25"/>
    <p:sldId id="291" r:id="rId26"/>
    <p:sldId id="292" r:id="rId27"/>
    <p:sldId id="294" r:id="rId28"/>
    <p:sldId id="293" r:id="rId29"/>
    <p:sldId id="295" r:id="rId30"/>
    <p:sldId id="296" r:id="rId31"/>
    <p:sldId id="267" r:id="rId32"/>
    <p:sldId id="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9864" autoAdjust="0"/>
  </p:normalViewPr>
  <p:slideViewPr>
    <p:cSldViewPr>
      <p:cViewPr>
        <p:scale>
          <a:sx n="75" d="100"/>
          <a:sy n="75" d="100"/>
        </p:scale>
        <p:origin x="-2478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A1ED7-5583-452E-984C-20C0693588F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76B0C-4532-4F5F-94F0-B731826A1336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click</a:t>
          </a:r>
          <a:endParaRPr lang="en-US" dirty="0"/>
        </a:p>
      </dgm:t>
    </dgm:pt>
    <dgm:pt modelId="{09E7A9F0-5D95-46FA-8CB2-AFED76F45915}" type="parTrans" cxnId="{A560084A-C4F8-45D4-9A8F-174B89C0EECC}">
      <dgm:prSet/>
      <dgm:spPr/>
      <dgm:t>
        <a:bodyPr/>
        <a:lstStyle/>
        <a:p>
          <a:endParaRPr lang="en-US"/>
        </a:p>
      </dgm:t>
    </dgm:pt>
    <dgm:pt modelId="{D9AA305A-18A6-4AAF-91F6-8B44F38A8C34}" type="sibTrans" cxnId="{A560084A-C4F8-45D4-9A8F-174B89C0EECC}">
      <dgm:prSet/>
      <dgm:spPr/>
      <dgm:t>
        <a:bodyPr/>
        <a:lstStyle/>
        <a:p>
          <a:endParaRPr lang="en-US"/>
        </a:p>
      </dgm:t>
    </dgm:pt>
    <dgm:pt modelId="{65A9A94D-D382-463E-BD37-9C18E390F11D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disable</a:t>
          </a:r>
          <a:endParaRPr lang="en-US" dirty="0"/>
        </a:p>
      </dgm:t>
    </dgm:pt>
    <dgm:pt modelId="{C2EBE2C7-EB3C-4046-A1C5-710763EBCE0E}" type="parTrans" cxnId="{B4B33656-05B4-4980-A145-A5A6E937DBDA}">
      <dgm:prSet/>
      <dgm:spPr/>
      <dgm:t>
        <a:bodyPr/>
        <a:lstStyle/>
        <a:p>
          <a:endParaRPr lang="en-US"/>
        </a:p>
      </dgm:t>
    </dgm:pt>
    <dgm:pt modelId="{FED6320D-BA1B-4FE6-8F11-8B31797B2180}" type="sibTrans" cxnId="{B4B33656-05B4-4980-A145-A5A6E937DBDA}">
      <dgm:prSet/>
      <dgm:spPr/>
      <dgm:t>
        <a:bodyPr/>
        <a:lstStyle/>
        <a:p>
          <a:endParaRPr lang="en-US"/>
        </a:p>
      </dgm:t>
    </dgm:pt>
    <dgm:pt modelId="{E5145395-898F-4545-8172-4D5697764634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enable</a:t>
          </a:r>
          <a:endParaRPr lang="en-US" dirty="0"/>
        </a:p>
      </dgm:t>
    </dgm:pt>
    <dgm:pt modelId="{9801827A-C83E-4A56-A9CC-E417F059137D}" type="parTrans" cxnId="{094EC8BC-BD58-4484-9B23-A20812E79A92}">
      <dgm:prSet/>
      <dgm:spPr/>
      <dgm:t>
        <a:bodyPr/>
        <a:lstStyle/>
        <a:p>
          <a:endParaRPr lang="en-US"/>
        </a:p>
      </dgm:t>
    </dgm:pt>
    <dgm:pt modelId="{A4D7636E-50A9-4ADF-9C6A-12C840DCAAC1}" type="sibTrans" cxnId="{094EC8BC-BD58-4484-9B23-A20812E79A92}">
      <dgm:prSet/>
      <dgm:spPr/>
      <dgm:t>
        <a:bodyPr/>
        <a:lstStyle/>
        <a:p>
          <a:endParaRPr lang="en-US"/>
        </a:p>
      </dgm:t>
    </dgm:pt>
    <dgm:pt modelId="{E4709F6C-E085-46A7-A49F-83C441782612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event</a:t>
          </a:r>
          <a:endParaRPr lang="en-US" dirty="0"/>
        </a:p>
      </dgm:t>
    </dgm:pt>
    <dgm:pt modelId="{2D168B79-9430-4A38-8362-DBE131F08C43}" type="parTrans" cxnId="{BDC38297-F338-40A8-8B95-A3242873186A}">
      <dgm:prSet/>
      <dgm:spPr/>
      <dgm:t>
        <a:bodyPr/>
        <a:lstStyle/>
        <a:p>
          <a:endParaRPr lang="en-US"/>
        </a:p>
      </dgm:t>
    </dgm:pt>
    <dgm:pt modelId="{18877E1F-8F6C-46E1-A43F-9485BDD77BF6}" type="sibTrans" cxnId="{BDC38297-F338-40A8-8B95-A3242873186A}">
      <dgm:prSet/>
      <dgm:spPr/>
      <dgm:t>
        <a:bodyPr/>
        <a:lstStyle/>
        <a:p>
          <a:endParaRPr lang="en-US"/>
        </a:p>
      </dgm:t>
    </dgm:pt>
    <dgm:pt modelId="{8F12A5B4-E9D5-4F63-A21D-DDADE811E0C1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options</a:t>
          </a:r>
          <a:endParaRPr lang="en-US" dirty="0"/>
        </a:p>
      </dgm:t>
    </dgm:pt>
    <dgm:pt modelId="{B94F2152-F9DA-4903-ADDA-6DCA3B91CEE9}" type="parTrans" cxnId="{E099AE84-E8AC-470C-81A2-546F029C97C7}">
      <dgm:prSet/>
      <dgm:spPr/>
      <dgm:t>
        <a:bodyPr/>
        <a:lstStyle/>
        <a:p>
          <a:endParaRPr lang="en-US"/>
        </a:p>
      </dgm:t>
    </dgm:pt>
    <dgm:pt modelId="{6CB2FFA1-1296-49F1-AA50-C0D386521F43}" type="sibTrans" cxnId="{E099AE84-E8AC-470C-81A2-546F029C97C7}">
      <dgm:prSet/>
      <dgm:spPr/>
      <dgm:t>
        <a:bodyPr/>
        <a:lstStyle/>
        <a:p>
          <a:endParaRPr lang="en-US"/>
        </a:p>
      </dgm:t>
    </dgm:pt>
    <dgm:pt modelId="{3D6BA777-196B-45A7-AD12-FAF6A35D5B75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selectedOptions</a:t>
          </a:r>
          <a:endParaRPr lang="en-US" dirty="0"/>
        </a:p>
      </dgm:t>
    </dgm:pt>
    <dgm:pt modelId="{4ED8622F-8316-4665-81A8-D12237FD5258}" type="parTrans" cxnId="{D9EC1F4D-65FA-4C3C-89FB-1090DBA777FA}">
      <dgm:prSet/>
      <dgm:spPr/>
      <dgm:t>
        <a:bodyPr/>
        <a:lstStyle/>
        <a:p>
          <a:endParaRPr lang="en-US"/>
        </a:p>
      </dgm:t>
    </dgm:pt>
    <dgm:pt modelId="{A5D95431-070D-4A09-8483-F929A53F5AFD}" type="sibTrans" cxnId="{D9EC1F4D-65FA-4C3C-89FB-1090DBA777FA}">
      <dgm:prSet/>
      <dgm:spPr/>
      <dgm:t>
        <a:bodyPr/>
        <a:lstStyle/>
        <a:p>
          <a:endParaRPr lang="en-US"/>
        </a:p>
      </dgm:t>
    </dgm:pt>
    <dgm:pt modelId="{23E7B3FB-8E3C-43A6-8244-9797E6877A58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uniqueName</a:t>
          </a:r>
          <a:endParaRPr lang="en-US" dirty="0"/>
        </a:p>
      </dgm:t>
    </dgm:pt>
    <dgm:pt modelId="{62739532-5932-4941-A695-2BEA68B420D2}" type="parTrans" cxnId="{094BC316-6A78-44A9-8953-B2E5287DF4BE}">
      <dgm:prSet/>
      <dgm:spPr/>
      <dgm:t>
        <a:bodyPr/>
        <a:lstStyle/>
        <a:p>
          <a:endParaRPr lang="en-US"/>
        </a:p>
      </dgm:t>
    </dgm:pt>
    <dgm:pt modelId="{76CA2EE1-FC18-40FB-8D4F-F5680391BAFE}" type="sibTrans" cxnId="{094BC316-6A78-44A9-8953-B2E5287DF4BE}">
      <dgm:prSet/>
      <dgm:spPr/>
      <dgm:t>
        <a:bodyPr/>
        <a:lstStyle/>
        <a:p>
          <a:endParaRPr lang="en-US"/>
        </a:p>
      </dgm:t>
    </dgm:pt>
    <dgm:pt modelId="{A64DF646-198B-4B8A-BC01-A7D24A148A63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234ED662-B757-4D0F-9907-8E0401ACFB45}" type="parTrans" cxnId="{22D612E5-9B29-476D-BD23-05B1CF9403E6}">
      <dgm:prSet/>
      <dgm:spPr/>
      <dgm:t>
        <a:bodyPr/>
        <a:lstStyle/>
        <a:p>
          <a:endParaRPr lang="en-US"/>
        </a:p>
      </dgm:t>
    </dgm:pt>
    <dgm:pt modelId="{27580BD5-E59C-42D9-86C4-AF7140D8B8BB}" type="sibTrans" cxnId="{22D612E5-9B29-476D-BD23-05B1CF9403E6}">
      <dgm:prSet/>
      <dgm:spPr/>
      <dgm:t>
        <a:bodyPr/>
        <a:lstStyle/>
        <a:p>
          <a:endParaRPr lang="en-US"/>
        </a:p>
      </dgm:t>
    </dgm:pt>
    <dgm:pt modelId="{813242EF-D70B-4F21-B075-A85C05A117FB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submit</a:t>
          </a:r>
          <a:endParaRPr lang="en-US" dirty="0"/>
        </a:p>
      </dgm:t>
    </dgm:pt>
    <dgm:pt modelId="{A4FA1A0A-50DA-40C1-8103-935E3FFEAD6F}" type="parTrans" cxnId="{CF86AD47-1050-4567-AF02-078BF2E5AFBB}">
      <dgm:prSet/>
      <dgm:spPr/>
      <dgm:t>
        <a:bodyPr/>
        <a:lstStyle/>
        <a:p>
          <a:endParaRPr lang="en-US"/>
        </a:p>
      </dgm:t>
    </dgm:pt>
    <dgm:pt modelId="{565E7863-FA98-4F4E-A9F2-466DA23B4B60}" type="sibTrans" cxnId="{CF86AD47-1050-4567-AF02-078BF2E5AFBB}">
      <dgm:prSet/>
      <dgm:spPr/>
      <dgm:t>
        <a:bodyPr/>
        <a:lstStyle/>
        <a:p>
          <a:endParaRPr lang="en-US"/>
        </a:p>
      </dgm:t>
    </dgm:pt>
    <dgm:pt modelId="{6B25B063-5439-4239-87D3-76B05A13A031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checked</a:t>
          </a:r>
          <a:endParaRPr lang="en-US" dirty="0"/>
        </a:p>
      </dgm:t>
    </dgm:pt>
    <dgm:pt modelId="{CF877E94-5451-4AA6-87BF-586520864D4D}" type="parTrans" cxnId="{30487E0C-D020-4F7C-B290-94A83F158AB7}">
      <dgm:prSet/>
      <dgm:spPr/>
      <dgm:t>
        <a:bodyPr/>
        <a:lstStyle/>
        <a:p>
          <a:endParaRPr lang="en-US"/>
        </a:p>
      </dgm:t>
    </dgm:pt>
    <dgm:pt modelId="{6F5B6247-5141-49C1-8AE1-A4A4ACC9E1A9}" type="sibTrans" cxnId="{30487E0C-D020-4F7C-B290-94A83F158AB7}">
      <dgm:prSet/>
      <dgm:spPr/>
      <dgm:t>
        <a:bodyPr/>
        <a:lstStyle/>
        <a:p>
          <a:endParaRPr lang="en-US"/>
        </a:p>
      </dgm:t>
    </dgm:pt>
    <dgm:pt modelId="{E5614342-3144-48F5-AC41-93C8EA50F956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css</a:t>
          </a:r>
          <a:endParaRPr lang="en-US" dirty="0"/>
        </a:p>
      </dgm:t>
    </dgm:pt>
    <dgm:pt modelId="{BCCC33EF-F477-409A-B0E3-740E5ED1C582}" type="parTrans" cxnId="{65ADFA52-FF15-4215-BB8C-3C0BE1DBC1CC}">
      <dgm:prSet/>
      <dgm:spPr/>
      <dgm:t>
        <a:bodyPr/>
        <a:lstStyle/>
        <a:p>
          <a:endParaRPr lang="en-US"/>
        </a:p>
      </dgm:t>
    </dgm:pt>
    <dgm:pt modelId="{19C82CDA-EB32-4E2B-9400-1A52D65ED597}" type="sibTrans" cxnId="{65ADFA52-FF15-4215-BB8C-3C0BE1DBC1CC}">
      <dgm:prSet/>
      <dgm:spPr/>
      <dgm:t>
        <a:bodyPr/>
        <a:lstStyle/>
        <a:p>
          <a:endParaRPr lang="en-US"/>
        </a:p>
      </dgm:t>
    </dgm:pt>
    <dgm:pt modelId="{87BA7CD1-2BBA-43BC-AA76-3793994C0843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8D03476D-7DBE-4635-812C-CA3C68E028F0}" type="parTrans" cxnId="{888B172F-E6EB-4413-8DD2-4D0B30381879}">
      <dgm:prSet/>
      <dgm:spPr/>
      <dgm:t>
        <a:bodyPr/>
        <a:lstStyle/>
        <a:p>
          <a:endParaRPr lang="en-US"/>
        </a:p>
      </dgm:t>
    </dgm:pt>
    <dgm:pt modelId="{2EF8160E-AFCC-471F-B665-023A77A48405}" type="sibTrans" cxnId="{888B172F-E6EB-4413-8DD2-4D0B30381879}">
      <dgm:prSet/>
      <dgm:spPr/>
      <dgm:t>
        <a:bodyPr/>
        <a:lstStyle/>
        <a:p>
          <a:endParaRPr lang="en-US"/>
        </a:p>
      </dgm:t>
    </dgm:pt>
    <dgm:pt modelId="{0F24E0F3-D30A-4DD1-BC45-4E6010142D60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style</a:t>
          </a:r>
          <a:endParaRPr lang="en-US" dirty="0"/>
        </a:p>
      </dgm:t>
    </dgm:pt>
    <dgm:pt modelId="{43DED3C6-10DD-4AF8-B4D2-AE6196584EA5}" type="parTrans" cxnId="{2B982B73-9F86-4B28-B4D3-4660FFC8407F}">
      <dgm:prSet/>
      <dgm:spPr/>
      <dgm:t>
        <a:bodyPr/>
        <a:lstStyle/>
        <a:p>
          <a:endParaRPr lang="en-US"/>
        </a:p>
      </dgm:t>
    </dgm:pt>
    <dgm:pt modelId="{DE516200-5B2A-4E08-A39A-FBEE6AD7B95C}" type="sibTrans" cxnId="{2B982B73-9F86-4B28-B4D3-4660FFC8407F}">
      <dgm:prSet/>
      <dgm:spPr/>
      <dgm:t>
        <a:bodyPr/>
        <a:lstStyle/>
        <a:p>
          <a:endParaRPr lang="en-US"/>
        </a:p>
      </dgm:t>
    </dgm:pt>
    <dgm:pt modelId="{A91162FB-32C4-462D-B1AC-A93CFF4FC5FA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text</a:t>
          </a:r>
          <a:endParaRPr lang="en-US" dirty="0"/>
        </a:p>
      </dgm:t>
    </dgm:pt>
    <dgm:pt modelId="{85D77700-B068-40EA-82A1-2560217E7FDC}" type="parTrans" cxnId="{12DBA909-669E-4199-A0E1-880ABB4E523A}">
      <dgm:prSet/>
      <dgm:spPr/>
      <dgm:t>
        <a:bodyPr/>
        <a:lstStyle/>
        <a:p>
          <a:endParaRPr lang="en-US"/>
        </a:p>
      </dgm:t>
    </dgm:pt>
    <dgm:pt modelId="{CD56A0CC-3E7A-4817-8123-581AD32A0B35}" type="sibTrans" cxnId="{12DBA909-669E-4199-A0E1-880ABB4E523A}">
      <dgm:prSet/>
      <dgm:spPr/>
      <dgm:t>
        <a:bodyPr/>
        <a:lstStyle/>
        <a:p>
          <a:endParaRPr lang="en-US"/>
        </a:p>
      </dgm:t>
    </dgm:pt>
    <dgm:pt modelId="{1CDDD3B3-9522-4108-A026-B7E0788C25C3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attr</a:t>
          </a:r>
          <a:endParaRPr lang="en-US" dirty="0"/>
        </a:p>
      </dgm:t>
    </dgm:pt>
    <dgm:pt modelId="{82315A10-9300-49AE-B834-311F538331FC}" type="parTrans" cxnId="{9D476821-A288-4A1D-9FB9-CF35314151A3}">
      <dgm:prSet/>
      <dgm:spPr/>
      <dgm:t>
        <a:bodyPr/>
        <a:lstStyle/>
        <a:p>
          <a:endParaRPr lang="en-US"/>
        </a:p>
      </dgm:t>
    </dgm:pt>
    <dgm:pt modelId="{F71CD8C3-5873-4678-9F63-7A03ADB0E99A}" type="sibTrans" cxnId="{9D476821-A288-4A1D-9FB9-CF35314151A3}">
      <dgm:prSet/>
      <dgm:spPr/>
      <dgm:t>
        <a:bodyPr/>
        <a:lstStyle/>
        <a:p>
          <a:endParaRPr lang="en-US"/>
        </a:p>
      </dgm:t>
    </dgm:pt>
    <dgm:pt modelId="{03FBF9C1-916F-466D-AB59-2CE598B2AAEF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hasfocus</a:t>
          </a:r>
          <a:endParaRPr lang="en-US" dirty="0"/>
        </a:p>
      </dgm:t>
    </dgm:pt>
    <dgm:pt modelId="{0EBC1399-1BEB-49FF-8AB1-9E824449803D}" type="parTrans" cxnId="{7E73A16C-B05B-4921-8EB5-CB9418A2427F}">
      <dgm:prSet/>
      <dgm:spPr/>
      <dgm:t>
        <a:bodyPr/>
        <a:lstStyle/>
        <a:p>
          <a:endParaRPr lang="en-US"/>
        </a:p>
      </dgm:t>
    </dgm:pt>
    <dgm:pt modelId="{F457B1B9-EAF2-48C1-8C3B-F8DE7E1B53AA}" type="sibTrans" cxnId="{7E73A16C-B05B-4921-8EB5-CB9418A2427F}">
      <dgm:prSet/>
      <dgm:spPr/>
      <dgm:t>
        <a:bodyPr/>
        <a:lstStyle/>
        <a:p>
          <a:endParaRPr lang="en-US"/>
        </a:p>
      </dgm:t>
    </dgm:pt>
    <dgm:pt modelId="{98F18CCB-3DA1-4C74-BEFC-552642C8B01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visible</a:t>
          </a:r>
          <a:endParaRPr lang="en-US" dirty="0"/>
        </a:p>
      </dgm:t>
    </dgm:pt>
    <dgm:pt modelId="{96B20684-A438-494F-A193-30746AFC4959}" type="parTrans" cxnId="{02EB0D1A-EE30-4826-A0D4-E031800C351C}">
      <dgm:prSet/>
      <dgm:spPr/>
      <dgm:t>
        <a:bodyPr/>
        <a:lstStyle/>
        <a:p>
          <a:endParaRPr lang="en-US"/>
        </a:p>
      </dgm:t>
    </dgm:pt>
    <dgm:pt modelId="{E3E6A0A4-9819-4396-BB9F-66760B0FC341}" type="sibTrans" cxnId="{02EB0D1A-EE30-4826-A0D4-E031800C351C}">
      <dgm:prSet/>
      <dgm:spPr/>
      <dgm:t>
        <a:bodyPr/>
        <a:lstStyle/>
        <a:p>
          <a:endParaRPr lang="en-US"/>
        </a:p>
      </dgm:t>
    </dgm:pt>
    <dgm:pt modelId="{9EAB29C8-B771-4095-95CA-31C2BC3E3CCF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optionsText</a:t>
          </a:r>
          <a:endParaRPr lang="en-US" dirty="0"/>
        </a:p>
      </dgm:t>
    </dgm:pt>
    <dgm:pt modelId="{4328D25E-B0EB-4E69-83FB-7F8A887E7F7F}" type="parTrans" cxnId="{2D98A475-1761-44A6-9AFC-287887F4A274}">
      <dgm:prSet/>
      <dgm:spPr/>
      <dgm:t>
        <a:bodyPr/>
        <a:lstStyle/>
        <a:p>
          <a:endParaRPr lang="en-US"/>
        </a:p>
      </dgm:t>
    </dgm:pt>
    <dgm:pt modelId="{1A9EBCB8-116C-46D1-8AE2-90A3B68AF148}" type="sibTrans" cxnId="{2D98A475-1761-44A6-9AFC-287887F4A274}">
      <dgm:prSet/>
      <dgm:spPr/>
      <dgm:t>
        <a:bodyPr/>
        <a:lstStyle/>
        <a:p>
          <a:endParaRPr lang="en-US"/>
        </a:p>
      </dgm:t>
    </dgm:pt>
    <dgm:pt modelId="{A7A4F69C-8EE5-43C3-B4C4-5D1EC1F35957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optionsValue</a:t>
          </a:r>
          <a:endParaRPr lang="en-US" dirty="0"/>
        </a:p>
      </dgm:t>
    </dgm:pt>
    <dgm:pt modelId="{16C7AA0B-C54F-4666-BA70-35ACF4B43823}" type="parTrans" cxnId="{B815B27B-24B6-4060-B5ED-8B4C4E12C9BB}">
      <dgm:prSet/>
      <dgm:spPr/>
      <dgm:t>
        <a:bodyPr/>
        <a:lstStyle/>
        <a:p>
          <a:endParaRPr lang="en-US"/>
        </a:p>
      </dgm:t>
    </dgm:pt>
    <dgm:pt modelId="{D3DB5822-A732-48F0-B71B-2CC46226F2B0}" type="sibTrans" cxnId="{B815B27B-24B6-4060-B5ED-8B4C4E12C9BB}">
      <dgm:prSet/>
      <dgm:spPr/>
      <dgm:t>
        <a:bodyPr/>
        <a:lstStyle/>
        <a:p>
          <a:endParaRPr lang="en-US"/>
        </a:p>
      </dgm:t>
    </dgm:pt>
    <dgm:pt modelId="{5DE74287-FF86-422A-8B4F-3E3A34DF1CBE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foreach</a:t>
          </a:r>
          <a:endParaRPr lang="en-US" dirty="0">
            <a:solidFill>
              <a:schemeClr val="tx1"/>
            </a:solidFill>
          </a:endParaRPr>
        </a:p>
      </dgm:t>
    </dgm:pt>
    <dgm:pt modelId="{739A1BFF-3A7C-4236-A425-D64E755B16EB}" type="parTrans" cxnId="{4D2FDF06-B3AE-450B-8EF9-5E2533C973CB}">
      <dgm:prSet/>
      <dgm:spPr/>
      <dgm:t>
        <a:bodyPr/>
        <a:lstStyle/>
        <a:p>
          <a:endParaRPr lang="en-US"/>
        </a:p>
      </dgm:t>
    </dgm:pt>
    <dgm:pt modelId="{1F7F4BF2-685D-4E55-8EE0-5CD9929CED7F}" type="sibTrans" cxnId="{4D2FDF06-B3AE-450B-8EF9-5E2533C973CB}">
      <dgm:prSet/>
      <dgm:spPr/>
      <dgm:t>
        <a:bodyPr/>
        <a:lstStyle/>
        <a:p>
          <a:endParaRPr lang="en-US"/>
        </a:p>
      </dgm:t>
    </dgm:pt>
    <dgm:pt modelId="{4AD7A87B-5FE8-4402-9770-BD365AC68F20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if</a:t>
          </a:r>
          <a:endParaRPr lang="en-US" dirty="0">
            <a:solidFill>
              <a:schemeClr val="tx1"/>
            </a:solidFill>
          </a:endParaRPr>
        </a:p>
      </dgm:t>
    </dgm:pt>
    <dgm:pt modelId="{9E26D0BD-122E-46B8-A6AA-120CBBFB0869}" type="parTrans" cxnId="{E98F3361-7089-49E0-9125-3D6C0AA74CA4}">
      <dgm:prSet/>
      <dgm:spPr/>
      <dgm:t>
        <a:bodyPr/>
        <a:lstStyle/>
        <a:p>
          <a:endParaRPr lang="en-US"/>
        </a:p>
      </dgm:t>
    </dgm:pt>
    <dgm:pt modelId="{5B4F3375-C5AA-4A9D-A390-4311FABD01DB}" type="sibTrans" cxnId="{E98F3361-7089-49E0-9125-3D6C0AA74CA4}">
      <dgm:prSet/>
      <dgm:spPr/>
      <dgm:t>
        <a:bodyPr/>
        <a:lstStyle/>
        <a:p>
          <a:endParaRPr lang="en-US"/>
        </a:p>
      </dgm:t>
    </dgm:pt>
    <dgm:pt modelId="{DE00DD16-691C-430E-ADD5-7F6854146571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ifnot</a:t>
          </a:r>
          <a:endParaRPr lang="en-US" dirty="0">
            <a:solidFill>
              <a:schemeClr val="tx1"/>
            </a:solidFill>
          </a:endParaRPr>
        </a:p>
      </dgm:t>
    </dgm:pt>
    <dgm:pt modelId="{E1F0558E-48FA-4B99-959E-B5A913678D44}" type="parTrans" cxnId="{1F81CF2D-C93D-4109-8FE7-3730A1B011F5}">
      <dgm:prSet/>
      <dgm:spPr/>
      <dgm:t>
        <a:bodyPr/>
        <a:lstStyle/>
        <a:p>
          <a:endParaRPr lang="en-US"/>
        </a:p>
      </dgm:t>
    </dgm:pt>
    <dgm:pt modelId="{4C191F80-270D-47C0-B425-06BAD8893146}" type="sibTrans" cxnId="{1F81CF2D-C93D-4109-8FE7-3730A1B011F5}">
      <dgm:prSet/>
      <dgm:spPr/>
      <dgm:t>
        <a:bodyPr/>
        <a:lstStyle/>
        <a:p>
          <a:endParaRPr lang="en-US"/>
        </a:p>
      </dgm:t>
    </dgm:pt>
    <dgm:pt modelId="{86753C59-F364-44B8-B823-F4471BCA627C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with</a:t>
          </a:r>
          <a:endParaRPr lang="en-US" dirty="0">
            <a:solidFill>
              <a:schemeClr val="tx1"/>
            </a:solidFill>
          </a:endParaRPr>
        </a:p>
      </dgm:t>
    </dgm:pt>
    <dgm:pt modelId="{42301F68-8DA7-41A5-85AA-81FA6A888827}" type="parTrans" cxnId="{71ADAD1C-59A4-443E-905A-02D522D3CC93}">
      <dgm:prSet/>
      <dgm:spPr/>
      <dgm:t>
        <a:bodyPr/>
        <a:lstStyle/>
        <a:p>
          <a:endParaRPr lang="en-US"/>
        </a:p>
      </dgm:t>
    </dgm:pt>
    <dgm:pt modelId="{40F86872-1342-4BE0-909B-A02D850CCB98}" type="sibTrans" cxnId="{71ADAD1C-59A4-443E-905A-02D522D3CC93}">
      <dgm:prSet/>
      <dgm:spPr/>
      <dgm:t>
        <a:bodyPr/>
        <a:lstStyle/>
        <a:p>
          <a:endParaRPr lang="en-US"/>
        </a:p>
      </dgm:t>
    </dgm:pt>
    <dgm:pt modelId="{B641A303-D512-45D9-BA75-A3F456F44986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template</a:t>
          </a:r>
          <a:endParaRPr lang="en-US" dirty="0">
            <a:solidFill>
              <a:schemeClr val="tx1"/>
            </a:solidFill>
          </a:endParaRPr>
        </a:p>
      </dgm:t>
    </dgm:pt>
    <dgm:pt modelId="{658C61E9-E968-47AB-8ADE-01A61D76CDC8}" type="parTrans" cxnId="{3A06682A-759B-45B2-AB5E-43E32C9AE293}">
      <dgm:prSet/>
      <dgm:spPr/>
      <dgm:t>
        <a:bodyPr/>
        <a:lstStyle/>
        <a:p>
          <a:endParaRPr lang="en-US"/>
        </a:p>
      </dgm:t>
    </dgm:pt>
    <dgm:pt modelId="{BA549663-1CEE-44B3-BEAA-07B7C46F9D4D}" type="sibTrans" cxnId="{3A06682A-759B-45B2-AB5E-43E32C9AE293}">
      <dgm:prSet/>
      <dgm:spPr/>
      <dgm:t>
        <a:bodyPr/>
        <a:lstStyle/>
        <a:p>
          <a:endParaRPr lang="en-US"/>
        </a:p>
      </dgm:t>
    </dgm:pt>
    <dgm:pt modelId="{FA7AC130-5933-4EF7-ADAA-CD7329CFB3AD}" type="pres">
      <dgm:prSet presAssocID="{F0EA1ED7-5583-452E-984C-20C0693588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D69CD6-95EB-4E07-8F77-CABFFEA6AB1B}" type="pres">
      <dgm:prSet presAssocID="{1CDDD3B3-9522-4108-A026-B7E0788C25C3}" presName="node" presStyleLbl="node1" presStyleIdx="0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5A8299C9-1882-48B3-8C86-C0ACE8501972}" type="pres">
      <dgm:prSet presAssocID="{F71CD8C3-5873-4678-9F63-7A03ADB0E99A}" presName="sibTrans" presStyleCnt="0"/>
      <dgm:spPr/>
    </dgm:pt>
    <dgm:pt modelId="{75FE6C53-CE4E-45F6-8EA8-CA8FF91CBC99}" type="pres">
      <dgm:prSet presAssocID="{6B25B063-5439-4239-87D3-76B05A13A031}" presName="node" presStyleLbl="node1" presStyleIdx="1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709959EA-CA97-4C26-99C8-A52579C4E081}" type="pres">
      <dgm:prSet presAssocID="{6F5B6247-5141-49C1-8AE1-A4A4ACC9E1A9}" presName="sibTrans" presStyleCnt="0"/>
      <dgm:spPr/>
    </dgm:pt>
    <dgm:pt modelId="{CF213E03-DBD4-40FB-89CD-A1D822C8050F}" type="pres">
      <dgm:prSet presAssocID="{D4E76B0C-4532-4F5F-94F0-B731826A1336}" presName="node" presStyleLbl="node1" presStyleIdx="2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937423D9-4215-44CE-BF12-1FD447DF2B97}" type="pres">
      <dgm:prSet presAssocID="{D9AA305A-18A6-4AAF-91F6-8B44F38A8C34}" presName="sibTrans" presStyleCnt="0"/>
      <dgm:spPr/>
    </dgm:pt>
    <dgm:pt modelId="{6296FCA8-AB23-4036-8934-701773B5C9F3}" type="pres">
      <dgm:prSet presAssocID="{E5614342-3144-48F5-AC41-93C8EA50F956}" presName="node" presStyleLbl="node1" presStyleIdx="3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0135EA2D-23A1-4881-8534-8F08A54ABE14}" type="pres">
      <dgm:prSet presAssocID="{19C82CDA-EB32-4E2B-9400-1A52D65ED597}" presName="sibTrans" presStyleCnt="0"/>
      <dgm:spPr/>
    </dgm:pt>
    <dgm:pt modelId="{17AA886B-24B1-4941-A7FC-752E908493F7}" type="pres">
      <dgm:prSet presAssocID="{65A9A94D-D382-463E-BD37-9C18E390F11D}" presName="node" presStyleLbl="node1" presStyleIdx="4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5693E281-D1D5-47C4-AD27-DE8AB1584358}" type="pres">
      <dgm:prSet presAssocID="{FED6320D-BA1B-4FE6-8F11-8B31797B2180}" presName="sibTrans" presStyleCnt="0"/>
      <dgm:spPr/>
    </dgm:pt>
    <dgm:pt modelId="{E6E9559E-4A6B-4261-8229-ED31285FA94D}" type="pres">
      <dgm:prSet presAssocID="{E5145395-898F-4545-8172-4D5697764634}" presName="node" presStyleLbl="node1" presStyleIdx="5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AF178B55-DA04-4411-8A85-7EA545D73F7F}" type="pres">
      <dgm:prSet presAssocID="{A4D7636E-50A9-4ADF-9C6A-12C840DCAAC1}" presName="sibTrans" presStyleCnt="0"/>
      <dgm:spPr/>
    </dgm:pt>
    <dgm:pt modelId="{1B6CE053-1C10-4F77-AC09-51B33EFA6BCF}" type="pres">
      <dgm:prSet presAssocID="{E4709F6C-E085-46A7-A49F-83C441782612}" presName="node" presStyleLbl="node1" presStyleIdx="6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E9D523B8-04C3-4446-B5D2-14761F403CAE}" type="pres">
      <dgm:prSet presAssocID="{18877E1F-8F6C-46E1-A43F-9485BDD77BF6}" presName="sibTrans" presStyleCnt="0"/>
      <dgm:spPr/>
    </dgm:pt>
    <dgm:pt modelId="{26CA2941-F02F-4CA2-A7C3-9BEAED88E3D7}" type="pres">
      <dgm:prSet presAssocID="{5DE74287-FF86-422A-8B4F-3E3A34DF1CBE}" presName="node" presStyleLbl="node1" presStyleIdx="7" presStyleCnt="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26BB3B5-2B00-4743-9821-CF13FE0DE521}" type="pres">
      <dgm:prSet presAssocID="{1F7F4BF2-685D-4E55-8EE0-5CD9929CED7F}" presName="sibTrans" presStyleCnt="0"/>
      <dgm:spPr/>
    </dgm:pt>
    <dgm:pt modelId="{7C074F5F-F150-410E-89BA-BDAE8A85ECDC}" type="pres">
      <dgm:prSet presAssocID="{03FBF9C1-916F-466D-AB59-2CE598B2AAEF}" presName="node" presStyleLbl="node1" presStyleIdx="8" presStyleCnt="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224BA17-16D7-484E-93CA-1AA9C8B46CED}" type="pres">
      <dgm:prSet presAssocID="{F457B1B9-EAF2-48C1-8C3B-F8DE7E1B53AA}" presName="sibTrans" presStyleCnt="0"/>
      <dgm:spPr/>
    </dgm:pt>
    <dgm:pt modelId="{883DAD38-C5B3-496D-A32D-385E59D6EE96}" type="pres">
      <dgm:prSet presAssocID="{87BA7CD1-2BBA-43BC-AA76-3793994C0843}" presName="node" presStyleLbl="node1" presStyleIdx="9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2B195942-1184-48D0-A575-9A3EE56E5685}" type="pres">
      <dgm:prSet presAssocID="{2EF8160E-AFCC-471F-B665-023A77A48405}" presName="sibTrans" presStyleCnt="0"/>
      <dgm:spPr/>
    </dgm:pt>
    <dgm:pt modelId="{671DB2DB-2252-44CD-AF15-DAF809A44203}" type="pres">
      <dgm:prSet presAssocID="{4AD7A87B-5FE8-4402-9770-BD365AC68F20}" presName="node" presStyleLbl="node1" presStyleIdx="10" presStyleCnt="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1F0C94A-718F-4838-8CC5-296A55959771}" type="pres">
      <dgm:prSet presAssocID="{5B4F3375-C5AA-4A9D-A390-4311FABD01DB}" presName="sibTrans" presStyleCnt="0"/>
      <dgm:spPr/>
    </dgm:pt>
    <dgm:pt modelId="{75DEC33C-EF50-465F-9D39-AD1C9E9F8ED8}" type="pres">
      <dgm:prSet presAssocID="{DE00DD16-691C-430E-ADD5-7F6854146571}" presName="node" presStyleLbl="node1" presStyleIdx="11" presStyleCnt="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402BEC-FB02-43B8-974B-A864250F80C9}" type="pres">
      <dgm:prSet presAssocID="{4C191F80-270D-47C0-B425-06BAD8893146}" presName="sibTrans" presStyleCnt="0"/>
      <dgm:spPr/>
    </dgm:pt>
    <dgm:pt modelId="{39DE2F19-BC76-4CA2-938C-0815605F0C34}" type="pres">
      <dgm:prSet presAssocID="{8F12A5B4-E9D5-4F63-A21D-DDADE811E0C1}" presName="node" presStyleLbl="node1" presStyleIdx="12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25B87879-4973-4E8E-B2FD-38D7551DFC28}" type="pres">
      <dgm:prSet presAssocID="{6CB2FFA1-1296-49F1-AA50-C0D386521F43}" presName="sibTrans" presStyleCnt="0"/>
      <dgm:spPr/>
    </dgm:pt>
    <dgm:pt modelId="{66D0E269-B9C1-4827-B314-BF2160308AC6}" type="pres">
      <dgm:prSet presAssocID="{9EAB29C8-B771-4095-95CA-31C2BC3E3CCF}" presName="node" presStyleLbl="node1" presStyleIdx="13" presStyleCnt="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0A7E430-7990-47E6-A2F8-6D9D70353A92}" type="pres">
      <dgm:prSet presAssocID="{1A9EBCB8-116C-46D1-8AE2-90A3B68AF148}" presName="sibTrans" presStyleCnt="0"/>
      <dgm:spPr/>
    </dgm:pt>
    <dgm:pt modelId="{0DABC45B-2B79-45E5-A8DA-82DEBCE06123}" type="pres">
      <dgm:prSet presAssocID="{A7A4F69C-8EE5-43C3-B4C4-5D1EC1F35957}" presName="node" presStyleLbl="node1" presStyleIdx="14" presStyleCnt="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53BC115-58D4-448A-BF37-F7998C3D7532}" type="pres">
      <dgm:prSet presAssocID="{D3DB5822-A732-48F0-B71B-2CC46226F2B0}" presName="sibTrans" presStyleCnt="0"/>
      <dgm:spPr/>
    </dgm:pt>
    <dgm:pt modelId="{5C4827D4-AF58-43F2-A5DC-6411FB991180}" type="pres">
      <dgm:prSet presAssocID="{3D6BA777-196B-45A7-AD12-FAF6A35D5B75}" presName="node" presStyleLbl="node1" presStyleIdx="15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A9E96FC4-AD03-4AA9-9E19-F7A3E7C375AB}" type="pres">
      <dgm:prSet presAssocID="{A5D95431-070D-4A09-8483-F929A53F5AFD}" presName="sibTrans" presStyleCnt="0"/>
      <dgm:spPr/>
    </dgm:pt>
    <dgm:pt modelId="{0244DE97-8D40-4D98-9A68-C1631921B6E0}" type="pres">
      <dgm:prSet presAssocID="{0F24E0F3-D30A-4DD1-BC45-4E6010142D60}" presName="node" presStyleLbl="node1" presStyleIdx="16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CA5E0B0C-31E7-4E1B-93A5-248C35883A33}" type="pres">
      <dgm:prSet presAssocID="{DE516200-5B2A-4E08-A39A-FBEE6AD7B95C}" presName="sibTrans" presStyleCnt="0"/>
      <dgm:spPr/>
    </dgm:pt>
    <dgm:pt modelId="{974F96CB-DAB0-4C4D-8811-F7E9CAC6DF1F}" type="pres">
      <dgm:prSet presAssocID="{813242EF-D70B-4F21-B075-A85C05A117FB}" presName="node" presStyleLbl="node1" presStyleIdx="17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165D307D-0713-4D25-9AF3-FF9A56B4CBD7}" type="pres">
      <dgm:prSet presAssocID="{565E7863-FA98-4F4E-A9F2-466DA23B4B60}" presName="sibTrans" presStyleCnt="0"/>
      <dgm:spPr/>
    </dgm:pt>
    <dgm:pt modelId="{EED2A138-DCFA-4B83-8B82-8C2A008B6E76}" type="pres">
      <dgm:prSet presAssocID="{B641A303-D512-45D9-BA75-A3F456F44986}" presName="node" presStyleLbl="node1" presStyleIdx="18" presStyleCnt="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BA30824-4B4C-431F-B90E-6B5038D81258}" type="pres">
      <dgm:prSet presAssocID="{BA549663-1CEE-44B3-BEAA-07B7C46F9D4D}" presName="sibTrans" presStyleCnt="0"/>
      <dgm:spPr/>
    </dgm:pt>
    <dgm:pt modelId="{4F805A54-DDEC-48E6-9CB7-B2B5EF06CA9E}" type="pres">
      <dgm:prSet presAssocID="{A91162FB-32C4-462D-B1AC-A93CFF4FC5FA}" presName="node" presStyleLbl="node1" presStyleIdx="19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5A0302DE-0D59-477C-BFB4-0946DC20A34A}" type="pres">
      <dgm:prSet presAssocID="{CD56A0CC-3E7A-4817-8123-581AD32A0B35}" presName="sibTrans" presStyleCnt="0"/>
      <dgm:spPr/>
    </dgm:pt>
    <dgm:pt modelId="{F225273D-0552-4EE1-B09C-1573C88F345A}" type="pres">
      <dgm:prSet presAssocID="{23E7B3FB-8E3C-43A6-8244-9797E6877A58}" presName="node" presStyleLbl="node1" presStyleIdx="20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351F5C51-CEE8-49EE-BDB7-DF4497576160}" type="pres">
      <dgm:prSet presAssocID="{76CA2EE1-FC18-40FB-8D4F-F5680391BAFE}" presName="sibTrans" presStyleCnt="0"/>
      <dgm:spPr/>
    </dgm:pt>
    <dgm:pt modelId="{E8B2B82B-A703-4681-95EC-FD0EFBAE8CE7}" type="pres">
      <dgm:prSet presAssocID="{A64DF646-198B-4B8A-BC01-A7D24A148A63}" presName="node" presStyleLbl="node1" presStyleIdx="21" presStyleCnt="24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8A07CA40-EC3F-4606-9CF7-E501F3220F28}" type="pres">
      <dgm:prSet presAssocID="{27580BD5-E59C-42D9-86C4-AF7140D8B8BB}" presName="sibTrans" presStyleCnt="0"/>
      <dgm:spPr/>
    </dgm:pt>
    <dgm:pt modelId="{06EE17D5-A345-40DD-9532-F6E165FF44C8}" type="pres">
      <dgm:prSet presAssocID="{98F18CCB-3DA1-4C74-BEFC-552642C8B013}" presName="node" presStyleLbl="node1" presStyleIdx="22" presStyleCnt="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8B0BBC2-0085-4889-BBF1-7B707E89C664}" type="pres">
      <dgm:prSet presAssocID="{E3E6A0A4-9819-4396-BB9F-66760B0FC341}" presName="sibTrans" presStyleCnt="0"/>
      <dgm:spPr/>
    </dgm:pt>
    <dgm:pt modelId="{A08F46FC-9329-46F8-B975-A231FF7AE216}" type="pres">
      <dgm:prSet presAssocID="{86753C59-F364-44B8-B823-F4471BCA627C}" presName="node" presStyleLbl="node1" presStyleIdx="23" presStyleCnt="2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E099AE84-E8AC-470C-81A2-546F029C97C7}" srcId="{F0EA1ED7-5583-452E-984C-20C0693588FF}" destId="{8F12A5B4-E9D5-4F63-A21D-DDADE811E0C1}" srcOrd="12" destOrd="0" parTransId="{B94F2152-F9DA-4903-ADDA-6DCA3B91CEE9}" sibTransId="{6CB2FFA1-1296-49F1-AA50-C0D386521F43}"/>
    <dgm:cxn modelId="{B4B33656-05B4-4980-A145-A5A6E937DBDA}" srcId="{F0EA1ED7-5583-452E-984C-20C0693588FF}" destId="{65A9A94D-D382-463E-BD37-9C18E390F11D}" srcOrd="4" destOrd="0" parTransId="{C2EBE2C7-EB3C-4046-A1C5-710763EBCE0E}" sibTransId="{FED6320D-BA1B-4FE6-8F11-8B31797B2180}"/>
    <dgm:cxn modelId="{E0C85024-10D0-4106-85ED-38CEFE73927D}" type="presOf" srcId="{D4E76B0C-4532-4F5F-94F0-B731826A1336}" destId="{CF213E03-DBD4-40FB-89CD-A1D822C8050F}" srcOrd="0" destOrd="0" presId="urn:microsoft.com/office/officeart/2005/8/layout/default"/>
    <dgm:cxn modelId="{BD57050D-21E0-4527-BF48-06FBA7D77C8D}" type="presOf" srcId="{86753C59-F364-44B8-B823-F4471BCA627C}" destId="{A08F46FC-9329-46F8-B975-A231FF7AE216}" srcOrd="0" destOrd="0" presId="urn:microsoft.com/office/officeart/2005/8/layout/default"/>
    <dgm:cxn modelId="{4D2FDF06-B3AE-450B-8EF9-5E2533C973CB}" srcId="{F0EA1ED7-5583-452E-984C-20C0693588FF}" destId="{5DE74287-FF86-422A-8B4F-3E3A34DF1CBE}" srcOrd="7" destOrd="0" parTransId="{739A1BFF-3A7C-4236-A425-D64E755B16EB}" sibTransId="{1F7F4BF2-685D-4E55-8EE0-5CD9929CED7F}"/>
    <dgm:cxn modelId="{1F81CF2D-C93D-4109-8FE7-3730A1B011F5}" srcId="{F0EA1ED7-5583-452E-984C-20C0693588FF}" destId="{DE00DD16-691C-430E-ADD5-7F6854146571}" srcOrd="11" destOrd="0" parTransId="{E1F0558E-48FA-4B99-959E-B5A913678D44}" sibTransId="{4C191F80-270D-47C0-B425-06BAD8893146}"/>
    <dgm:cxn modelId="{E892E70D-0AC2-48CC-96CA-2FEB1D54AD44}" type="presOf" srcId="{E5614342-3144-48F5-AC41-93C8EA50F956}" destId="{6296FCA8-AB23-4036-8934-701773B5C9F3}" srcOrd="0" destOrd="0" presId="urn:microsoft.com/office/officeart/2005/8/layout/default"/>
    <dgm:cxn modelId="{EB50369B-5350-45C2-8D6E-B1F4F7B94C70}" type="presOf" srcId="{B641A303-D512-45D9-BA75-A3F456F44986}" destId="{EED2A138-DCFA-4B83-8B82-8C2A008B6E76}" srcOrd="0" destOrd="0" presId="urn:microsoft.com/office/officeart/2005/8/layout/default"/>
    <dgm:cxn modelId="{22D612E5-9B29-476D-BD23-05B1CF9403E6}" srcId="{F0EA1ED7-5583-452E-984C-20C0693588FF}" destId="{A64DF646-198B-4B8A-BC01-A7D24A148A63}" srcOrd="21" destOrd="0" parTransId="{234ED662-B757-4D0F-9907-8E0401ACFB45}" sibTransId="{27580BD5-E59C-42D9-86C4-AF7140D8B8BB}"/>
    <dgm:cxn modelId="{9D476821-A288-4A1D-9FB9-CF35314151A3}" srcId="{F0EA1ED7-5583-452E-984C-20C0693588FF}" destId="{1CDDD3B3-9522-4108-A026-B7E0788C25C3}" srcOrd="0" destOrd="0" parTransId="{82315A10-9300-49AE-B834-311F538331FC}" sibTransId="{F71CD8C3-5873-4678-9F63-7A03ADB0E99A}"/>
    <dgm:cxn modelId="{E98F3361-7089-49E0-9125-3D6C0AA74CA4}" srcId="{F0EA1ED7-5583-452E-984C-20C0693588FF}" destId="{4AD7A87B-5FE8-4402-9770-BD365AC68F20}" srcOrd="10" destOrd="0" parTransId="{9E26D0BD-122E-46B8-A6AA-120CBBFB0869}" sibTransId="{5B4F3375-C5AA-4A9D-A390-4311FABD01DB}"/>
    <dgm:cxn modelId="{12DBA909-669E-4199-A0E1-880ABB4E523A}" srcId="{F0EA1ED7-5583-452E-984C-20C0693588FF}" destId="{A91162FB-32C4-462D-B1AC-A93CFF4FC5FA}" srcOrd="19" destOrd="0" parTransId="{85D77700-B068-40EA-82A1-2560217E7FDC}" sibTransId="{CD56A0CC-3E7A-4817-8123-581AD32A0B35}"/>
    <dgm:cxn modelId="{30487E0C-D020-4F7C-B290-94A83F158AB7}" srcId="{F0EA1ED7-5583-452E-984C-20C0693588FF}" destId="{6B25B063-5439-4239-87D3-76B05A13A031}" srcOrd="1" destOrd="0" parTransId="{CF877E94-5451-4AA6-87BF-586520864D4D}" sibTransId="{6F5B6247-5141-49C1-8AE1-A4A4ACC9E1A9}"/>
    <dgm:cxn modelId="{A560084A-C4F8-45D4-9A8F-174B89C0EECC}" srcId="{F0EA1ED7-5583-452E-984C-20C0693588FF}" destId="{D4E76B0C-4532-4F5F-94F0-B731826A1336}" srcOrd="2" destOrd="0" parTransId="{09E7A9F0-5D95-46FA-8CB2-AFED76F45915}" sibTransId="{D9AA305A-18A6-4AAF-91F6-8B44F38A8C34}"/>
    <dgm:cxn modelId="{B5E2EA1A-6730-43DC-B9A6-F596EB520444}" type="presOf" srcId="{F0EA1ED7-5583-452E-984C-20C0693588FF}" destId="{FA7AC130-5933-4EF7-ADAA-CD7329CFB3AD}" srcOrd="0" destOrd="0" presId="urn:microsoft.com/office/officeart/2005/8/layout/default"/>
    <dgm:cxn modelId="{CDF1A5E8-74B1-4C0B-886A-7872A16C9A18}" type="presOf" srcId="{87BA7CD1-2BBA-43BC-AA76-3793994C0843}" destId="{883DAD38-C5B3-496D-A32D-385E59D6EE96}" srcOrd="0" destOrd="0" presId="urn:microsoft.com/office/officeart/2005/8/layout/default"/>
    <dgm:cxn modelId="{63D50D03-C49C-4FB5-A3C3-95EA07402862}" type="presOf" srcId="{DE00DD16-691C-430E-ADD5-7F6854146571}" destId="{75DEC33C-EF50-465F-9D39-AD1C9E9F8ED8}" srcOrd="0" destOrd="0" presId="urn:microsoft.com/office/officeart/2005/8/layout/default"/>
    <dgm:cxn modelId="{21EC0076-5193-49DB-B2BA-158D768129FD}" type="presOf" srcId="{3D6BA777-196B-45A7-AD12-FAF6A35D5B75}" destId="{5C4827D4-AF58-43F2-A5DC-6411FB991180}" srcOrd="0" destOrd="0" presId="urn:microsoft.com/office/officeart/2005/8/layout/default"/>
    <dgm:cxn modelId="{02EB0D1A-EE30-4826-A0D4-E031800C351C}" srcId="{F0EA1ED7-5583-452E-984C-20C0693588FF}" destId="{98F18CCB-3DA1-4C74-BEFC-552642C8B013}" srcOrd="22" destOrd="0" parTransId="{96B20684-A438-494F-A193-30746AFC4959}" sibTransId="{E3E6A0A4-9819-4396-BB9F-66760B0FC341}"/>
    <dgm:cxn modelId="{97448C1F-3EA9-45E7-A905-3C50FA91477A}" type="presOf" srcId="{E5145395-898F-4545-8172-4D5697764634}" destId="{E6E9559E-4A6B-4261-8229-ED31285FA94D}" srcOrd="0" destOrd="0" presId="urn:microsoft.com/office/officeart/2005/8/layout/default"/>
    <dgm:cxn modelId="{ACD19906-C7DF-4A37-A010-F147BB9FAA9B}" type="presOf" srcId="{23E7B3FB-8E3C-43A6-8244-9797E6877A58}" destId="{F225273D-0552-4EE1-B09C-1573C88F345A}" srcOrd="0" destOrd="0" presId="urn:microsoft.com/office/officeart/2005/8/layout/default"/>
    <dgm:cxn modelId="{91ABB832-5BFF-467A-B0F4-95EE82BD87BF}" type="presOf" srcId="{A91162FB-32C4-462D-B1AC-A93CFF4FC5FA}" destId="{4F805A54-DDEC-48E6-9CB7-B2B5EF06CA9E}" srcOrd="0" destOrd="0" presId="urn:microsoft.com/office/officeart/2005/8/layout/default"/>
    <dgm:cxn modelId="{60ADC6E8-5595-44A9-9BF6-92EE601E5792}" type="presOf" srcId="{5DE74287-FF86-422A-8B4F-3E3A34DF1CBE}" destId="{26CA2941-F02F-4CA2-A7C3-9BEAED88E3D7}" srcOrd="0" destOrd="0" presId="urn:microsoft.com/office/officeart/2005/8/layout/default"/>
    <dgm:cxn modelId="{361E8FA7-D275-4F06-94E4-12CF4FBF744C}" type="presOf" srcId="{6B25B063-5439-4239-87D3-76B05A13A031}" destId="{75FE6C53-CE4E-45F6-8EA8-CA8FF91CBC99}" srcOrd="0" destOrd="0" presId="urn:microsoft.com/office/officeart/2005/8/layout/default"/>
    <dgm:cxn modelId="{6A063AED-2C2B-443B-B327-A091CB9413C4}" type="presOf" srcId="{8F12A5B4-E9D5-4F63-A21D-DDADE811E0C1}" destId="{39DE2F19-BC76-4CA2-938C-0815605F0C34}" srcOrd="0" destOrd="0" presId="urn:microsoft.com/office/officeart/2005/8/layout/default"/>
    <dgm:cxn modelId="{65ADFA52-FF15-4215-BB8C-3C0BE1DBC1CC}" srcId="{F0EA1ED7-5583-452E-984C-20C0693588FF}" destId="{E5614342-3144-48F5-AC41-93C8EA50F956}" srcOrd="3" destOrd="0" parTransId="{BCCC33EF-F477-409A-B0E3-740E5ED1C582}" sibTransId="{19C82CDA-EB32-4E2B-9400-1A52D65ED597}"/>
    <dgm:cxn modelId="{2B982B73-9F86-4B28-B4D3-4660FFC8407F}" srcId="{F0EA1ED7-5583-452E-984C-20C0693588FF}" destId="{0F24E0F3-D30A-4DD1-BC45-4E6010142D60}" srcOrd="16" destOrd="0" parTransId="{43DED3C6-10DD-4AF8-B4D2-AE6196584EA5}" sibTransId="{DE516200-5B2A-4E08-A39A-FBEE6AD7B95C}"/>
    <dgm:cxn modelId="{F387E50A-1CAE-40B9-B24B-AD9001CE4ED3}" type="presOf" srcId="{E4709F6C-E085-46A7-A49F-83C441782612}" destId="{1B6CE053-1C10-4F77-AC09-51B33EFA6BCF}" srcOrd="0" destOrd="0" presId="urn:microsoft.com/office/officeart/2005/8/layout/default"/>
    <dgm:cxn modelId="{B856C7D1-6898-4ECC-9310-DCD878A5AA03}" type="presOf" srcId="{0F24E0F3-D30A-4DD1-BC45-4E6010142D60}" destId="{0244DE97-8D40-4D98-9A68-C1631921B6E0}" srcOrd="0" destOrd="0" presId="urn:microsoft.com/office/officeart/2005/8/layout/default"/>
    <dgm:cxn modelId="{233BA1F3-E957-4CF0-9ACC-2530EBD162C4}" type="presOf" srcId="{813242EF-D70B-4F21-B075-A85C05A117FB}" destId="{974F96CB-DAB0-4C4D-8811-F7E9CAC6DF1F}" srcOrd="0" destOrd="0" presId="urn:microsoft.com/office/officeart/2005/8/layout/default"/>
    <dgm:cxn modelId="{270FA612-C8C3-4617-B499-7015A60C62E1}" type="presOf" srcId="{03FBF9C1-916F-466D-AB59-2CE598B2AAEF}" destId="{7C074F5F-F150-410E-89BA-BDAE8A85ECDC}" srcOrd="0" destOrd="0" presId="urn:microsoft.com/office/officeart/2005/8/layout/default"/>
    <dgm:cxn modelId="{71ADAD1C-59A4-443E-905A-02D522D3CC93}" srcId="{F0EA1ED7-5583-452E-984C-20C0693588FF}" destId="{86753C59-F364-44B8-B823-F4471BCA627C}" srcOrd="23" destOrd="0" parTransId="{42301F68-8DA7-41A5-85AA-81FA6A888827}" sibTransId="{40F86872-1342-4BE0-909B-A02D850CCB98}"/>
    <dgm:cxn modelId="{06DC65B4-C22D-4345-A3DE-3E511A2AC67E}" type="presOf" srcId="{4AD7A87B-5FE8-4402-9770-BD365AC68F20}" destId="{671DB2DB-2252-44CD-AF15-DAF809A44203}" srcOrd="0" destOrd="0" presId="urn:microsoft.com/office/officeart/2005/8/layout/default"/>
    <dgm:cxn modelId="{419F5090-DD84-4513-9470-9E6A69912F52}" type="presOf" srcId="{1CDDD3B3-9522-4108-A026-B7E0788C25C3}" destId="{B7D69CD6-95EB-4E07-8F77-CABFFEA6AB1B}" srcOrd="0" destOrd="0" presId="urn:microsoft.com/office/officeart/2005/8/layout/default"/>
    <dgm:cxn modelId="{D9EC1F4D-65FA-4C3C-89FB-1090DBA777FA}" srcId="{F0EA1ED7-5583-452E-984C-20C0693588FF}" destId="{3D6BA777-196B-45A7-AD12-FAF6A35D5B75}" srcOrd="15" destOrd="0" parTransId="{4ED8622F-8316-4665-81A8-D12237FD5258}" sibTransId="{A5D95431-070D-4A09-8483-F929A53F5AFD}"/>
    <dgm:cxn modelId="{CF86AD47-1050-4567-AF02-078BF2E5AFBB}" srcId="{F0EA1ED7-5583-452E-984C-20C0693588FF}" destId="{813242EF-D70B-4F21-B075-A85C05A117FB}" srcOrd="17" destOrd="0" parTransId="{A4FA1A0A-50DA-40C1-8103-935E3FFEAD6F}" sibTransId="{565E7863-FA98-4F4E-A9F2-466DA23B4B60}"/>
    <dgm:cxn modelId="{2D98A475-1761-44A6-9AFC-287887F4A274}" srcId="{F0EA1ED7-5583-452E-984C-20C0693588FF}" destId="{9EAB29C8-B771-4095-95CA-31C2BC3E3CCF}" srcOrd="13" destOrd="0" parTransId="{4328D25E-B0EB-4E69-83FB-7F8A887E7F7F}" sibTransId="{1A9EBCB8-116C-46D1-8AE2-90A3B68AF148}"/>
    <dgm:cxn modelId="{FA98E58A-960E-4063-9923-06055A2212A7}" type="presOf" srcId="{9EAB29C8-B771-4095-95CA-31C2BC3E3CCF}" destId="{66D0E269-B9C1-4827-B314-BF2160308AC6}" srcOrd="0" destOrd="0" presId="urn:microsoft.com/office/officeart/2005/8/layout/default"/>
    <dgm:cxn modelId="{094EC8BC-BD58-4484-9B23-A20812E79A92}" srcId="{F0EA1ED7-5583-452E-984C-20C0693588FF}" destId="{E5145395-898F-4545-8172-4D5697764634}" srcOrd="5" destOrd="0" parTransId="{9801827A-C83E-4A56-A9CC-E417F059137D}" sibTransId="{A4D7636E-50A9-4ADF-9C6A-12C840DCAAC1}"/>
    <dgm:cxn modelId="{B815B27B-24B6-4060-B5ED-8B4C4E12C9BB}" srcId="{F0EA1ED7-5583-452E-984C-20C0693588FF}" destId="{A7A4F69C-8EE5-43C3-B4C4-5D1EC1F35957}" srcOrd="14" destOrd="0" parTransId="{16C7AA0B-C54F-4666-BA70-35ACF4B43823}" sibTransId="{D3DB5822-A732-48F0-B71B-2CC46226F2B0}"/>
    <dgm:cxn modelId="{094BC316-6A78-44A9-8953-B2E5287DF4BE}" srcId="{F0EA1ED7-5583-452E-984C-20C0693588FF}" destId="{23E7B3FB-8E3C-43A6-8244-9797E6877A58}" srcOrd="20" destOrd="0" parTransId="{62739532-5932-4941-A695-2BEA68B420D2}" sibTransId="{76CA2EE1-FC18-40FB-8D4F-F5680391BAFE}"/>
    <dgm:cxn modelId="{ACDCE3E7-94D4-4695-8D88-33EE9CEABBFA}" type="presOf" srcId="{A7A4F69C-8EE5-43C3-B4C4-5D1EC1F35957}" destId="{0DABC45B-2B79-45E5-A8DA-82DEBCE06123}" srcOrd="0" destOrd="0" presId="urn:microsoft.com/office/officeart/2005/8/layout/default"/>
    <dgm:cxn modelId="{7E73A16C-B05B-4921-8EB5-CB9418A2427F}" srcId="{F0EA1ED7-5583-452E-984C-20C0693588FF}" destId="{03FBF9C1-916F-466D-AB59-2CE598B2AAEF}" srcOrd="8" destOrd="0" parTransId="{0EBC1399-1BEB-49FF-8AB1-9E824449803D}" sibTransId="{F457B1B9-EAF2-48C1-8C3B-F8DE7E1B53AA}"/>
    <dgm:cxn modelId="{C4BFCC2D-C025-410D-9929-B7BA0146B35D}" type="presOf" srcId="{A64DF646-198B-4B8A-BC01-A7D24A148A63}" destId="{E8B2B82B-A703-4681-95EC-FD0EFBAE8CE7}" srcOrd="0" destOrd="0" presId="urn:microsoft.com/office/officeart/2005/8/layout/default"/>
    <dgm:cxn modelId="{BDC38297-F338-40A8-8B95-A3242873186A}" srcId="{F0EA1ED7-5583-452E-984C-20C0693588FF}" destId="{E4709F6C-E085-46A7-A49F-83C441782612}" srcOrd="6" destOrd="0" parTransId="{2D168B79-9430-4A38-8362-DBE131F08C43}" sibTransId="{18877E1F-8F6C-46E1-A43F-9485BDD77BF6}"/>
    <dgm:cxn modelId="{888B172F-E6EB-4413-8DD2-4D0B30381879}" srcId="{F0EA1ED7-5583-452E-984C-20C0693588FF}" destId="{87BA7CD1-2BBA-43BC-AA76-3793994C0843}" srcOrd="9" destOrd="0" parTransId="{8D03476D-7DBE-4635-812C-CA3C68E028F0}" sibTransId="{2EF8160E-AFCC-471F-B665-023A77A48405}"/>
    <dgm:cxn modelId="{0519A7EB-E770-429D-A5F6-0448E62342EB}" type="presOf" srcId="{65A9A94D-D382-463E-BD37-9C18E390F11D}" destId="{17AA886B-24B1-4941-A7FC-752E908493F7}" srcOrd="0" destOrd="0" presId="urn:microsoft.com/office/officeart/2005/8/layout/default"/>
    <dgm:cxn modelId="{47193269-5A7F-4B44-B1A4-435316AC825C}" type="presOf" srcId="{98F18CCB-3DA1-4C74-BEFC-552642C8B013}" destId="{06EE17D5-A345-40DD-9532-F6E165FF44C8}" srcOrd="0" destOrd="0" presId="urn:microsoft.com/office/officeart/2005/8/layout/default"/>
    <dgm:cxn modelId="{3A06682A-759B-45B2-AB5E-43E32C9AE293}" srcId="{F0EA1ED7-5583-452E-984C-20C0693588FF}" destId="{B641A303-D512-45D9-BA75-A3F456F44986}" srcOrd="18" destOrd="0" parTransId="{658C61E9-E968-47AB-8ADE-01A61D76CDC8}" sibTransId="{BA549663-1CEE-44B3-BEAA-07B7C46F9D4D}"/>
    <dgm:cxn modelId="{E6A624B8-FEAA-43D2-B1C0-5730B2F48A20}" type="presParOf" srcId="{FA7AC130-5933-4EF7-ADAA-CD7329CFB3AD}" destId="{B7D69CD6-95EB-4E07-8F77-CABFFEA6AB1B}" srcOrd="0" destOrd="0" presId="urn:microsoft.com/office/officeart/2005/8/layout/default"/>
    <dgm:cxn modelId="{548D7806-BEC8-474F-A359-164487217EE7}" type="presParOf" srcId="{FA7AC130-5933-4EF7-ADAA-CD7329CFB3AD}" destId="{5A8299C9-1882-48B3-8C86-C0ACE8501972}" srcOrd="1" destOrd="0" presId="urn:microsoft.com/office/officeart/2005/8/layout/default"/>
    <dgm:cxn modelId="{7EC99ED5-8F6F-4247-8F50-63610731444F}" type="presParOf" srcId="{FA7AC130-5933-4EF7-ADAA-CD7329CFB3AD}" destId="{75FE6C53-CE4E-45F6-8EA8-CA8FF91CBC99}" srcOrd="2" destOrd="0" presId="urn:microsoft.com/office/officeart/2005/8/layout/default"/>
    <dgm:cxn modelId="{561E32AB-B21C-4655-8629-D2F3002CACE7}" type="presParOf" srcId="{FA7AC130-5933-4EF7-ADAA-CD7329CFB3AD}" destId="{709959EA-CA97-4C26-99C8-A52579C4E081}" srcOrd="3" destOrd="0" presId="urn:microsoft.com/office/officeart/2005/8/layout/default"/>
    <dgm:cxn modelId="{F898FC98-5531-47EC-A8D3-FF23A5457AE6}" type="presParOf" srcId="{FA7AC130-5933-4EF7-ADAA-CD7329CFB3AD}" destId="{CF213E03-DBD4-40FB-89CD-A1D822C8050F}" srcOrd="4" destOrd="0" presId="urn:microsoft.com/office/officeart/2005/8/layout/default"/>
    <dgm:cxn modelId="{C0945F79-7526-443B-8F72-D22AE0631D83}" type="presParOf" srcId="{FA7AC130-5933-4EF7-ADAA-CD7329CFB3AD}" destId="{937423D9-4215-44CE-BF12-1FD447DF2B97}" srcOrd="5" destOrd="0" presId="urn:microsoft.com/office/officeart/2005/8/layout/default"/>
    <dgm:cxn modelId="{E5236F04-8539-497E-BCC7-E6BFF612B75B}" type="presParOf" srcId="{FA7AC130-5933-4EF7-ADAA-CD7329CFB3AD}" destId="{6296FCA8-AB23-4036-8934-701773B5C9F3}" srcOrd="6" destOrd="0" presId="urn:microsoft.com/office/officeart/2005/8/layout/default"/>
    <dgm:cxn modelId="{5C1A0D41-AD93-4834-9AFF-8F63EFFF4F91}" type="presParOf" srcId="{FA7AC130-5933-4EF7-ADAA-CD7329CFB3AD}" destId="{0135EA2D-23A1-4881-8534-8F08A54ABE14}" srcOrd="7" destOrd="0" presId="urn:microsoft.com/office/officeart/2005/8/layout/default"/>
    <dgm:cxn modelId="{07DDF9BD-81E5-4369-A463-E49176BA69E0}" type="presParOf" srcId="{FA7AC130-5933-4EF7-ADAA-CD7329CFB3AD}" destId="{17AA886B-24B1-4941-A7FC-752E908493F7}" srcOrd="8" destOrd="0" presId="urn:microsoft.com/office/officeart/2005/8/layout/default"/>
    <dgm:cxn modelId="{BF94E1D6-4407-43E1-9DB3-85C73E96D66E}" type="presParOf" srcId="{FA7AC130-5933-4EF7-ADAA-CD7329CFB3AD}" destId="{5693E281-D1D5-47C4-AD27-DE8AB1584358}" srcOrd="9" destOrd="0" presId="urn:microsoft.com/office/officeart/2005/8/layout/default"/>
    <dgm:cxn modelId="{5CE589E0-26B4-4C51-B85C-A292E60A1FB8}" type="presParOf" srcId="{FA7AC130-5933-4EF7-ADAA-CD7329CFB3AD}" destId="{E6E9559E-4A6B-4261-8229-ED31285FA94D}" srcOrd="10" destOrd="0" presId="urn:microsoft.com/office/officeart/2005/8/layout/default"/>
    <dgm:cxn modelId="{EE16E2E6-D506-452F-8BEF-CEC706B3076A}" type="presParOf" srcId="{FA7AC130-5933-4EF7-ADAA-CD7329CFB3AD}" destId="{AF178B55-DA04-4411-8A85-7EA545D73F7F}" srcOrd="11" destOrd="0" presId="urn:microsoft.com/office/officeart/2005/8/layout/default"/>
    <dgm:cxn modelId="{EC3ACB0C-C8DA-408B-BFB3-52DD35FC9884}" type="presParOf" srcId="{FA7AC130-5933-4EF7-ADAA-CD7329CFB3AD}" destId="{1B6CE053-1C10-4F77-AC09-51B33EFA6BCF}" srcOrd="12" destOrd="0" presId="urn:microsoft.com/office/officeart/2005/8/layout/default"/>
    <dgm:cxn modelId="{0A3D6D08-2A5F-46FB-8238-739362FC1607}" type="presParOf" srcId="{FA7AC130-5933-4EF7-ADAA-CD7329CFB3AD}" destId="{E9D523B8-04C3-4446-B5D2-14761F403CAE}" srcOrd="13" destOrd="0" presId="urn:microsoft.com/office/officeart/2005/8/layout/default"/>
    <dgm:cxn modelId="{C82D645D-6B1A-4626-BB2C-CE3AF2D9FC7D}" type="presParOf" srcId="{FA7AC130-5933-4EF7-ADAA-CD7329CFB3AD}" destId="{26CA2941-F02F-4CA2-A7C3-9BEAED88E3D7}" srcOrd="14" destOrd="0" presId="urn:microsoft.com/office/officeart/2005/8/layout/default"/>
    <dgm:cxn modelId="{1D8AEBAC-A2DD-40DC-86AA-D54DB692B072}" type="presParOf" srcId="{FA7AC130-5933-4EF7-ADAA-CD7329CFB3AD}" destId="{126BB3B5-2B00-4743-9821-CF13FE0DE521}" srcOrd="15" destOrd="0" presId="urn:microsoft.com/office/officeart/2005/8/layout/default"/>
    <dgm:cxn modelId="{469883F1-28C9-4D6C-8703-4394D4FF91C0}" type="presParOf" srcId="{FA7AC130-5933-4EF7-ADAA-CD7329CFB3AD}" destId="{7C074F5F-F150-410E-89BA-BDAE8A85ECDC}" srcOrd="16" destOrd="0" presId="urn:microsoft.com/office/officeart/2005/8/layout/default"/>
    <dgm:cxn modelId="{2371CF10-7671-43A2-8E8D-186D721F3EB0}" type="presParOf" srcId="{FA7AC130-5933-4EF7-ADAA-CD7329CFB3AD}" destId="{F224BA17-16D7-484E-93CA-1AA9C8B46CED}" srcOrd="17" destOrd="0" presId="urn:microsoft.com/office/officeart/2005/8/layout/default"/>
    <dgm:cxn modelId="{6D00A66D-56CC-4081-8196-F8F9D8A2945D}" type="presParOf" srcId="{FA7AC130-5933-4EF7-ADAA-CD7329CFB3AD}" destId="{883DAD38-C5B3-496D-A32D-385E59D6EE96}" srcOrd="18" destOrd="0" presId="urn:microsoft.com/office/officeart/2005/8/layout/default"/>
    <dgm:cxn modelId="{F1284565-6FBD-4119-9E38-D830369D5277}" type="presParOf" srcId="{FA7AC130-5933-4EF7-ADAA-CD7329CFB3AD}" destId="{2B195942-1184-48D0-A575-9A3EE56E5685}" srcOrd="19" destOrd="0" presId="urn:microsoft.com/office/officeart/2005/8/layout/default"/>
    <dgm:cxn modelId="{8F0E5406-A039-4533-A89C-6CADF25F748E}" type="presParOf" srcId="{FA7AC130-5933-4EF7-ADAA-CD7329CFB3AD}" destId="{671DB2DB-2252-44CD-AF15-DAF809A44203}" srcOrd="20" destOrd="0" presId="urn:microsoft.com/office/officeart/2005/8/layout/default"/>
    <dgm:cxn modelId="{494A9EC3-D035-4019-8FBF-1A37243218ED}" type="presParOf" srcId="{FA7AC130-5933-4EF7-ADAA-CD7329CFB3AD}" destId="{01F0C94A-718F-4838-8CC5-296A55959771}" srcOrd="21" destOrd="0" presId="urn:microsoft.com/office/officeart/2005/8/layout/default"/>
    <dgm:cxn modelId="{B9FA5D7F-8692-4EBE-80AB-AC170C18D1F2}" type="presParOf" srcId="{FA7AC130-5933-4EF7-ADAA-CD7329CFB3AD}" destId="{75DEC33C-EF50-465F-9D39-AD1C9E9F8ED8}" srcOrd="22" destOrd="0" presId="urn:microsoft.com/office/officeart/2005/8/layout/default"/>
    <dgm:cxn modelId="{EA8F84BF-E24F-485E-AADB-80469D4D5EC7}" type="presParOf" srcId="{FA7AC130-5933-4EF7-ADAA-CD7329CFB3AD}" destId="{17402BEC-FB02-43B8-974B-A864250F80C9}" srcOrd="23" destOrd="0" presId="urn:microsoft.com/office/officeart/2005/8/layout/default"/>
    <dgm:cxn modelId="{F196B07A-5639-49C4-9CCA-34CC1068C364}" type="presParOf" srcId="{FA7AC130-5933-4EF7-ADAA-CD7329CFB3AD}" destId="{39DE2F19-BC76-4CA2-938C-0815605F0C34}" srcOrd="24" destOrd="0" presId="urn:microsoft.com/office/officeart/2005/8/layout/default"/>
    <dgm:cxn modelId="{1840D4B0-DD83-4385-B4B9-13A3E1456D04}" type="presParOf" srcId="{FA7AC130-5933-4EF7-ADAA-CD7329CFB3AD}" destId="{25B87879-4973-4E8E-B2FD-38D7551DFC28}" srcOrd="25" destOrd="0" presId="urn:microsoft.com/office/officeart/2005/8/layout/default"/>
    <dgm:cxn modelId="{4DF87BA8-FAD2-438A-A7B1-E1F91394B711}" type="presParOf" srcId="{FA7AC130-5933-4EF7-ADAA-CD7329CFB3AD}" destId="{66D0E269-B9C1-4827-B314-BF2160308AC6}" srcOrd="26" destOrd="0" presId="urn:microsoft.com/office/officeart/2005/8/layout/default"/>
    <dgm:cxn modelId="{F565B75D-27BE-4BB6-AFE0-1F2D2528D5A0}" type="presParOf" srcId="{FA7AC130-5933-4EF7-ADAA-CD7329CFB3AD}" destId="{20A7E430-7990-47E6-A2F8-6D9D70353A92}" srcOrd="27" destOrd="0" presId="urn:microsoft.com/office/officeart/2005/8/layout/default"/>
    <dgm:cxn modelId="{D24AD2B0-A560-4118-8480-4683AADDA4ED}" type="presParOf" srcId="{FA7AC130-5933-4EF7-ADAA-CD7329CFB3AD}" destId="{0DABC45B-2B79-45E5-A8DA-82DEBCE06123}" srcOrd="28" destOrd="0" presId="urn:microsoft.com/office/officeart/2005/8/layout/default"/>
    <dgm:cxn modelId="{DE82794C-6240-4C30-AD19-325795141770}" type="presParOf" srcId="{FA7AC130-5933-4EF7-ADAA-CD7329CFB3AD}" destId="{853BC115-58D4-448A-BF37-F7998C3D7532}" srcOrd="29" destOrd="0" presId="urn:microsoft.com/office/officeart/2005/8/layout/default"/>
    <dgm:cxn modelId="{D8881253-E11D-4DD3-B757-7AAE705B4AE2}" type="presParOf" srcId="{FA7AC130-5933-4EF7-ADAA-CD7329CFB3AD}" destId="{5C4827D4-AF58-43F2-A5DC-6411FB991180}" srcOrd="30" destOrd="0" presId="urn:microsoft.com/office/officeart/2005/8/layout/default"/>
    <dgm:cxn modelId="{9AB9C497-1436-4748-97E5-55BC59FF99F0}" type="presParOf" srcId="{FA7AC130-5933-4EF7-ADAA-CD7329CFB3AD}" destId="{A9E96FC4-AD03-4AA9-9E19-F7A3E7C375AB}" srcOrd="31" destOrd="0" presId="urn:microsoft.com/office/officeart/2005/8/layout/default"/>
    <dgm:cxn modelId="{59AD6C7E-CB73-48BA-BC63-79DEEA259D66}" type="presParOf" srcId="{FA7AC130-5933-4EF7-ADAA-CD7329CFB3AD}" destId="{0244DE97-8D40-4D98-9A68-C1631921B6E0}" srcOrd="32" destOrd="0" presId="urn:microsoft.com/office/officeart/2005/8/layout/default"/>
    <dgm:cxn modelId="{11D6AC15-360F-4D56-8D28-841D118B2898}" type="presParOf" srcId="{FA7AC130-5933-4EF7-ADAA-CD7329CFB3AD}" destId="{CA5E0B0C-31E7-4E1B-93A5-248C35883A33}" srcOrd="33" destOrd="0" presId="urn:microsoft.com/office/officeart/2005/8/layout/default"/>
    <dgm:cxn modelId="{7996D74A-5690-48F5-A9C8-964C0C9B29C2}" type="presParOf" srcId="{FA7AC130-5933-4EF7-ADAA-CD7329CFB3AD}" destId="{974F96CB-DAB0-4C4D-8811-F7E9CAC6DF1F}" srcOrd="34" destOrd="0" presId="urn:microsoft.com/office/officeart/2005/8/layout/default"/>
    <dgm:cxn modelId="{B11B1C81-144B-4269-BE75-2CC4C123E5B8}" type="presParOf" srcId="{FA7AC130-5933-4EF7-ADAA-CD7329CFB3AD}" destId="{165D307D-0713-4D25-9AF3-FF9A56B4CBD7}" srcOrd="35" destOrd="0" presId="urn:microsoft.com/office/officeart/2005/8/layout/default"/>
    <dgm:cxn modelId="{C558A696-9FF9-439D-B411-C384E7AE6F17}" type="presParOf" srcId="{FA7AC130-5933-4EF7-ADAA-CD7329CFB3AD}" destId="{EED2A138-DCFA-4B83-8B82-8C2A008B6E76}" srcOrd="36" destOrd="0" presId="urn:microsoft.com/office/officeart/2005/8/layout/default"/>
    <dgm:cxn modelId="{A1E7FA7A-B452-4500-BC06-83E6E7759ADC}" type="presParOf" srcId="{FA7AC130-5933-4EF7-ADAA-CD7329CFB3AD}" destId="{8BA30824-4B4C-431F-B90E-6B5038D81258}" srcOrd="37" destOrd="0" presId="urn:microsoft.com/office/officeart/2005/8/layout/default"/>
    <dgm:cxn modelId="{785B10A3-5C75-496C-8EF7-DE45EB715888}" type="presParOf" srcId="{FA7AC130-5933-4EF7-ADAA-CD7329CFB3AD}" destId="{4F805A54-DDEC-48E6-9CB7-B2B5EF06CA9E}" srcOrd="38" destOrd="0" presId="urn:microsoft.com/office/officeart/2005/8/layout/default"/>
    <dgm:cxn modelId="{7C3285B4-271A-4177-8DEF-B4C16F82115A}" type="presParOf" srcId="{FA7AC130-5933-4EF7-ADAA-CD7329CFB3AD}" destId="{5A0302DE-0D59-477C-BFB4-0946DC20A34A}" srcOrd="39" destOrd="0" presId="urn:microsoft.com/office/officeart/2005/8/layout/default"/>
    <dgm:cxn modelId="{D8503373-13C5-4725-A217-25F10578D5E8}" type="presParOf" srcId="{FA7AC130-5933-4EF7-ADAA-CD7329CFB3AD}" destId="{F225273D-0552-4EE1-B09C-1573C88F345A}" srcOrd="40" destOrd="0" presId="urn:microsoft.com/office/officeart/2005/8/layout/default"/>
    <dgm:cxn modelId="{11B1C425-F2E0-4810-816C-4D0881FB938A}" type="presParOf" srcId="{FA7AC130-5933-4EF7-ADAA-CD7329CFB3AD}" destId="{351F5C51-CEE8-49EE-BDB7-DF4497576160}" srcOrd="41" destOrd="0" presId="urn:microsoft.com/office/officeart/2005/8/layout/default"/>
    <dgm:cxn modelId="{8A89B1B9-AE19-4189-9966-FB39E1E7D124}" type="presParOf" srcId="{FA7AC130-5933-4EF7-ADAA-CD7329CFB3AD}" destId="{E8B2B82B-A703-4681-95EC-FD0EFBAE8CE7}" srcOrd="42" destOrd="0" presId="urn:microsoft.com/office/officeart/2005/8/layout/default"/>
    <dgm:cxn modelId="{CE249C76-FA9B-4DB4-B935-3A6E74879FBD}" type="presParOf" srcId="{FA7AC130-5933-4EF7-ADAA-CD7329CFB3AD}" destId="{8A07CA40-EC3F-4606-9CF7-E501F3220F28}" srcOrd="43" destOrd="0" presId="urn:microsoft.com/office/officeart/2005/8/layout/default"/>
    <dgm:cxn modelId="{06CA4C43-F60F-407B-BE9E-CDDE0E9E0844}" type="presParOf" srcId="{FA7AC130-5933-4EF7-ADAA-CD7329CFB3AD}" destId="{06EE17D5-A345-40DD-9532-F6E165FF44C8}" srcOrd="44" destOrd="0" presId="urn:microsoft.com/office/officeart/2005/8/layout/default"/>
    <dgm:cxn modelId="{0E3D3B93-2F75-463E-A0C9-BE2B6EBAA2F4}" type="presParOf" srcId="{FA7AC130-5933-4EF7-ADAA-CD7329CFB3AD}" destId="{58B0BBC2-0085-4889-BBF1-7B707E89C664}" srcOrd="45" destOrd="0" presId="urn:microsoft.com/office/officeart/2005/8/layout/default"/>
    <dgm:cxn modelId="{B026D4F3-BA2B-49DB-8D54-7A0DFB7496B4}" type="presParOf" srcId="{FA7AC130-5933-4EF7-ADAA-CD7329CFB3AD}" destId="{A08F46FC-9329-46F8-B975-A231FF7AE216}" srcOrd="4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9CD6-95EB-4E07-8F77-CABFFEA6AB1B}">
      <dsp:nvSpPr>
        <dsp:cNvPr id="0" name=""/>
        <dsp:cNvSpPr/>
      </dsp:nvSpPr>
      <dsp:spPr>
        <a:xfrm>
          <a:off x="1036" y="428337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attr</a:t>
          </a:r>
          <a:endParaRPr lang="en-US" sz="1300" kern="1200" dirty="0"/>
        </a:p>
      </dsp:txBody>
      <dsp:txXfrm>
        <a:off x="39283" y="466584"/>
        <a:ext cx="1229362" cy="707020"/>
      </dsp:txXfrm>
    </dsp:sp>
    <dsp:sp modelId="{75FE6C53-CE4E-45F6-8EA8-CA8FF91CBC99}">
      <dsp:nvSpPr>
        <dsp:cNvPr id="0" name=""/>
        <dsp:cNvSpPr/>
      </dsp:nvSpPr>
      <dsp:spPr>
        <a:xfrm>
          <a:off x="1437478" y="428337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checked</a:t>
          </a:r>
          <a:endParaRPr lang="en-US" sz="1300" kern="1200" dirty="0"/>
        </a:p>
      </dsp:txBody>
      <dsp:txXfrm>
        <a:off x="1475725" y="466584"/>
        <a:ext cx="1229362" cy="707020"/>
      </dsp:txXfrm>
    </dsp:sp>
    <dsp:sp modelId="{CF213E03-DBD4-40FB-89CD-A1D822C8050F}">
      <dsp:nvSpPr>
        <dsp:cNvPr id="0" name=""/>
        <dsp:cNvSpPr/>
      </dsp:nvSpPr>
      <dsp:spPr>
        <a:xfrm>
          <a:off x="2873921" y="428337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click</a:t>
          </a:r>
          <a:endParaRPr lang="en-US" sz="1300" kern="1200" dirty="0"/>
        </a:p>
      </dsp:txBody>
      <dsp:txXfrm>
        <a:off x="2912168" y="466584"/>
        <a:ext cx="1229362" cy="707020"/>
      </dsp:txXfrm>
    </dsp:sp>
    <dsp:sp modelId="{6296FCA8-AB23-4036-8934-701773B5C9F3}">
      <dsp:nvSpPr>
        <dsp:cNvPr id="0" name=""/>
        <dsp:cNvSpPr/>
      </dsp:nvSpPr>
      <dsp:spPr>
        <a:xfrm>
          <a:off x="4310363" y="428337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css</a:t>
          </a:r>
          <a:endParaRPr lang="en-US" sz="1300" kern="1200" dirty="0"/>
        </a:p>
      </dsp:txBody>
      <dsp:txXfrm>
        <a:off x="4348610" y="466584"/>
        <a:ext cx="1229362" cy="707020"/>
      </dsp:txXfrm>
    </dsp:sp>
    <dsp:sp modelId="{17AA886B-24B1-4941-A7FC-752E908493F7}">
      <dsp:nvSpPr>
        <dsp:cNvPr id="0" name=""/>
        <dsp:cNvSpPr/>
      </dsp:nvSpPr>
      <dsp:spPr>
        <a:xfrm>
          <a:off x="5746806" y="428337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disable</a:t>
          </a:r>
          <a:endParaRPr lang="en-US" sz="1300" kern="1200" dirty="0"/>
        </a:p>
      </dsp:txBody>
      <dsp:txXfrm>
        <a:off x="5785053" y="466584"/>
        <a:ext cx="1229362" cy="707020"/>
      </dsp:txXfrm>
    </dsp:sp>
    <dsp:sp modelId="{E6E9559E-4A6B-4261-8229-ED31285FA94D}">
      <dsp:nvSpPr>
        <dsp:cNvPr id="0" name=""/>
        <dsp:cNvSpPr/>
      </dsp:nvSpPr>
      <dsp:spPr>
        <a:xfrm>
          <a:off x="7183248" y="428337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enable</a:t>
          </a:r>
          <a:endParaRPr lang="en-US" sz="1300" kern="1200" dirty="0"/>
        </a:p>
      </dsp:txBody>
      <dsp:txXfrm>
        <a:off x="7221495" y="466584"/>
        <a:ext cx="1229362" cy="707020"/>
      </dsp:txXfrm>
    </dsp:sp>
    <dsp:sp modelId="{1B6CE053-1C10-4F77-AC09-51B33EFA6BCF}">
      <dsp:nvSpPr>
        <dsp:cNvPr id="0" name=""/>
        <dsp:cNvSpPr/>
      </dsp:nvSpPr>
      <dsp:spPr>
        <a:xfrm>
          <a:off x="1036" y="1342437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event</a:t>
          </a:r>
          <a:endParaRPr lang="en-US" sz="1300" kern="1200" dirty="0"/>
        </a:p>
      </dsp:txBody>
      <dsp:txXfrm>
        <a:off x="39283" y="1380684"/>
        <a:ext cx="1229362" cy="707020"/>
      </dsp:txXfrm>
    </dsp:sp>
    <dsp:sp modelId="{26CA2941-F02F-4CA2-A7C3-9BEAED88E3D7}">
      <dsp:nvSpPr>
        <dsp:cNvPr id="0" name=""/>
        <dsp:cNvSpPr/>
      </dsp:nvSpPr>
      <dsp:spPr>
        <a:xfrm>
          <a:off x="1437478" y="1342437"/>
          <a:ext cx="1305856" cy="783514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foreach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475726" y="1380685"/>
        <a:ext cx="1229360" cy="707018"/>
      </dsp:txXfrm>
    </dsp:sp>
    <dsp:sp modelId="{7C074F5F-F150-410E-89BA-BDAE8A85ECDC}">
      <dsp:nvSpPr>
        <dsp:cNvPr id="0" name=""/>
        <dsp:cNvSpPr/>
      </dsp:nvSpPr>
      <dsp:spPr>
        <a:xfrm>
          <a:off x="2873921" y="1342437"/>
          <a:ext cx="1305856" cy="783514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hasfocus</a:t>
          </a:r>
          <a:endParaRPr lang="en-US" sz="1300" kern="1200" dirty="0"/>
        </a:p>
      </dsp:txBody>
      <dsp:txXfrm>
        <a:off x="2912169" y="1380685"/>
        <a:ext cx="1229360" cy="707018"/>
      </dsp:txXfrm>
    </dsp:sp>
    <dsp:sp modelId="{883DAD38-C5B3-496D-A32D-385E59D6EE96}">
      <dsp:nvSpPr>
        <dsp:cNvPr id="0" name=""/>
        <dsp:cNvSpPr/>
      </dsp:nvSpPr>
      <dsp:spPr>
        <a:xfrm>
          <a:off x="4310363" y="1342437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html</a:t>
          </a:r>
          <a:endParaRPr lang="en-US" sz="1300" kern="1200" dirty="0"/>
        </a:p>
      </dsp:txBody>
      <dsp:txXfrm>
        <a:off x="4348610" y="1380684"/>
        <a:ext cx="1229362" cy="707020"/>
      </dsp:txXfrm>
    </dsp:sp>
    <dsp:sp modelId="{671DB2DB-2252-44CD-AF15-DAF809A44203}">
      <dsp:nvSpPr>
        <dsp:cNvPr id="0" name=""/>
        <dsp:cNvSpPr/>
      </dsp:nvSpPr>
      <dsp:spPr>
        <a:xfrm>
          <a:off x="5746806" y="1342437"/>
          <a:ext cx="1305856" cy="783514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if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5785054" y="1380685"/>
        <a:ext cx="1229360" cy="707018"/>
      </dsp:txXfrm>
    </dsp:sp>
    <dsp:sp modelId="{75DEC33C-EF50-465F-9D39-AD1C9E9F8ED8}">
      <dsp:nvSpPr>
        <dsp:cNvPr id="0" name=""/>
        <dsp:cNvSpPr/>
      </dsp:nvSpPr>
      <dsp:spPr>
        <a:xfrm>
          <a:off x="7183248" y="1342437"/>
          <a:ext cx="1305856" cy="783514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ifnot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7221496" y="1380685"/>
        <a:ext cx="1229360" cy="707018"/>
      </dsp:txXfrm>
    </dsp:sp>
    <dsp:sp modelId="{39DE2F19-BC76-4CA2-938C-0815605F0C34}">
      <dsp:nvSpPr>
        <dsp:cNvPr id="0" name=""/>
        <dsp:cNvSpPr/>
      </dsp:nvSpPr>
      <dsp:spPr>
        <a:xfrm>
          <a:off x="1036" y="2256536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options</a:t>
          </a:r>
          <a:endParaRPr lang="en-US" sz="1300" kern="1200" dirty="0"/>
        </a:p>
      </dsp:txBody>
      <dsp:txXfrm>
        <a:off x="39283" y="2294783"/>
        <a:ext cx="1229362" cy="707020"/>
      </dsp:txXfrm>
    </dsp:sp>
    <dsp:sp modelId="{66D0E269-B9C1-4827-B314-BF2160308AC6}">
      <dsp:nvSpPr>
        <dsp:cNvPr id="0" name=""/>
        <dsp:cNvSpPr/>
      </dsp:nvSpPr>
      <dsp:spPr>
        <a:xfrm>
          <a:off x="1437478" y="2256536"/>
          <a:ext cx="1305856" cy="783514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optionsText</a:t>
          </a:r>
          <a:endParaRPr lang="en-US" sz="1300" kern="1200" dirty="0"/>
        </a:p>
      </dsp:txBody>
      <dsp:txXfrm>
        <a:off x="1475726" y="2294784"/>
        <a:ext cx="1229360" cy="707018"/>
      </dsp:txXfrm>
    </dsp:sp>
    <dsp:sp modelId="{0DABC45B-2B79-45E5-A8DA-82DEBCE06123}">
      <dsp:nvSpPr>
        <dsp:cNvPr id="0" name=""/>
        <dsp:cNvSpPr/>
      </dsp:nvSpPr>
      <dsp:spPr>
        <a:xfrm>
          <a:off x="2873921" y="2256536"/>
          <a:ext cx="1305856" cy="783514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optionsValue</a:t>
          </a:r>
          <a:endParaRPr lang="en-US" sz="1300" kern="1200" dirty="0"/>
        </a:p>
      </dsp:txBody>
      <dsp:txXfrm>
        <a:off x="2912169" y="2294784"/>
        <a:ext cx="1229360" cy="707018"/>
      </dsp:txXfrm>
    </dsp:sp>
    <dsp:sp modelId="{5C4827D4-AF58-43F2-A5DC-6411FB991180}">
      <dsp:nvSpPr>
        <dsp:cNvPr id="0" name=""/>
        <dsp:cNvSpPr/>
      </dsp:nvSpPr>
      <dsp:spPr>
        <a:xfrm>
          <a:off x="4310363" y="2256536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selectedOptions</a:t>
          </a:r>
          <a:endParaRPr lang="en-US" sz="1300" kern="1200" dirty="0"/>
        </a:p>
      </dsp:txBody>
      <dsp:txXfrm>
        <a:off x="4348610" y="2294783"/>
        <a:ext cx="1229362" cy="707020"/>
      </dsp:txXfrm>
    </dsp:sp>
    <dsp:sp modelId="{0244DE97-8D40-4D98-9A68-C1631921B6E0}">
      <dsp:nvSpPr>
        <dsp:cNvPr id="0" name=""/>
        <dsp:cNvSpPr/>
      </dsp:nvSpPr>
      <dsp:spPr>
        <a:xfrm>
          <a:off x="5746806" y="2256536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style</a:t>
          </a:r>
          <a:endParaRPr lang="en-US" sz="1300" kern="1200" dirty="0"/>
        </a:p>
      </dsp:txBody>
      <dsp:txXfrm>
        <a:off x="5785053" y="2294783"/>
        <a:ext cx="1229362" cy="707020"/>
      </dsp:txXfrm>
    </dsp:sp>
    <dsp:sp modelId="{974F96CB-DAB0-4C4D-8811-F7E9CAC6DF1F}">
      <dsp:nvSpPr>
        <dsp:cNvPr id="0" name=""/>
        <dsp:cNvSpPr/>
      </dsp:nvSpPr>
      <dsp:spPr>
        <a:xfrm>
          <a:off x="7183248" y="2256536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submit</a:t>
          </a:r>
          <a:endParaRPr lang="en-US" sz="1300" kern="1200" dirty="0"/>
        </a:p>
      </dsp:txBody>
      <dsp:txXfrm>
        <a:off x="7221495" y="2294783"/>
        <a:ext cx="1229362" cy="707020"/>
      </dsp:txXfrm>
    </dsp:sp>
    <dsp:sp modelId="{EED2A138-DCFA-4B83-8B82-8C2A008B6E76}">
      <dsp:nvSpPr>
        <dsp:cNvPr id="0" name=""/>
        <dsp:cNvSpPr/>
      </dsp:nvSpPr>
      <dsp:spPr>
        <a:xfrm>
          <a:off x="1036" y="3170636"/>
          <a:ext cx="1305856" cy="783514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template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39284" y="3208884"/>
        <a:ext cx="1229360" cy="707018"/>
      </dsp:txXfrm>
    </dsp:sp>
    <dsp:sp modelId="{4F805A54-DDEC-48E6-9CB7-B2B5EF06CA9E}">
      <dsp:nvSpPr>
        <dsp:cNvPr id="0" name=""/>
        <dsp:cNvSpPr/>
      </dsp:nvSpPr>
      <dsp:spPr>
        <a:xfrm>
          <a:off x="1437478" y="3170636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text</a:t>
          </a:r>
          <a:endParaRPr lang="en-US" sz="1300" kern="1200" dirty="0"/>
        </a:p>
      </dsp:txBody>
      <dsp:txXfrm>
        <a:off x="1475725" y="3208883"/>
        <a:ext cx="1229362" cy="707020"/>
      </dsp:txXfrm>
    </dsp:sp>
    <dsp:sp modelId="{F225273D-0552-4EE1-B09C-1573C88F345A}">
      <dsp:nvSpPr>
        <dsp:cNvPr id="0" name=""/>
        <dsp:cNvSpPr/>
      </dsp:nvSpPr>
      <dsp:spPr>
        <a:xfrm>
          <a:off x="2873921" y="3170636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uniqueName</a:t>
          </a:r>
          <a:endParaRPr lang="en-US" sz="1300" kern="1200" dirty="0"/>
        </a:p>
      </dsp:txBody>
      <dsp:txXfrm>
        <a:off x="2912168" y="3208883"/>
        <a:ext cx="1229362" cy="707020"/>
      </dsp:txXfrm>
    </dsp:sp>
    <dsp:sp modelId="{E8B2B82B-A703-4681-95EC-FD0EFBAE8CE7}">
      <dsp:nvSpPr>
        <dsp:cNvPr id="0" name=""/>
        <dsp:cNvSpPr/>
      </dsp:nvSpPr>
      <dsp:spPr>
        <a:xfrm>
          <a:off x="4310363" y="3170636"/>
          <a:ext cx="1305856" cy="783514"/>
        </a:xfrm>
        <a:prstGeom prst="flowChartAlternateProcess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value</a:t>
          </a:r>
          <a:endParaRPr lang="en-US" sz="1300" kern="1200" dirty="0"/>
        </a:p>
      </dsp:txBody>
      <dsp:txXfrm>
        <a:off x="4348610" y="3208883"/>
        <a:ext cx="1229362" cy="707020"/>
      </dsp:txXfrm>
    </dsp:sp>
    <dsp:sp modelId="{06EE17D5-A345-40DD-9532-F6E165FF44C8}">
      <dsp:nvSpPr>
        <dsp:cNvPr id="0" name=""/>
        <dsp:cNvSpPr/>
      </dsp:nvSpPr>
      <dsp:spPr>
        <a:xfrm>
          <a:off x="5746806" y="3170636"/>
          <a:ext cx="1305856" cy="783514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visible</a:t>
          </a:r>
          <a:endParaRPr lang="en-US" sz="1300" kern="1200" dirty="0"/>
        </a:p>
      </dsp:txBody>
      <dsp:txXfrm>
        <a:off x="5785054" y="3208884"/>
        <a:ext cx="1229360" cy="707018"/>
      </dsp:txXfrm>
    </dsp:sp>
    <dsp:sp modelId="{A08F46FC-9329-46F8-B975-A231FF7AE216}">
      <dsp:nvSpPr>
        <dsp:cNvPr id="0" name=""/>
        <dsp:cNvSpPr/>
      </dsp:nvSpPr>
      <dsp:spPr>
        <a:xfrm>
          <a:off x="7183248" y="3170636"/>
          <a:ext cx="1305856" cy="783514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with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7221496" y="3208884"/>
        <a:ext cx="1229360" cy="707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11E28-0D61-47FF-9F9A-FAFA759DC24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3A193-8BBE-44A5-A673-7BA8DD6E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http://en.wikipedia.org/wiki/File:Paris_Tuileries_Garden_Facepalm_statue.jpg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http://nomadaq.blogspot.com/2012/12/filip-dujardin-arquitectura-ficcion.html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2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http://kotaku.com/lego/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http://www.icanhasinternets.com/2012/07/10-easy-tips-and-tricks-to-using-pinterest/tips-and-tricks/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5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Moguće</a:t>
            </a:r>
            <a:r>
              <a:rPr lang="en-US" dirty="0" smtClean="0"/>
              <a:t> je “</a:t>
            </a:r>
            <a:r>
              <a:rPr lang="en-US" dirty="0" err="1" smtClean="0"/>
              <a:t>renderovati</a:t>
            </a:r>
            <a:r>
              <a:rPr lang="en-US" baseline="0" dirty="0" smtClean="0"/>
              <a:t>” server-side view model </a:t>
            </a:r>
            <a:r>
              <a:rPr lang="en-US" dirty="0" smtClean="0"/>
              <a:t>u JSON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izbjeći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dodatne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pozive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Korisno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konvertovati</a:t>
            </a:r>
            <a:r>
              <a:rPr lang="en-US" baseline="0" dirty="0" smtClean="0"/>
              <a:t> Pascal Casing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server side view </a:t>
            </a:r>
            <a:r>
              <a:rPr lang="en-US" baseline="0" dirty="0" err="1" smtClean="0"/>
              <a:t>modela</a:t>
            </a:r>
            <a:r>
              <a:rPr lang="en-US" baseline="0" dirty="0" smtClean="0"/>
              <a:t> u Camel Casing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client side JSON-u</a:t>
            </a:r>
          </a:p>
          <a:p>
            <a:r>
              <a:rPr lang="en-US" baseline="0" dirty="0" smtClean="0"/>
              <a:t>U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svrhe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koristimo</a:t>
            </a:r>
            <a:r>
              <a:rPr lang="en-US" baseline="0" dirty="0" smtClean="0"/>
              <a:t> Json.NET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ServiceStack.JsonSerializer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41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Knockout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omogućava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primjenu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znanja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stečenog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WPF / SL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2012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odličan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editor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JavaScript, a Web Essentials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podršku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 data-bind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</a:p>
          <a:p>
            <a:pPr rtl="0" fontAlgn="base"/>
            <a:r>
              <a:rPr lang="vi-V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raširenost</a:t>
            </a:r>
          </a:p>
          <a:p>
            <a:pPr rtl="0" fontAlgn="base"/>
            <a:r>
              <a:rPr lang="vi-V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razni tipovi uređaja</a:t>
            </a:r>
          </a:p>
          <a:p>
            <a:pPr rtl="0" fontAlgn="base"/>
            <a:r>
              <a:rPr lang="vi-V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 kod na različitim platformama</a:t>
            </a:r>
          </a:p>
          <a:p>
            <a:endParaRPr lang="en-US" dirty="0" smtClean="0"/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je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najkorišteniji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programski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jezik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</a:t>
            </a:r>
          </a:p>
          <a:p>
            <a:pPr rtl="0" fontAlgn="base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šabloni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(patterns)</a:t>
            </a:r>
          </a:p>
          <a:p>
            <a:pPr rtl="0" fontAlgn="base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biblioteke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(libraries &amp; frameworks)</a:t>
            </a:r>
          </a:p>
          <a:p>
            <a:pPr rtl="0" fontAlgn="base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sveprisutnost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server side, client side...)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šablon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(pattern)</a:t>
            </a:r>
          </a:p>
          <a:p>
            <a:pPr rtl="0" fontAlgn="base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razdvajanjem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poslovne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logike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MV* = MVC, MVP, MVVM...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Model-View-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Gossman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Microsoft, 2005. </a:t>
            </a:r>
          </a:p>
          <a:p>
            <a:pPr rtl="0" fontAlgn="base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podrazumjeva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binding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WPF, Silverlight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mnoštvo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biblioteka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HTML5/JavaScript - Knockout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Šabloni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najbitniji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tranzicije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4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</a:t>
            </a:r>
            <a:r>
              <a:rPr lang="en-US" dirty="0" smtClean="0"/>
              <a:t> je </a:t>
            </a:r>
            <a:r>
              <a:rPr lang="en-US" dirty="0" err="1" smtClean="0"/>
              <a:t>ovaj</a:t>
            </a:r>
            <a:r>
              <a:rPr lang="en-US" dirty="0" smtClean="0"/>
              <a:t> </a:t>
            </a:r>
            <a:r>
              <a:rPr lang="en-US" dirty="0" err="1" smtClean="0"/>
              <a:t>čiko</a:t>
            </a:r>
            <a:r>
              <a:rPr lang="en-US" dirty="0" smtClean="0"/>
              <a:t>? </a:t>
            </a:r>
            <a:r>
              <a:rPr lang="en-US" dirty="0" err="1" smtClean="0"/>
              <a:t>Nagrada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http://www.ibtimes.co.uk/articles/335019/20120430/tony-pietrantonio-photo-punch-lavarn-harvell-knockout.htm#page1</a:t>
            </a:r>
          </a:p>
          <a:p>
            <a:endParaRPr lang="en-US" dirty="0" smtClean="0"/>
          </a:p>
          <a:p>
            <a:r>
              <a:rPr lang="en-US" b="1" dirty="0" err="1" smtClean="0"/>
              <a:t>Harvell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Pietrantonio</a:t>
            </a:r>
            <a:endParaRPr lang="en-US" b="1" dirty="0" smtClean="0"/>
          </a:p>
          <a:p>
            <a:r>
              <a:rPr lang="en-US" dirty="0" smtClean="0">
                <a:effectLst/>
              </a:rPr>
              <a:t>Boxer </a:t>
            </a:r>
            <a:r>
              <a:rPr lang="en-US" dirty="0" err="1" smtClean="0">
                <a:effectLst/>
              </a:rPr>
              <a:t>Lavarn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Harvell</a:t>
            </a:r>
            <a:r>
              <a:rPr lang="en-US" dirty="0" smtClean="0">
                <a:effectLst/>
              </a:rPr>
              <a:t> leaves mark on Tony </a:t>
            </a:r>
            <a:r>
              <a:rPr lang="en-US" dirty="0" err="1" smtClean="0">
                <a:effectLst/>
              </a:rPr>
              <a:t>Pietrantonio</a:t>
            </a:r>
            <a:r>
              <a:rPr lang="en-US" dirty="0" smtClean="0">
                <a:effectLst/>
              </a:rPr>
              <a:t> during third round of light heavyweight boxing match in Atlantic City, New Jersey on 28 April, 2012.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Punch was so hard that </a:t>
            </a:r>
            <a:r>
              <a:rPr lang="en-US" dirty="0" err="1" smtClean="0">
                <a:effectLst/>
              </a:rPr>
              <a:t>Pietrantonio</a:t>
            </a:r>
            <a:r>
              <a:rPr lang="en-US" dirty="0" smtClean="0">
                <a:effectLst/>
              </a:rPr>
              <a:t> instantly fell to the canvas and lost the fight.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http://www.elisabethhubert.com/2012/01/the-secret-ingredient-to-experience-innovation/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http://www.sodahead.com/fun/user/question-190133/?page=9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 prate se </a:t>
            </a:r>
            <a:r>
              <a:rPr lang="en-US" dirty="0" err="1" smtClean="0"/>
              <a:t>izmjene</a:t>
            </a:r>
            <a:r>
              <a:rPr lang="en-US" dirty="0" smtClean="0"/>
              <a:t> </a:t>
            </a:r>
            <a:r>
              <a:rPr lang="en-US" dirty="0" err="1" smtClean="0"/>
              <a:t>pojedinih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nisu</a:t>
            </a:r>
            <a:r>
              <a:rPr lang="en-US" baseline="0" dirty="0" smtClean="0"/>
              <a:t> observable</a:t>
            </a:r>
          </a:p>
          <a:p>
            <a:endParaRPr lang="en-US" baseline="0" dirty="0" smtClean="0"/>
          </a:p>
          <a:p>
            <a:r>
              <a:rPr lang="en-US" dirty="0" smtClean="0"/>
              <a:t>http://www.treehugger.com/natural-sciences/migrating-insects-use-wind-to-travel-efficiently-at-speeds-of-up-to-60-mph.html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http://www.tech-search.co.uk/supply_chain.html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Plavi</a:t>
            </a:r>
            <a:r>
              <a:rPr lang="en-US" baseline="0" dirty="0" smtClean="0"/>
              <a:t> – controlling text and appearance</a:t>
            </a:r>
          </a:p>
          <a:p>
            <a:r>
              <a:rPr lang="en-US" baseline="0" dirty="0" err="1" smtClean="0"/>
              <a:t>Zeleni</a:t>
            </a:r>
            <a:r>
              <a:rPr lang="en-US" baseline="0" dirty="0" smtClean="0"/>
              <a:t> – control flow</a:t>
            </a:r>
          </a:p>
          <a:p>
            <a:r>
              <a:rPr lang="en-US" baseline="0" dirty="0" err="1" smtClean="0"/>
              <a:t>Crveni</a:t>
            </a:r>
            <a:r>
              <a:rPr lang="en-US" baseline="0" dirty="0" smtClean="0"/>
              <a:t> – Working with form fields</a:t>
            </a:r>
          </a:p>
          <a:p>
            <a:r>
              <a:rPr lang="en-US" baseline="0" dirty="0" err="1" smtClean="0"/>
              <a:t>Narandžasti</a:t>
            </a:r>
            <a:r>
              <a:rPr lang="en-US" baseline="0" dirty="0" smtClean="0"/>
              <a:t> -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3A193-8BBE-44A5-A673-7BA8DD6EBA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70C0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00B0F0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3" y="6340045"/>
            <a:ext cx="1458128" cy="536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6"/>
          <a:stretch/>
        </p:blipFill>
        <p:spPr>
          <a:xfrm>
            <a:off x="0" y="6340045"/>
            <a:ext cx="1497168" cy="5179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2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9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7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6"/>
          <a:stretch/>
        </p:blipFill>
        <p:spPr>
          <a:xfrm>
            <a:off x="0" y="6340045"/>
            <a:ext cx="1497168" cy="517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3" y="6340045"/>
            <a:ext cx="1458128" cy="536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6"/>
          <a:stretch/>
        </p:blipFill>
        <p:spPr>
          <a:xfrm>
            <a:off x="0" y="6340045"/>
            <a:ext cx="1497168" cy="517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3" y="6340045"/>
            <a:ext cx="1458128" cy="536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6"/>
          <a:stretch/>
        </p:blipFill>
        <p:spPr>
          <a:xfrm>
            <a:off x="0" y="6340045"/>
            <a:ext cx="1497168" cy="5179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3" y="6340045"/>
            <a:ext cx="1458128" cy="536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6"/>
          <a:stretch/>
        </p:blipFill>
        <p:spPr>
          <a:xfrm>
            <a:off x="0" y="6340045"/>
            <a:ext cx="1497168" cy="517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3" y="6340045"/>
            <a:ext cx="1458128" cy="536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23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accent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accent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accent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durandaljs.com/" TargetMode="External"/><Relationship Id="rId4" Type="http://schemas.openxmlformats.org/officeDocument/2006/relationships/hyperlink" Target="http://knockmeout.net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u 3 </a:t>
            </a:r>
            <a:r>
              <a:rPr lang="en-US" dirty="0" err="1" smtClean="0"/>
              <a:t>koraka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input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/>
              <a:t>value: </a:t>
            </a:r>
            <a:r>
              <a:rPr lang="en-US" dirty="0" err="1"/>
              <a:t>firstName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/&gt;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viewModel</a:t>
            </a:r>
            <a:r>
              <a:rPr lang="en-US" dirty="0"/>
              <a:t> = 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/>
              <a:t>: </a:t>
            </a:r>
            <a:r>
              <a:rPr lang="en-US" dirty="0" err="1"/>
              <a:t>ko.observable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Radenko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};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ko.applyBindings</a:t>
            </a:r>
            <a:r>
              <a:rPr lang="en-US" dirty="0" smtClean="0"/>
              <a:t>(</a:t>
            </a:r>
            <a:r>
              <a:rPr lang="en-US" dirty="0" err="1" smtClean="0"/>
              <a:t>viewModel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1669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ko.observable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Dvosmjerni</a:t>
            </a:r>
            <a:r>
              <a:rPr lang="en-US" dirty="0" smtClean="0"/>
              <a:t> binding</a:t>
            </a:r>
          </a:p>
          <a:p>
            <a:r>
              <a:rPr lang="en-US" dirty="0" err="1" smtClean="0"/>
              <a:t>Ručno</a:t>
            </a:r>
            <a:r>
              <a:rPr lang="en-US" dirty="0" smtClean="0"/>
              <a:t> </a:t>
            </a:r>
            <a:r>
              <a:rPr lang="en-US" dirty="0" err="1" smtClean="0"/>
              <a:t>praćenje</a:t>
            </a:r>
            <a:r>
              <a:rPr lang="en-US" dirty="0" smtClean="0"/>
              <a:t> </a:t>
            </a:r>
            <a:r>
              <a:rPr lang="en-US" dirty="0" err="1" smtClean="0"/>
              <a:t>izmjena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subscribe</a:t>
            </a:r>
            <a:endParaRPr lang="en-US" dirty="0"/>
          </a:p>
        </p:txBody>
      </p:sp>
      <p:pic>
        <p:nvPicPr>
          <p:cNvPr id="5122" name="Picture 2" descr="http://www.elisabethhubert.com/wp-content/uploads/2011/12/magnifying-glas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33" y="3645024"/>
            <a:ext cx="1667534" cy="245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iroslav\Downloads\2-way-bi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5976664" cy="14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6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ko.computed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Observable </a:t>
            </a:r>
            <a:r>
              <a:rPr lang="en-US" dirty="0" err="1" smtClean="0"/>
              <a:t>čija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r>
              <a:rPr lang="en-US" dirty="0" smtClean="0"/>
              <a:t> </a:t>
            </a:r>
            <a:r>
              <a:rPr lang="en-US" dirty="0" err="1" smtClean="0"/>
              <a:t>zavisi</a:t>
            </a:r>
            <a:r>
              <a:rPr lang="en-US" dirty="0" smtClean="0"/>
              <a:t> od </a:t>
            </a:r>
            <a:r>
              <a:rPr lang="en-US" dirty="0" err="1" smtClean="0"/>
              <a:t>drugih</a:t>
            </a:r>
            <a:r>
              <a:rPr lang="en-US" dirty="0" smtClean="0"/>
              <a:t> property-a</a:t>
            </a:r>
            <a:endParaRPr lang="en-US" dirty="0"/>
          </a:p>
        </p:txBody>
      </p:sp>
      <p:pic>
        <p:nvPicPr>
          <p:cNvPr id="6146" name="Picture 2" descr="http://i259.photobucket.com/albums/hh289/Zirdelan/cat20compu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05064"/>
            <a:ext cx="2852738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ObservableArray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ko.observableArray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Prate se </a:t>
            </a:r>
            <a:r>
              <a:rPr lang="en-US" dirty="0" err="1" smtClean="0"/>
              <a:t>izmjene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 (</a:t>
            </a:r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uklanjanje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 descr="http://media.treehugger.com/assets/images/2011/10/ducks-flying-v-formation-migrating-phot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76160"/>
            <a:ext cx="3017540" cy="20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data-bind</a:t>
            </a:r>
            <a:r>
              <a:rPr lang="en-US" dirty="0"/>
              <a:t>="..." - HTML5 data </a:t>
            </a:r>
            <a:r>
              <a:rPr lang="en-US" dirty="0" err="1" smtClean="0"/>
              <a:t>atribut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input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 smtClean="0">
                <a:solidFill>
                  <a:srgbClr val="0000FF"/>
                </a:solidFill>
              </a:rPr>
              <a:t>text“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/>
              <a:t>enable: </a:t>
            </a:r>
            <a:r>
              <a:rPr lang="en-US" dirty="0" err="1"/>
              <a:t>canEdit</a:t>
            </a:r>
            <a:r>
              <a:rPr lang="en-US" dirty="0"/>
              <a:t>, value: price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/&gt;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select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/>
              <a:t>options: </a:t>
            </a:r>
            <a:r>
              <a:rPr lang="en-US" dirty="0" smtClean="0"/>
              <a:t>colors,</a:t>
            </a:r>
            <a:br>
              <a:rPr lang="en-US" dirty="0" smtClean="0"/>
            </a:br>
            <a:r>
              <a:rPr lang="en-US" dirty="0" smtClean="0"/>
              <a:t>    value</a:t>
            </a:r>
            <a:r>
              <a:rPr lang="en-US" dirty="0"/>
              <a:t>: </a:t>
            </a:r>
            <a:r>
              <a:rPr lang="en-US" dirty="0" err="1" smtClean="0"/>
              <a:t>selectedColor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optionsText</a:t>
            </a:r>
            <a:r>
              <a:rPr lang="en-US" dirty="0"/>
              <a:t>: </a:t>
            </a:r>
            <a:r>
              <a:rPr lang="en-US" dirty="0">
                <a:solidFill>
                  <a:srgbClr val="A31515"/>
                </a:solidFill>
              </a:rPr>
              <a:t>'name</a:t>
            </a:r>
            <a:r>
              <a:rPr lang="en-US" dirty="0" smtClean="0">
                <a:solidFill>
                  <a:srgbClr val="A31515"/>
                </a:solidFill>
              </a:rPr>
              <a:t>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optionsValue</a:t>
            </a:r>
            <a:r>
              <a:rPr lang="en-US" dirty="0"/>
              <a:t>: </a:t>
            </a:r>
            <a:r>
              <a:rPr lang="en-US" dirty="0">
                <a:solidFill>
                  <a:srgbClr val="A31515"/>
                </a:solidFill>
              </a:rPr>
              <a:t>'key'</a:t>
            </a:r>
            <a:r>
              <a:rPr lang="en-US" dirty="0">
                <a:solidFill>
                  <a:srgbClr val="0000FF"/>
                </a:solidFill>
              </a:rPr>
              <a:t>"&gt;&lt;/</a:t>
            </a:r>
            <a:r>
              <a:rPr lang="en-US" dirty="0">
                <a:solidFill>
                  <a:srgbClr val="800000"/>
                </a:solidFill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button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/>
              <a:t>click: save</a:t>
            </a:r>
            <a:r>
              <a:rPr lang="en-US" dirty="0">
                <a:solidFill>
                  <a:srgbClr val="0000FF"/>
                </a:solidFill>
              </a:rPr>
              <a:t>"&gt;</a:t>
            </a:r>
            <a:r>
              <a:rPr lang="en-US" dirty="0"/>
              <a:t>OK</a:t>
            </a:r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800000"/>
                </a:solidFill>
              </a:rPr>
              <a:t>button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/>
          </a:p>
        </p:txBody>
      </p:sp>
      <p:pic>
        <p:nvPicPr>
          <p:cNvPr id="2050" name="Picture 2" descr="http://www.tech-search.co.uk/img/general/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89040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2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1459318"/>
              </p:ext>
            </p:extLst>
          </p:nvPr>
        </p:nvGraphicFramePr>
        <p:xfrm>
          <a:off x="313953" y="1792590"/>
          <a:ext cx="8490142" cy="438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84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</a:t>
            </a:r>
            <a:r>
              <a:rPr lang="en-US" dirty="0" smtClean="0"/>
              <a:t> –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, if, </a:t>
            </a:r>
            <a:r>
              <a:rPr lang="en-US" dirty="0" err="1"/>
              <a:t>ifnot</a:t>
            </a:r>
            <a:r>
              <a:rPr lang="en-US" dirty="0"/>
              <a:t>, </a:t>
            </a:r>
            <a:r>
              <a:rPr lang="en-US" dirty="0" smtClean="0"/>
              <a:t>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800000"/>
                </a:solidFill>
              </a:rPr>
              <a:t>ul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 err="1"/>
              <a:t>foreach</a:t>
            </a:r>
            <a:r>
              <a:rPr lang="en-US" dirty="0"/>
              <a:t>: items</a:t>
            </a:r>
            <a:r>
              <a:rPr lang="en-US" dirty="0" smtClean="0">
                <a:solidFill>
                  <a:srgbClr val="0000FF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&lt;</a:t>
            </a:r>
            <a:r>
              <a:rPr lang="en-US" dirty="0">
                <a:solidFill>
                  <a:srgbClr val="800000"/>
                </a:solidFill>
              </a:rPr>
              <a:t>li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Price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span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/>
              <a:t>text: price</a:t>
            </a:r>
            <a:r>
              <a:rPr lang="en-US" dirty="0">
                <a:solidFill>
                  <a:srgbClr val="0000FF"/>
                </a:solidFill>
              </a:rPr>
              <a:t>"&gt;&lt;/</a:t>
            </a:r>
            <a:r>
              <a:rPr lang="en-US" dirty="0">
                <a:solidFill>
                  <a:srgbClr val="800000"/>
                </a:solidFill>
              </a:rPr>
              <a:t>span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 smtClean="0">
                <a:solidFill>
                  <a:srgbClr val="800000"/>
                </a:solidFill>
              </a:rPr>
              <a:t>li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800000"/>
                </a:solidFill>
              </a:rPr>
              <a:t>ul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</a:t>
            </a:r>
            <a:r>
              <a:rPr lang="en-US" dirty="0" smtClean="0"/>
              <a:t> - </a:t>
            </a:r>
            <a:r>
              <a:rPr lang="en-US" dirty="0" err="1" smtClean="0"/>
              <a:t>Containerless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800000"/>
                </a:solidFill>
              </a:rPr>
              <a:t>ul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6400"/>
                </a:solidFill>
              </a:rPr>
              <a:t>&lt;!--</a:t>
            </a:r>
            <a:r>
              <a:rPr lang="en-US" dirty="0">
                <a:solidFill>
                  <a:srgbClr val="006400"/>
                </a:solidFill>
              </a:rPr>
              <a:t> </a:t>
            </a:r>
            <a:r>
              <a:rPr lang="en-US" dirty="0" err="1">
                <a:solidFill>
                  <a:srgbClr val="006400"/>
                </a:solidFill>
              </a:rPr>
              <a:t>ko</a:t>
            </a:r>
            <a:r>
              <a:rPr lang="en-US" dirty="0">
                <a:solidFill>
                  <a:srgbClr val="006400"/>
                </a:solidFill>
              </a:rPr>
              <a:t> </a:t>
            </a:r>
            <a:r>
              <a:rPr lang="en-US" dirty="0" err="1">
                <a:solidFill>
                  <a:srgbClr val="006400"/>
                </a:solidFill>
              </a:rPr>
              <a:t>foreach</a:t>
            </a:r>
            <a:r>
              <a:rPr lang="en-US" dirty="0">
                <a:solidFill>
                  <a:srgbClr val="006400"/>
                </a:solidFill>
              </a:rPr>
              <a:t>: items </a:t>
            </a:r>
            <a:r>
              <a:rPr lang="en-US" dirty="0" smtClean="0">
                <a:solidFill>
                  <a:srgbClr val="006400"/>
                </a:solidFill>
              </a:rPr>
              <a:t>--&gt;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li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Price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span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/>
              <a:t>text: price</a:t>
            </a:r>
            <a:r>
              <a:rPr lang="en-US" dirty="0">
                <a:solidFill>
                  <a:srgbClr val="0000FF"/>
                </a:solidFill>
              </a:rPr>
              <a:t>"&gt;&lt;/</a:t>
            </a:r>
            <a:r>
              <a:rPr lang="en-US" dirty="0">
                <a:solidFill>
                  <a:srgbClr val="800000"/>
                </a:solidFill>
              </a:rPr>
              <a:t>span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800000"/>
                </a:solidFill>
              </a:rPr>
              <a:t>li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6400"/>
                </a:solidFill>
              </a:rPr>
              <a:t>&lt;!--</a:t>
            </a:r>
            <a:r>
              <a:rPr lang="en-US" dirty="0">
                <a:solidFill>
                  <a:srgbClr val="006400"/>
                </a:solidFill>
              </a:rPr>
              <a:t> /</a:t>
            </a:r>
            <a:r>
              <a:rPr lang="en-US" dirty="0" err="1">
                <a:solidFill>
                  <a:srgbClr val="006400"/>
                </a:solidFill>
              </a:rPr>
              <a:t>ko</a:t>
            </a:r>
            <a:r>
              <a:rPr lang="en-US" dirty="0">
                <a:solidFill>
                  <a:srgbClr val="006400"/>
                </a:solidFill>
              </a:rPr>
              <a:t> --&gt;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800000"/>
                </a:solidFill>
              </a:rPr>
              <a:t>ul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Ugrađeni</a:t>
            </a:r>
            <a:r>
              <a:rPr lang="en-US" dirty="0" smtClean="0"/>
              <a:t> template </a:t>
            </a:r>
            <a:r>
              <a:rPr lang="en-US" dirty="0" smtClean="0"/>
              <a:t>engine </a:t>
            </a:r>
            <a:r>
              <a:rPr lang="en-US" dirty="0" smtClean="0"/>
              <a:t>– </a:t>
            </a:r>
            <a:r>
              <a:rPr lang="en-US" dirty="0" err="1" smtClean="0"/>
              <a:t>foreach</a:t>
            </a:r>
            <a:r>
              <a:rPr lang="en-US" dirty="0" smtClean="0"/>
              <a:t>, if, with…</a:t>
            </a:r>
          </a:p>
          <a:p>
            <a:r>
              <a:rPr lang="en-US" dirty="0" smtClean="0"/>
              <a:t>template binding (native, </a:t>
            </a:r>
            <a:r>
              <a:rPr lang="en-US" dirty="0" err="1" smtClean="0"/>
              <a:t>jQuery.tmpl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div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/>
              <a:t>template: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{</a:t>
            </a:r>
            <a:r>
              <a:rPr lang="en-US" dirty="0"/>
              <a:t> name: </a:t>
            </a:r>
            <a:r>
              <a:rPr lang="en-US" dirty="0">
                <a:solidFill>
                  <a:srgbClr val="A31515"/>
                </a:solidFill>
              </a:rPr>
              <a:t>'</a:t>
            </a:r>
            <a:r>
              <a:rPr lang="en-US" dirty="0" err="1">
                <a:solidFill>
                  <a:srgbClr val="A31515"/>
                </a:solidFill>
              </a:rPr>
              <a:t>personTemplate</a:t>
            </a:r>
            <a:r>
              <a:rPr lang="en-US" dirty="0">
                <a:solidFill>
                  <a:srgbClr val="A31515"/>
                </a:solidFill>
              </a:rPr>
              <a:t>'</a:t>
            </a:r>
            <a:r>
              <a:rPr lang="en-US" dirty="0"/>
              <a:t>, data: buyer }</a:t>
            </a:r>
            <a:r>
              <a:rPr lang="en-US" dirty="0">
                <a:solidFill>
                  <a:srgbClr val="0000FF"/>
                </a:solidFill>
              </a:rPr>
              <a:t>"&gt;&lt;/</a:t>
            </a:r>
            <a:r>
              <a:rPr lang="en-US" dirty="0">
                <a:solidFill>
                  <a:srgbClr val="800000"/>
                </a:solidFill>
              </a:rPr>
              <a:t>div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>
                <a:solidFill>
                  <a:srgbClr val="0000FF"/>
                </a:solidFill>
              </a:rPr>
              <a:t>="text/html"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>
                <a:solidFill>
                  <a:srgbClr val="0000FF"/>
                </a:solidFill>
              </a:rPr>
              <a:t>="person-template"&gt;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h3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/>
              <a:t>text: name</a:t>
            </a:r>
            <a:r>
              <a:rPr lang="en-US" dirty="0">
                <a:solidFill>
                  <a:srgbClr val="0000FF"/>
                </a:solidFill>
              </a:rPr>
              <a:t>"&gt;&lt;/</a:t>
            </a:r>
            <a:r>
              <a:rPr lang="en-US" dirty="0">
                <a:solidFill>
                  <a:srgbClr val="800000"/>
                </a:solidFill>
              </a:rPr>
              <a:t>h3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Credits: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span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/>
              <a:t>text: credits</a:t>
            </a:r>
            <a:r>
              <a:rPr lang="en-US" dirty="0">
                <a:solidFill>
                  <a:srgbClr val="0000FF"/>
                </a:solidFill>
              </a:rPr>
              <a:t>"&gt;&lt;/</a:t>
            </a:r>
            <a:r>
              <a:rPr lang="en-US" dirty="0">
                <a:solidFill>
                  <a:srgbClr val="800000"/>
                </a:solidFill>
              </a:rPr>
              <a:t>span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&lt;/</a:t>
            </a:r>
            <a:r>
              <a:rPr lang="en-US" dirty="0">
                <a:solidFill>
                  <a:srgbClr val="800000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Laka</a:t>
            </a:r>
            <a:r>
              <a:rPr lang="en-US" dirty="0" smtClean="0"/>
              <a:t> </a:t>
            </a:r>
            <a:r>
              <a:rPr lang="en-US" dirty="0" err="1" smtClean="0"/>
              <a:t>tranzicija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HTML5 </a:t>
            </a:r>
            <a:r>
              <a:rPr lang="en-US" dirty="0" err="1" smtClean="0"/>
              <a:t>koristeći</a:t>
            </a:r>
            <a:r>
              <a:rPr lang="en-US" dirty="0" smtClean="0"/>
              <a:t> MVVM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82960"/>
          </a:xfrm>
        </p:spPr>
        <p:txBody>
          <a:bodyPr>
            <a:normAutofit/>
          </a:bodyPr>
          <a:lstStyle/>
          <a:p>
            <a:r>
              <a:rPr lang="en-US" dirty="0" err="1" smtClean="0"/>
              <a:t>Radenko</a:t>
            </a:r>
            <a:r>
              <a:rPr lang="en-US" dirty="0" smtClean="0"/>
              <a:t> </a:t>
            </a:r>
            <a:r>
              <a:rPr lang="en-US" dirty="0" err="1" smtClean="0"/>
              <a:t>Zec</a:t>
            </a:r>
            <a:r>
              <a:rPr lang="en-US" dirty="0" smtClean="0"/>
              <a:t>, </a:t>
            </a:r>
            <a:r>
              <a:rPr lang="en-US" dirty="0" err="1" smtClean="0"/>
              <a:t>Lanaco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Miroslav</a:t>
            </a:r>
            <a:r>
              <a:rPr lang="en-US" dirty="0" smtClean="0"/>
              <a:t> </a:t>
            </a:r>
            <a:r>
              <a:rPr lang="en-US" dirty="0" err="1" smtClean="0"/>
              <a:t>Popović</a:t>
            </a:r>
            <a:r>
              <a:rPr lang="en-US" dirty="0" smtClean="0"/>
              <a:t>, Abacus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Miroslav\Downloads\extendin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-1218628"/>
            <a:ext cx="10140156" cy="81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3466728" cy="1143000"/>
          </a:xfrm>
          <a:noFill/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Proširivost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ko.bindingHandlers.myBinding</a:t>
            </a:r>
            <a:r>
              <a:rPr lang="en-US" dirty="0"/>
              <a:t> = {    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init</a:t>
            </a:r>
            <a:r>
              <a:rPr lang="en-US" dirty="0"/>
              <a:t>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        element, </a:t>
            </a:r>
            <a:r>
              <a:rPr lang="en-US" dirty="0" err="1"/>
              <a:t>valueAccessor</a:t>
            </a:r>
            <a:r>
              <a:rPr lang="en-US" dirty="0"/>
              <a:t>, </a:t>
            </a:r>
            <a:r>
              <a:rPr lang="en-US" dirty="0" err="1"/>
              <a:t>allAccessor</a:t>
            </a:r>
            <a:r>
              <a:rPr lang="en-US" dirty="0"/>
              <a:t>) 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        </a:t>
            </a:r>
            <a:r>
              <a:rPr lang="en-US" dirty="0">
                <a:solidFill>
                  <a:srgbClr val="008000"/>
                </a:solidFill>
              </a:rPr>
              <a:t>// </a:t>
            </a:r>
            <a:r>
              <a:rPr lang="en-US" dirty="0" err="1">
                <a:solidFill>
                  <a:srgbClr val="008000"/>
                </a:solidFill>
              </a:rPr>
              <a:t>Poziva</a:t>
            </a:r>
            <a:r>
              <a:rPr lang="en-US" dirty="0">
                <a:solidFill>
                  <a:srgbClr val="008000"/>
                </a:solidFill>
              </a:rPr>
              <a:t> se </a:t>
            </a:r>
            <a:r>
              <a:rPr lang="en-US" dirty="0" err="1">
                <a:solidFill>
                  <a:srgbClr val="008000"/>
                </a:solidFill>
              </a:rPr>
              <a:t>pri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 err="1">
                <a:solidFill>
                  <a:srgbClr val="008000"/>
                </a:solidFill>
              </a:rPr>
              <a:t>prvoj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 err="1">
                <a:solidFill>
                  <a:srgbClr val="008000"/>
                </a:solidFill>
              </a:rPr>
              <a:t>primjeni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 err="1">
                <a:solidFill>
                  <a:srgbClr val="008000"/>
                </a:solidFill>
              </a:rPr>
              <a:t>na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 smtClean="0">
                <a:solidFill>
                  <a:srgbClr val="008000"/>
                </a:solidFill>
              </a:rPr>
              <a:t>element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/>
              <a:t> </a:t>
            </a:r>
            <a:r>
              <a:rPr lang="en-US" dirty="0"/>
              <a:t>        </a:t>
            </a:r>
            <a:r>
              <a:rPr lang="en-US" dirty="0">
                <a:solidFill>
                  <a:srgbClr val="008000"/>
                </a:solidFill>
              </a:rPr>
              <a:t>// </a:t>
            </a:r>
            <a:r>
              <a:rPr lang="en-US" dirty="0" err="1">
                <a:solidFill>
                  <a:srgbClr val="008000"/>
                </a:solidFill>
              </a:rPr>
              <a:t>Postavljanje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 err="1">
                <a:solidFill>
                  <a:srgbClr val="008000"/>
                </a:solidFill>
              </a:rPr>
              <a:t>početnog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 err="1">
                <a:solidFill>
                  <a:srgbClr val="008000"/>
                </a:solidFill>
              </a:rPr>
              <a:t>stanja</a:t>
            </a:r>
            <a:r>
              <a:rPr lang="en-US" dirty="0">
                <a:solidFill>
                  <a:srgbClr val="008000"/>
                </a:solidFill>
              </a:rPr>
              <a:t>, event </a:t>
            </a:r>
            <a:r>
              <a:rPr lang="en-US" dirty="0" err="1">
                <a:solidFill>
                  <a:srgbClr val="008000"/>
                </a:solidFill>
              </a:rPr>
              <a:t>handlera</a:t>
            </a:r>
            <a:r>
              <a:rPr lang="en-US" dirty="0">
                <a:solidFill>
                  <a:srgbClr val="008000"/>
                </a:solidFill>
              </a:rPr>
              <a:t>, </a:t>
            </a:r>
            <a:r>
              <a:rPr lang="en-US" dirty="0" err="1">
                <a:solidFill>
                  <a:srgbClr val="008000"/>
                </a:solidFill>
              </a:rPr>
              <a:t>itd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/>
              <a:t> </a:t>
            </a:r>
            <a:r>
              <a:rPr lang="en-US" dirty="0"/>
              <a:t>    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    update: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        element, </a:t>
            </a:r>
            <a:r>
              <a:rPr lang="en-US" dirty="0" err="1"/>
              <a:t>valueAccessor</a:t>
            </a:r>
            <a:r>
              <a:rPr lang="en-US" dirty="0"/>
              <a:t>, </a:t>
            </a:r>
            <a:r>
              <a:rPr lang="en-US" dirty="0" err="1"/>
              <a:t>allAccessor</a:t>
            </a:r>
            <a:r>
              <a:rPr lang="en-US" dirty="0"/>
              <a:t>) 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        </a:t>
            </a:r>
            <a:r>
              <a:rPr lang="en-US" dirty="0">
                <a:solidFill>
                  <a:srgbClr val="008000"/>
                </a:solidFill>
              </a:rPr>
              <a:t>// </a:t>
            </a:r>
            <a:r>
              <a:rPr lang="en-US" dirty="0" err="1">
                <a:solidFill>
                  <a:srgbClr val="008000"/>
                </a:solidFill>
              </a:rPr>
              <a:t>Prvi</a:t>
            </a:r>
            <a:r>
              <a:rPr lang="en-US" dirty="0">
                <a:solidFill>
                  <a:srgbClr val="008000"/>
                </a:solidFill>
              </a:rPr>
              <a:t> put 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 err="1">
                <a:solidFill>
                  <a:srgbClr val="008000"/>
                </a:solidFill>
              </a:rPr>
              <a:t>pri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 err="1">
                <a:solidFill>
                  <a:srgbClr val="008000"/>
                </a:solidFill>
              </a:rPr>
              <a:t>svakoj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 err="1">
                <a:solidFill>
                  <a:srgbClr val="008000"/>
                </a:solidFill>
              </a:rPr>
              <a:t>izmjeni</a:t>
            </a:r>
            <a:r>
              <a:rPr lang="en-US" dirty="0">
                <a:solidFill>
                  <a:srgbClr val="008000"/>
                </a:solidFill>
              </a:rPr>
              <a:t> observable </a:t>
            </a:r>
            <a:r>
              <a:rPr lang="en-US" dirty="0" err="1" smtClean="0">
                <a:solidFill>
                  <a:srgbClr val="008000"/>
                </a:solidFill>
              </a:rPr>
              <a:t>vrijednosti</a:t>
            </a:r>
            <a:r>
              <a:rPr lang="en-US" dirty="0" smtClean="0">
                <a:solidFill>
                  <a:srgbClr val="008000"/>
                </a:solidFill>
              </a:rPr>
              <a:t/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/>
              <a:t> </a:t>
            </a:r>
            <a:r>
              <a:rPr lang="en-US" dirty="0"/>
              <a:t>        </a:t>
            </a:r>
            <a:r>
              <a:rPr lang="en-US" dirty="0">
                <a:solidFill>
                  <a:srgbClr val="008000"/>
                </a:solidFill>
              </a:rPr>
              <a:t>// </a:t>
            </a:r>
            <a:r>
              <a:rPr lang="en-US" dirty="0" err="1">
                <a:solidFill>
                  <a:srgbClr val="008000"/>
                </a:solidFill>
              </a:rPr>
              <a:t>Izmjeniti</a:t>
            </a:r>
            <a:r>
              <a:rPr lang="en-US" dirty="0">
                <a:solidFill>
                  <a:srgbClr val="008000"/>
                </a:solidFill>
              </a:rPr>
              <a:t> DOM element </a:t>
            </a:r>
            <a:r>
              <a:rPr lang="en-US" dirty="0" err="1">
                <a:solidFill>
                  <a:srgbClr val="008000"/>
                </a:solidFill>
              </a:rPr>
              <a:t>ovdje</a:t>
            </a:r>
            <a:r>
              <a:rPr lang="en-US" dirty="0" smtClean="0">
                <a:solidFill>
                  <a:srgbClr val="008000"/>
                </a:solidFill>
              </a:rPr>
              <a:t>...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/>
              <a:t> </a:t>
            </a:r>
            <a:r>
              <a:rPr lang="en-US" dirty="0"/>
              <a:t>   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div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data-bind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 err="1"/>
              <a:t>myBinding</a:t>
            </a:r>
            <a:r>
              <a:rPr lang="en-US" dirty="0"/>
              <a:t>: value</a:t>
            </a:r>
            <a:r>
              <a:rPr lang="en-US" dirty="0">
                <a:solidFill>
                  <a:srgbClr val="0000FF"/>
                </a:solidFill>
              </a:rPr>
              <a:t>"&gt;&lt;/</a:t>
            </a:r>
            <a:r>
              <a:rPr lang="en-US" dirty="0">
                <a:solidFill>
                  <a:srgbClr val="800000"/>
                </a:solidFill>
              </a:rPr>
              <a:t>div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3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ko.extenders</a:t>
            </a:r>
            <a:endParaRPr lang="en-US" dirty="0" smtClean="0"/>
          </a:p>
          <a:p>
            <a:r>
              <a:rPr lang="en-US" dirty="0" err="1" smtClean="0"/>
              <a:t>Primjer</a:t>
            </a:r>
            <a:r>
              <a:rPr lang="en-US" dirty="0"/>
              <a:t>: </a:t>
            </a:r>
            <a:r>
              <a:rPr lang="en-US" dirty="0" smtClean="0"/>
              <a:t>Knockout-Validation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firstName</a:t>
            </a:r>
            <a:r>
              <a:rPr lang="en-US" sz="2400" dirty="0"/>
              <a:t>: </a:t>
            </a:r>
            <a:r>
              <a:rPr lang="en-US" sz="2400" dirty="0" err="1"/>
              <a:t>ko.observable</a:t>
            </a:r>
            <a:r>
              <a:rPr lang="en-US" sz="2400" dirty="0"/>
              <a:t>().extend({ required: </a:t>
            </a:r>
            <a:r>
              <a:rPr lang="en-US" sz="2400" dirty="0">
                <a:solidFill>
                  <a:srgbClr val="0000FF"/>
                </a:solidFill>
              </a:rPr>
              <a:t>true</a:t>
            </a:r>
            <a:r>
              <a:rPr lang="en-US" sz="2400" dirty="0"/>
              <a:t> });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email</a:t>
            </a:r>
            <a:r>
              <a:rPr lang="en-US" sz="2400" dirty="0"/>
              <a:t>: </a:t>
            </a:r>
            <a:r>
              <a:rPr lang="en-US" sz="2400" dirty="0" err="1"/>
              <a:t>ko.observable</a:t>
            </a:r>
            <a:r>
              <a:rPr lang="en-US" sz="2400" dirty="0"/>
              <a:t>().extend({ email: </a:t>
            </a:r>
            <a:r>
              <a:rPr lang="en-US" sz="2400" dirty="0">
                <a:solidFill>
                  <a:srgbClr val="0000FF"/>
                </a:solidFill>
              </a:rPr>
              <a:t>true</a:t>
            </a:r>
            <a:r>
              <a:rPr lang="en-US" sz="2400" dirty="0"/>
              <a:t> });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username</a:t>
            </a:r>
            <a:r>
              <a:rPr lang="en-US" sz="2400" dirty="0"/>
              <a:t>: </a:t>
            </a:r>
            <a:r>
              <a:rPr lang="en-US" sz="2400" dirty="0" err="1"/>
              <a:t>ko.observable</a:t>
            </a:r>
            <a:r>
              <a:rPr lang="en-US" sz="2400" dirty="0"/>
              <a:t>().extend({ pattern: </a:t>
            </a:r>
            <a:r>
              <a:rPr lang="en-US" sz="2400" dirty="0">
                <a:solidFill>
                  <a:srgbClr val="A31515"/>
                </a:solidFill>
              </a:rPr>
              <a:t>'^[a-z0-9]+$'</a:t>
            </a:r>
            <a:r>
              <a:rPr lang="en-US" sz="2400" dirty="0"/>
              <a:t> }); </a:t>
            </a:r>
          </a:p>
        </p:txBody>
      </p:sp>
    </p:spTree>
    <p:extLst>
      <p:ext uri="{BB962C8B-B14F-4D97-AF65-F5344CB8AC3E}">
        <p14:creationId xmlns:p14="http://schemas.microsoft.com/office/powerpoint/2010/main" val="3857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://www.icanhasinternets.com/wp-content/uploads/2012/07/tips-and-tric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-577733"/>
            <a:ext cx="5982596" cy="743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ko.toJS</a:t>
            </a:r>
            <a:r>
              <a:rPr lang="en-US" dirty="0"/>
              <a:t>, </a:t>
            </a:r>
            <a:r>
              <a:rPr lang="en-US" dirty="0" err="1" smtClean="0"/>
              <a:t>ko.toJSON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en-US" dirty="0" err="1"/>
              <a:t>pozivi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 url: '...', data: </a:t>
            </a:r>
            <a:r>
              <a:rPr lang="en-US" dirty="0" err="1"/>
              <a:t>ko.toJS</a:t>
            </a:r>
            <a:r>
              <a:rPr lang="en-US" dirty="0"/>
              <a:t>(this) </a:t>
            </a: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debugging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data-bind="text: </a:t>
            </a:r>
            <a:r>
              <a:rPr lang="en-US" dirty="0" err="1"/>
              <a:t>ko.toJSON</a:t>
            </a:r>
            <a:r>
              <a:rPr lang="en-US" dirty="0"/>
              <a:t>($root)"</a:t>
            </a:r>
          </a:p>
        </p:txBody>
      </p:sp>
    </p:spTree>
    <p:extLst>
      <p:ext uri="{BB962C8B-B14F-4D97-AF65-F5344CB8AC3E}">
        <p14:creationId xmlns:p14="http://schemas.microsoft.com/office/powerpoint/2010/main" val="16555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servera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serverModel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   @</a:t>
            </a:r>
            <a:r>
              <a:rPr lang="en-US" dirty="0" err="1"/>
              <a:t>Html.Raw</a:t>
            </a:r>
            <a:r>
              <a:rPr lang="en-US" dirty="0"/>
              <a:t>(</a:t>
            </a:r>
            <a:r>
              <a:rPr lang="en-US" dirty="0" err="1"/>
              <a:t>Json.Encode</a:t>
            </a:r>
            <a:r>
              <a:rPr lang="en-US" dirty="0"/>
              <a:t>(Model</a:t>
            </a:r>
            <a:r>
              <a:rPr lang="en-US" dirty="0" smtClean="0"/>
              <a:t>));</a:t>
            </a:r>
          </a:p>
          <a:p>
            <a:endParaRPr lang="en-US" dirty="0"/>
          </a:p>
          <a:p>
            <a:r>
              <a:rPr lang="en-US" dirty="0" smtClean="0"/>
              <a:t>ASP.NET </a:t>
            </a:r>
            <a:r>
              <a:rPr lang="en-US" dirty="0"/>
              <a:t>MVC (Pascal case) </a:t>
            </a:r>
            <a:br>
              <a:rPr lang="en-US" dirty="0"/>
            </a:br>
            <a:r>
              <a:rPr lang="en-US" dirty="0"/>
              <a:t>=&gt; JavaScript (Camel </a:t>
            </a:r>
            <a:r>
              <a:rPr lang="en-US" dirty="0" smtClean="0"/>
              <a:t>case)</a:t>
            </a:r>
          </a:p>
          <a:p>
            <a:endParaRPr lang="en-US" dirty="0"/>
          </a:p>
          <a:p>
            <a:r>
              <a:rPr lang="en-US" dirty="0" smtClean="0"/>
              <a:t>Json.NET, </a:t>
            </a:r>
            <a:r>
              <a:rPr lang="en-US" dirty="0" err="1" smtClean="0"/>
              <a:t>ServiceStack.JsonSerializer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Praćenje</a:t>
            </a:r>
            <a:r>
              <a:rPr lang="en-US" dirty="0" smtClean="0"/>
              <a:t> </a:t>
            </a:r>
            <a:r>
              <a:rPr lang="en-US" dirty="0" err="1" smtClean="0"/>
              <a:t>promjena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this</a:t>
            </a:r>
            <a:r>
              <a:rPr lang="en-US" dirty="0" err="1"/>
              <a:t>.dirtyFlag</a:t>
            </a:r>
            <a:r>
              <a:rPr lang="en-US" dirty="0"/>
              <a:t> = 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 </a:t>
            </a:r>
            <a:r>
              <a:rPr lang="en-US" dirty="0" err="1"/>
              <a:t>ko.dirtyFlag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button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data-bind</a:t>
            </a:r>
            <a:r>
              <a:rPr lang="en-US" dirty="0" smtClean="0">
                <a:solidFill>
                  <a:srgbClr val="0000FF"/>
                </a:solidFill>
              </a:rPr>
              <a:t>=“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/>
              <a:t>click</a:t>
            </a:r>
            <a:r>
              <a:rPr lang="en-US" dirty="0"/>
              <a:t>: save, enable: </a:t>
            </a:r>
            <a:r>
              <a:rPr lang="en-US" dirty="0" err="1"/>
              <a:t>dirtyFlag.isDirty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0000FF"/>
                </a:solidFill>
              </a:rPr>
              <a:t>"&gt;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 smtClean="0"/>
              <a:t>Save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800000"/>
                </a:solidFill>
              </a:rPr>
              <a:t>button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73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/ Revert / Commit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var</a:t>
            </a:r>
            <a:r>
              <a:rPr lang="en-US" sz="2000" dirty="0"/>
              <a:t> VM = 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 (data) 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    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/>
              <a:t>.name = </a:t>
            </a:r>
            <a:r>
              <a:rPr lang="en-US" sz="2000" dirty="0" err="1"/>
              <a:t>ko.observable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    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.cache</a:t>
            </a:r>
            <a:r>
              <a:rPr lang="en-US" sz="2000" dirty="0"/>
              <a:t> = 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 () { </a:t>
            </a:r>
            <a:r>
              <a:rPr lang="en-US" sz="2000" dirty="0" smtClean="0"/>
              <a:t>};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    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.update</a:t>
            </a:r>
            <a:r>
              <a:rPr lang="en-US" sz="2000" dirty="0"/>
              <a:t>(data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};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ko.utils.extend</a:t>
            </a:r>
            <a:r>
              <a:rPr lang="en-US" sz="2000" dirty="0" smtClean="0"/>
              <a:t>(</a:t>
            </a:r>
            <a:r>
              <a:rPr lang="en-US" sz="2000" dirty="0" err="1" smtClean="0"/>
              <a:t>VM.prototype</a:t>
            </a:r>
            <a:r>
              <a:rPr lang="en-US" sz="2000" dirty="0"/>
              <a:t>, 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    update: 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 (data) 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        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/>
              <a:t>.name(data.name || </a:t>
            </a:r>
            <a:r>
              <a:rPr lang="en-US" sz="2000" dirty="0">
                <a:solidFill>
                  <a:srgbClr val="A31515"/>
                </a:solidFill>
              </a:rPr>
              <a:t>'- new </a:t>
            </a:r>
            <a:r>
              <a:rPr lang="en-US" sz="2000" dirty="0" smtClean="0">
                <a:solidFill>
                  <a:srgbClr val="A31515"/>
                </a:solidFill>
              </a:rPr>
              <a:t>-'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        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.cache.latestData</a:t>
            </a:r>
            <a:r>
              <a:rPr lang="en-US" sz="2000" dirty="0"/>
              <a:t> = data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    </a:t>
            </a:r>
            <a:r>
              <a:rPr lang="en-US" sz="2000" dirty="0" smtClean="0"/>
              <a:t>},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    revert: 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 () { 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.update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.cache.latestData</a:t>
            </a:r>
            <a:r>
              <a:rPr lang="en-US" sz="2000" dirty="0"/>
              <a:t>); </a:t>
            </a:r>
            <a:r>
              <a:rPr lang="en-US" sz="2000" dirty="0" smtClean="0"/>
              <a:t>},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    commit: 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 () { 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.cache.latestData</a:t>
            </a:r>
            <a:r>
              <a:rPr lang="en-US" sz="2000" dirty="0"/>
              <a:t> = </a:t>
            </a:r>
            <a:r>
              <a:rPr lang="en-US" sz="2000" dirty="0" err="1" smtClean="0"/>
              <a:t>ko.toJS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00FF"/>
                </a:solidFill>
              </a:rPr>
              <a:t>this</a:t>
            </a:r>
            <a:r>
              <a:rPr lang="en-US" sz="2000" dirty="0" smtClean="0"/>
              <a:t>);}</a:t>
            </a:r>
            <a:br>
              <a:rPr lang="en-US" sz="2000" dirty="0" smtClean="0"/>
            </a:br>
            <a:r>
              <a:rPr lang="en-US" sz="2000" dirty="0" smtClean="0"/>
              <a:t>});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00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>
          <a:xfrm>
            <a:off x="107504" y="260648"/>
            <a:ext cx="8929688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kraj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knockoutjs.com/</a:t>
            </a:r>
            <a:endParaRPr lang="en-US" dirty="0" smtClean="0"/>
          </a:p>
          <a:p>
            <a:r>
              <a:rPr lang="pl-PL" dirty="0" smtClean="0">
                <a:hlinkClick r:id="rId4"/>
              </a:rPr>
              <a:t>http</a:t>
            </a:r>
            <a:r>
              <a:rPr lang="pl-PL" dirty="0">
                <a:hlinkClick r:id="rId4"/>
              </a:rPr>
              <a:t>://knockmeout.net</a:t>
            </a:r>
            <a:r>
              <a:rPr lang="pl-PL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pl-PL" dirty="0" smtClean="0"/>
              <a:t>... </a:t>
            </a:r>
            <a:r>
              <a:rPr lang="pl-PL" dirty="0"/>
              <a:t>za </a:t>
            </a:r>
            <a:r>
              <a:rPr lang="pl-PL" dirty="0" smtClean="0"/>
              <a:t>nastavak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Durandal </a:t>
            </a:r>
            <a:r>
              <a:rPr lang="pl-PL" dirty="0"/>
              <a:t>- </a:t>
            </a:r>
            <a:r>
              <a:rPr lang="pl-PL" dirty="0">
                <a:hlinkClick r:id="rId5"/>
              </a:rPr>
              <a:t>http://durandaljs.com</a:t>
            </a:r>
            <a:r>
              <a:rPr lang="pl-PL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68" y="4581128"/>
            <a:ext cx="4175454" cy="16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2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551"/>
            <a:ext cx="9144000" cy="6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9" y="2253993"/>
            <a:ext cx="6388621" cy="23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-28600" y="260648"/>
            <a:ext cx="914400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 descr="File:Paris Tuileries Garden Facepalm stat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871" y="0"/>
            <a:ext cx="102741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085184"/>
            <a:ext cx="37800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Opet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tranzicija</a:t>
            </a:r>
            <a:r>
              <a:rPr lang="en-US" sz="4400" dirty="0" smtClean="0">
                <a:solidFill>
                  <a:schemeClr val="bg1"/>
                </a:solidFill>
              </a:rPr>
              <a:t>?</a:t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</a:t>
            </a:r>
            <a:r>
              <a:rPr lang="en-US" sz="4400" dirty="0" smtClean="0">
                <a:solidFill>
                  <a:schemeClr val="bg1"/>
                </a:solidFill>
              </a:rPr>
              <a:t>a </a:t>
            </a:r>
            <a:r>
              <a:rPr lang="en-US" sz="4400" dirty="0" err="1" smtClean="0">
                <a:solidFill>
                  <a:schemeClr val="bg1"/>
                </a:solidFill>
              </a:rPr>
              <a:t>dokle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više</a:t>
            </a:r>
            <a:r>
              <a:rPr lang="en-US" sz="4400" dirty="0" smtClean="0">
                <a:solidFill>
                  <a:schemeClr val="bg1"/>
                </a:solidFill>
              </a:rPr>
              <a:t>…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Zašto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lightminh.com/public/templates/public/system/images/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4067944" cy="21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liza.io/wp-content/uploads/2012/10/JavaScript-logo-e134916751679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62883"/>
            <a:ext cx="1749574" cy="17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John </a:t>
            </a:r>
            <a:r>
              <a:rPr lang="en-US" sz="2400" dirty="0" err="1"/>
              <a:t>Gossman</a:t>
            </a:r>
            <a:r>
              <a:rPr lang="en-US" sz="2400" dirty="0"/>
              <a:t>, Microsoft, 2005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/>
              <a:t>WPF, Silverlight - </a:t>
            </a:r>
            <a:r>
              <a:rPr lang="en-US" sz="2400" dirty="0" err="1"/>
              <a:t>mnoštvo</a:t>
            </a:r>
            <a:r>
              <a:rPr lang="en-US" sz="2400" dirty="0"/>
              <a:t> </a:t>
            </a:r>
            <a:r>
              <a:rPr lang="en-US" sz="2400" dirty="0" err="1" smtClean="0"/>
              <a:t>biblioteka</a:t>
            </a:r>
            <a:endParaRPr lang="en-US" sz="2400" dirty="0"/>
          </a:p>
        </p:txBody>
      </p:sp>
      <p:pic>
        <p:nvPicPr>
          <p:cNvPr id="2054" name="Picture 6" descr="http://rarcher.azurewebsites.net/Images/mvvm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52936"/>
            <a:ext cx="4075187" cy="330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8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img.ibtimes.com/www/data/images/full/2012/04/30/268732-boxing-pic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252520" cy="687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knockoutjs.com/img/k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36" y="188640"/>
            <a:ext cx="3762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67544" y="1671703"/>
            <a:ext cx="3818193" cy="106462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6">
              <a:defRPr/>
            </a:pPr>
            <a:r>
              <a:rPr lang="sr-Latn-BA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UI interaktivnost</a:t>
            </a:r>
            <a:endParaRPr lang="en-US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67544" y="2921443"/>
            <a:ext cx="3818193" cy="106462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6">
              <a:defRPr/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MVVM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67544" y="4186303"/>
            <a:ext cx="3818193" cy="106462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6">
              <a:defRPr/>
            </a:pPr>
            <a:r>
              <a:rPr lang="sr-Latn-BA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Dobra podrška za browsere</a:t>
            </a:r>
            <a:endParaRPr lang="en-US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457276" y="1671020"/>
            <a:ext cx="228600" cy="2354263"/>
          </a:xfrm>
          <a:prstGeom prst="rightBrace">
            <a:avLst>
              <a:gd name="adj1" fmla="val 38585"/>
              <a:gd name="adj2" fmla="val 50000"/>
            </a:avLst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68589" tIns="34295" rIns="68589" bIns="34295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2" descr="http://www.favbrowser.com/wp-content/uploads/2010/08/internetexplorer9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35131"/>
            <a:ext cx="824337" cy="8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5085184"/>
            <a:ext cx="58261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/>
          <a:p>
            <a:r>
              <a:rPr lang="en-GB" sz="2700" b="1" dirty="0"/>
              <a:t>6+</a:t>
            </a:r>
            <a:endParaRPr lang="en-US" sz="2700" b="1" dirty="0"/>
          </a:p>
        </p:txBody>
      </p:sp>
      <p:pic>
        <p:nvPicPr>
          <p:cNvPr id="10" name="Picture 4" descr="http://blog.skiquel.com/wp-content/uploads/2010/03/firefox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93096"/>
            <a:ext cx="727415" cy="75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08104" y="5085184"/>
            <a:ext cx="58261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/>
          <a:p>
            <a:r>
              <a:rPr lang="en-GB" sz="2700" b="1" dirty="0"/>
              <a:t>2+</a:t>
            </a:r>
            <a:endParaRPr lang="en-US" sz="2700" b="1" dirty="0"/>
          </a:p>
        </p:txBody>
      </p:sp>
      <p:pic>
        <p:nvPicPr>
          <p:cNvPr id="12" name="Picture 11" descr="http://www.shaftec.co.uk/SiteImg/Google-Chrom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93096"/>
            <a:ext cx="738066" cy="72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0" descr="http://www.mygreatiphone.com/wp-content/uploads/2010/03/safari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221088"/>
            <a:ext cx="763548" cy="78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0176" y="1936133"/>
            <a:ext cx="3863975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/>
          <a:p>
            <a:pPr>
              <a:defRPr/>
            </a:pPr>
            <a:r>
              <a:rPr lang="en-US" sz="2000" dirty="0" err="1" smtClean="0">
                <a:latin typeface="+mn-lt"/>
              </a:rPr>
              <a:t>Razdvaja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poslovnu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logiku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 UI</a:t>
            </a:r>
            <a:endParaRPr lang="en-US" sz="2000" dirty="0">
              <a:latin typeface="+mn-lt"/>
            </a:endParaRPr>
          </a:p>
          <a:p>
            <a:pPr>
              <a:defRPr/>
            </a:pPr>
            <a:endParaRPr lang="en-GB" sz="2000" dirty="0">
              <a:latin typeface="+mn-lt"/>
            </a:endParaRPr>
          </a:p>
          <a:p>
            <a:pPr>
              <a:defRPr/>
            </a:pPr>
            <a:r>
              <a:rPr lang="en-GB" sz="2000" dirty="0">
                <a:latin typeface="+mn-lt"/>
              </a:rPr>
              <a:t>Declarative bindings</a:t>
            </a:r>
          </a:p>
          <a:p>
            <a:pPr>
              <a:defRPr/>
            </a:pPr>
            <a:endParaRPr lang="en-GB" sz="2000" dirty="0">
              <a:latin typeface="+mn-lt"/>
            </a:endParaRPr>
          </a:p>
          <a:p>
            <a:pPr>
              <a:defRPr/>
            </a:pPr>
            <a:r>
              <a:rPr lang="en-GB" sz="2000" dirty="0">
                <a:latin typeface="+mn-lt"/>
              </a:rPr>
              <a:t>Observables</a:t>
            </a:r>
          </a:p>
          <a:p>
            <a:pPr>
              <a:defRPr/>
            </a:pPr>
            <a:endParaRPr lang="en-GB" sz="2000" dirty="0">
              <a:latin typeface="+mn-lt"/>
            </a:endParaRPr>
          </a:p>
          <a:p>
            <a:pPr>
              <a:defRPr/>
            </a:pPr>
            <a:endParaRPr lang="en-US" sz="2000" dirty="0">
              <a:latin typeface="+mn-lt"/>
            </a:endParaRPr>
          </a:p>
        </p:txBody>
      </p:sp>
      <p:pic>
        <p:nvPicPr>
          <p:cNvPr id="4098" name="Picture 2" descr="http://paulirish.com/lovesyou/new-browser-logos/opera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22108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8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463</Words>
  <Application>Microsoft Office PowerPoint</Application>
  <PresentationFormat>On-screen Show (4:3)</PresentationFormat>
  <Paragraphs>178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Laka tranzicija na HTML5 koristeći MVVM</vt:lpstr>
      <vt:lpstr>PowerPoint Presentation</vt:lpstr>
      <vt:lpstr>PowerPoint Presentation</vt:lpstr>
      <vt:lpstr>PowerPoint Presentation</vt:lpstr>
      <vt:lpstr>Zašto?</vt:lpstr>
      <vt:lpstr>MVVM</vt:lpstr>
      <vt:lpstr>PowerPoint Presentation</vt:lpstr>
      <vt:lpstr>Knockout.js</vt:lpstr>
      <vt:lpstr>Knockout u 3 koraka</vt:lpstr>
      <vt:lpstr>DEMO</vt:lpstr>
      <vt:lpstr>Observable</vt:lpstr>
      <vt:lpstr>Computed</vt:lpstr>
      <vt:lpstr>ObservableArray</vt:lpstr>
      <vt:lpstr>Bindings</vt:lpstr>
      <vt:lpstr>Knockout bindings</vt:lpstr>
      <vt:lpstr>Tok – Control flow</vt:lpstr>
      <vt:lpstr>Tok - Containerless Syntax</vt:lpstr>
      <vt:lpstr>Templates</vt:lpstr>
      <vt:lpstr>DEMO</vt:lpstr>
      <vt:lpstr>Proširivost</vt:lpstr>
      <vt:lpstr>Custom Bindings</vt:lpstr>
      <vt:lpstr>DEMO</vt:lpstr>
      <vt:lpstr>Extending Observables</vt:lpstr>
      <vt:lpstr>PowerPoint Presentation</vt:lpstr>
      <vt:lpstr>JSON</vt:lpstr>
      <vt:lpstr>Podaci sa servera</vt:lpstr>
      <vt:lpstr>Praćenje promjena</vt:lpstr>
      <vt:lpstr>Update / Revert / Commit pattern</vt:lpstr>
      <vt:lpstr>Za kraj…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elena.kovacevic</dc:creator>
  <cp:lastModifiedBy>Miroslav Popovic</cp:lastModifiedBy>
  <cp:revision>65</cp:revision>
  <dcterms:created xsi:type="dcterms:W3CDTF">2013-03-15T12:14:35Z</dcterms:created>
  <dcterms:modified xsi:type="dcterms:W3CDTF">2013-04-05T10:12:21Z</dcterms:modified>
</cp:coreProperties>
</file>