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71" r:id="rId6"/>
    <p:sldId id="281" r:id="rId7"/>
    <p:sldId id="28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6" r:id="rId21"/>
    <p:sldId id="279" r:id="rId22"/>
    <p:sldId id="273" r:id="rId23"/>
    <p:sldId id="277" r:id="rId24"/>
    <p:sldId id="274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60"/>
  </p:normalViewPr>
  <p:slideViewPr>
    <p:cSldViewPr>
      <p:cViewPr varScale="1">
        <p:scale>
          <a:sx n="69" d="100"/>
          <a:sy n="69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FB62A4-7F63-4E9E-B858-EAF156A0CCA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A5A9FF-73AF-429C-B8DF-0ACA6AB313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SMTP Proxy</a:t>
            </a:r>
            <a:r>
              <a:rPr lang="sr-Latn-RS" dirty="0" smtClean="0"/>
              <a:t> server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Miroslav Radaković</a:t>
            </a:r>
          </a:p>
          <a:p>
            <a:r>
              <a:rPr lang="sr-Latn-RS" dirty="0" smtClean="0"/>
              <a:t>Srdjan Živanić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int CreateSocket() – kreiranje </a:t>
            </a:r>
            <a:r>
              <a:rPr lang="sr-Latn-RS" dirty="0" smtClean="0"/>
              <a:t>serverske utičnice,ako </a:t>
            </a:r>
            <a:r>
              <a:rPr lang="sr-Latn-RS" dirty="0"/>
              <a:t>je uspešno kreirana </a:t>
            </a:r>
            <a:r>
              <a:rPr lang="sr-Latn-RS" dirty="0" smtClean="0"/>
              <a:t>vraća</a:t>
            </a:r>
            <a:r>
              <a:rPr lang="en-US" dirty="0" smtClean="0"/>
              <a:t> </a:t>
            </a:r>
            <a:r>
              <a:rPr lang="sr-Latn-RS" dirty="0" smtClean="0"/>
              <a:t>vrednost </a:t>
            </a:r>
            <a:r>
              <a:rPr lang="sr-Latn-RS" dirty="0"/>
              <a:t>1 a ukoliko je utičnica nije kreirana vraća vrednost -</a:t>
            </a:r>
            <a:r>
              <a:rPr lang="sr-Latn-RS" dirty="0" smtClean="0"/>
              <a:t>1</a:t>
            </a:r>
          </a:p>
          <a:p>
            <a:r>
              <a:rPr lang="sr-Latn-RS" dirty="0"/>
              <a:t>int CloseSocket() – zatvaranje </a:t>
            </a:r>
            <a:r>
              <a:rPr lang="sr-Latn-RS" dirty="0" smtClean="0"/>
              <a:t>serverske </a:t>
            </a:r>
            <a:r>
              <a:rPr lang="sr-Latn-RS" dirty="0"/>
              <a:t>utičnice ukoliko je uspešno zatvorena vraća vrednost 1 u suprotnom -</a:t>
            </a:r>
            <a:r>
              <a:rPr lang="sr-Latn-RS" dirty="0" smtClean="0"/>
              <a:t>1</a:t>
            </a:r>
          </a:p>
          <a:p>
            <a:r>
              <a:rPr lang="sr-Latn-RS" dirty="0"/>
              <a:t>i</a:t>
            </a:r>
            <a:r>
              <a:rPr lang="sr-Latn-RS" dirty="0" smtClean="0"/>
              <a:t>nt </a:t>
            </a:r>
            <a:r>
              <a:rPr lang="en-US" dirty="0" err="1" smtClean="0"/>
              <a:t>ListenConnection</a:t>
            </a:r>
            <a:r>
              <a:rPr lang="en-US" dirty="0" smtClean="0"/>
              <a:t>()</a:t>
            </a:r>
            <a:r>
              <a:rPr lang="sr-Latn-RS" dirty="0" smtClean="0"/>
              <a:t> – slušanje dolazne veze od SMTP servera,u slučaju uspešnog izvršenja povratna vrednost 1 u suprotnom -1</a:t>
            </a:r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sr-Latn-RS" dirty="0" smtClean="0"/>
              <a:t>erverska </a:t>
            </a:r>
            <a:r>
              <a:rPr lang="sr-Latn-RS" dirty="0"/>
              <a:t>strana</a:t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int ReciveSMTPMessage() – prijem SMTP poruke od </a:t>
            </a:r>
            <a:r>
              <a:rPr lang="sr-Latn-RS" dirty="0" smtClean="0"/>
              <a:t>proxy-a,povratna </a:t>
            </a:r>
            <a:r>
              <a:rPr lang="sr-Latn-RS" dirty="0"/>
              <a:t>vrednost 1 u slučaju uspešnog prijema ili -1 nakon </a:t>
            </a:r>
            <a:r>
              <a:rPr lang="sr-Latn-RS" dirty="0" smtClean="0"/>
              <a:t>greške</a:t>
            </a:r>
          </a:p>
          <a:p>
            <a:r>
              <a:rPr lang="sr-Latn-RS" dirty="0" smtClean="0"/>
              <a:t>int SendSMTPMessage() – slanje povratne SMTP poruke SMTP proxy-u koju treba da prosledi klijentu o uspešnom slanju,povratna vrednost 1 ukoliko je poruka uspešno poslata ukoliko nije vraća vrednost         -1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AcceptConnection</a:t>
            </a:r>
            <a:r>
              <a:rPr lang="en-US" dirty="0" smtClean="0"/>
              <a:t>()</a:t>
            </a:r>
            <a:r>
              <a:rPr lang="sr-Latn-RS" dirty="0" smtClean="0"/>
              <a:t> – prihvatanje veze od SMTP proxy servera,</a:t>
            </a:r>
            <a:r>
              <a:rPr lang="sr-Latn-RS" dirty="0"/>
              <a:t> povratna vrednost 1 </a:t>
            </a:r>
            <a:r>
              <a:rPr lang="sr-Latn-RS" dirty="0" smtClean="0"/>
              <a:t>u slučaju uspešnog izvršenja u suprotnom </a:t>
            </a:r>
            <a:r>
              <a:rPr lang="sr-Latn-RS" dirty="0"/>
              <a:t>vrednost -1 </a:t>
            </a:r>
            <a:endParaRPr lang="sr-Latn-RS" dirty="0" smtClean="0"/>
          </a:p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BindSocket</a:t>
            </a:r>
            <a:r>
              <a:rPr lang="en-US" dirty="0" smtClean="0"/>
              <a:t>()</a:t>
            </a:r>
            <a:r>
              <a:rPr lang="sr-Latn-RS" dirty="0" smtClean="0"/>
              <a:t> – </a:t>
            </a:r>
            <a:r>
              <a:rPr lang="en-US" dirty="0" err="1" smtClean="0"/>
              <a:t>pridru</a:t>
            </a:r>
            <a:r>
              <a:rPr lang="sr-Latn-RS" dirty="0"/>
              <a:t>žuje IP adresu i komunikacionu liniju </a:t>
            </a:r>
            <a:r>
              <a:rPr lang="sr-Latn-RS" dirty="0" smtClean="0"/>
              <a:t>serverskroj </a:t>
            </a:r>
            <a:r>
              <a:rPr lang="sr-Latn-RS" dirty="0"/>
              <a:t>utičnici </a:t>
            </a:r>
            <a:r>
              <a:rPr lang="sr-Latn-RS" dirty="0" smtClean="0"/>
              <a:t>funkcija vraća 1 u slučaju uspešnog izvršenja ili -1 u    slučaju greške </a:t>
            </a:r>
            <a:endParaRPr lang="sr-Latn-RS" dirty="0"/>
          </a:p>
          <a:p>
            <a:endParaRPr lang="en-US" dirty="0" smtClean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sr-Latn-RS" dirty="0" smtClean="0"/>
              <a:t>erverska </a:t>
            </a:r>
            <a:r>
              <a:rPr lang="sr-Latn-RS" dirty="0"/>
              <a:t>strana</a:t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int CreateSocket() – kreiranje </a:t>
            </a:r>
            <a:r>
              <a:rPr lang="sr-Latn-RS" dirty="0" smtClean="0"/>
              <a:t>utičnice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 </a:t>
            </a:r>
            <a:r>
              <a:rPr lang="en-US" dirty="0" err="1" smtClean="0"/>
              <a:t>komuniciraju</a:t>
            </a:r>
            <a:r>
              <a:rPr lang="en-US" dirty="0" smtClean="0"/>
              <a:t>  </a:t>
            </a:r>
            <a:r>
              <a:rPr lang="en-US" dirty="0" err="1" smtClean="0"/>
              <a:t>klijentom</a:t>
            </a:r>
            <a:r>
              <a:rPr lang="en-US" dirty="0" smtClean="0"/>
              <a:t> (</a:t>
            </a:r>
            <a:r>
              <a:rPr lang="en-US" dirty="0" err="1" smtClean="0"/>
              <a:t>SMTPserverSocket</a:t>
            </a:r>
            <a:r>
              <a:rPr lang="en-US" dirty="0" smtClean="0"/>
              <a:t>[0</a:t>
            </a:r>
            <a:r>
              <a:rPr lang="en-US" dirty="0"/>
              <a:t>]</a:t>
            </a:r>
            <a:r>
              <a:rPr lang="en-US" dirty="0" smtClean="0"/>
              <a:t>) I </a:t>
            </a:r>
            <a:r>
              <a:rPr lang="en-US" dirty="0" err="1" smtClean="0"/>
              <a:t>serverom</a:t>
            </a:r>
            <a:r>
              <a:rPr lang="en-US" dirty="0" smtClean="0"/>
              <a:t> (</a:t>
            </a:r>
            <a:r>
              <a:rPr lang="en-US" dirty="0" err="1"/>
              <a:t>SMTPserverSocket</a:t>
            </a:r>
            <a:r>
              <a:rPr lang="en-US" dirty="0" smtClean="0"/>
              <a:t>[])</a:t>
            </a:r>
            <a:r>
              <a:rPr lang="sr-Latn-RS" dirty="0" smtClean="0"/>
              <a:t>,ako </a:t>
            </a:r>
            <a:r>
              <a:rPr lang="en-US" dirty="0" err="1" smtClean="0"/>
              <a:t>su</a:t>
            </a:r>
            <a:r>
              <a:rPr lang="sr-Latn-RS" dirty="0" smtClean="0"/>
              <a:t> </a:t>
            </a:r>
            <a:r>
              <a:rPr lang="sr-Latn-RS" dirty="0"/>
              <a:t>uspešno </a:t>
            </a:r>
            <a:r>
              <a:rPr lang="sr-Latn-RS" dirty="0" smtClean="0"/>
              <a:t>kreiran</a:t>
            </a:r>
            <a:r>
              <a:rPr lang="en-US" dirty="0" smtClean="0"/>
              <a:t>e</a:t>
            </a:r>
            <a:r>
              <a:rPr lang="sr-Latn-RS" dirty="0" smtClean="0"/>
              <a:t> vraća</a:t>
            </a:r>
            <a:r>
              <a:rPr lang="en-US" dirty="0" smtClean="0"/>
              <a:t> </a:t>
            </a:r>
            <a:r>
              <a:rPr lang="sr-Latn-RS" dirty="0" smtClean="0"/>
              <a:t>vrednost </a:t>
            </a:r>
            <a:r>
              <a:rPr lang="sr-Latn-RS" dirty="0"/>
              <a:t>1 a ukoliko je utičnica nije kreirana vraća vrednost -</a:t>
            </a:r>
            <a:r>
              <a:rPr lang="sr-Latn-RS" dirty="0" smtClean="0"/>
              <a:t>1</a:t>
            </a:r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CloseSocket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sock</a:t>
            </a:r>
            <a:r>
              <a:rPr lang="en-US" dirty="0" smtClean="0"/>
              <a:t>) - </a:t>
            </a:r>
            <a:r>
              <a:rPr lang="sr-Latn-RS" dirty="0"/>
              <a:t>zatvaranje serverske utičnice ukoliko je uspešno zatvorena vraća vrednost 1 u suprotnom -1</a:t>
            </a:r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ListenClientConnections</a:t>
            </a:r>
            <a:r>
              <a:rPr lang="en-US" dirty="0" smtClean="0"/>
              <a:t>() - </a:t>
            </a:r>
            <a:r>
              <a:rPr lang="sr-Latn-RS" dirty="0" smtClean="0"/>
              <a:t>slušanje </a:t>
            </a:r>
            <a:r>
              <a:rPr lang="sr-Latn-RS" dirty="0"/>
              <a:t>dolazne veze od </a:t>
            </a:r>
            <a:r>
              <a:rPr lang="en-US" dirty="0" smtClean="0"/>
              <a:t>e-mail</a:t>
            </a:r>
            <a:r>
              <a:rPr lang="sr-Latn-RS" dirty="0" smtClean="0"/>
              <a:t> </a:t>
            </a:r>
            <a:r>
              <a:rPr lang="en-US" dirty="0" err="1" smtClean="0"/>
              <a:t>klijenta</a:t>
            </a:r>
            <a:r>
              <a:rPr lang="sr-Latn-RS" dirty="0" smtClean="0"/>
              <a:t>,u </a:t>
            </a:r>
            <a:r>
              <a:rPr lang="sr-Latn-RS" dirty="0"/>
              <a:t>slučaju uspešnog izvršenja povratna vrednost 1 u suprotnom -1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SMTP </a:t>
            </a:r>
            <a:r>
              <a:rPr lang="sr-Latn-RS" dirty="0" smtClean="0"/>
              <a:t>Proxy</a:t>
            </a:r>
            <a:r>
              <a:rPr lang="en-US" dirty="0" smtClean="0"/>
              <a:t> server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BindSocket</a:t>
            </a:r>
            <a:r>
              <a:rPr lang="en-US" dirty="0" smtClean="0"/>
              <a:t>() – </a:t>
            </a:r>
            <a:r>
              <a:rPr lang="en-US" dirty="0" err="1" smtClean="0"/>
              <a:t>pridru</a:t>
            </a:r>
            <a:r>
              <a:rPr lang="sr-Latn-RS" dirty="0" smtClean="0"/>
              <a:t>žuje IP adresu i komunikacionu liniju SMTP serverskroj utičnici,</a:t>
            </a:r>
            <a:r>
              <a:rPr lang="sr-Latn-RS" dirty="0"/>
              <a:t> vraća 1 u slučaju uspešnog izvršenja ili -</a:t>
            </a:r>
            <a:r>
              <a:rPr lang="sr-Latn-RS" dirty="0" smtClean="0"/>
              <a:t>1u slučaju </a:t>
            </a:r>
            <a:r>
              <a:rPr lang="sr-Latn-RS" dirty="0"/>
              <a:t>greške </a:t>
            </a:r>
            <a:endParaRPr lang="sr-Latn-RS" dirty="0" smtClean="0"/>
          </a:p>
          <a:p>
            <a:r>
              <a:rPr lang="sr-Latn-RS" dirty="0" err="1"/>
              <a:t>i</a:t>
            </a:r>
            <a:r>
              <a:rPr lang="en-US" dirty="0" err="1" smtClean="0"/>
              <a:t>nt</a:t>
            </a:r>
            <a:r>
              <a:rPr lang="sr-Latn-RS" dirty="0" smtClean="0"/>
              <a:t> </a:t>
            </a:r>
            <a:r>
              <a:rPr lang="en-US" dirty="0" err="1" smtClean="0"/>
              <a:t>AcceptClientConnections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ind</a:t>
            </a:r>
            <a:r>
              <a:rPr lang="en-US" dirty="0" smtClean="0"/>
              <a:t>)</a:t>
            </a:r>
            <a:r>
              <a:rPr lang="sr-Latn-RS" dirty="0" smtClean="0"/>
              <a:t> – prihvatanje dolazne veze od klijenata svaka klijentska utičnica se identifikuje parametrom ind ukoliko je veza prihvaćena vraća 1 u slučaju greške vraća -1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FileOpen</a:t>
            </a:r>
            <a:r>
              <a:rPr lang="en-US" dirty="0" smtClean="0"/>
              <a:t>()</a:t>
            </a:r>
            <a:r>
              <a:rPr lang="sr-Latn-RS" dirty="0" smtClean="0"/>
              <a:t> – otvaranje fajla se spam adresama</a:t>
            </a:r>
          </a:p>
          <a:p>
            <a:r>
              <a:rPr lang="sr-Latn-RS" dirty="0" err="1"/>
              <a:t>i</a:t>
            </a:r>
            <a:r>
              <a:rPr lang="en-US" dirty="0" err="1" smtClean="0"/>
              <a:t>nt</a:t>
            </a:r>
            <a:r>
              <a:rPr lang="sr-Latn-RS" dirty="0" smtClean="0"/>
              <a:t> </a:t>
            </a:r>
            <a:r>
              <a:rPr lang="en-US" dirty="0" err="1" smtClean="0"/>
              <a:t>ReadAddressesFromFile</a:t>
            </a:r>
            <a:r>
              <a:rPr lang="en-US" dirty="0" smtClean="0"/>
              <a:t>()</a:t>
            </a:r>
            <a:r>
              <a:rPr lang="sr-Latn-RS" dirty="0" smtClean="0"/>
              <a:t> – čitanje spam adresa iz fajla,za uspešno pročitan fajl povratna vrednost 1 u suprotnom -1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SMTP Proxy</a:t>
            </a:r>
            <a:r>
              <a:rPr lang="en-US" dirty="0"/>
              <a:t> server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err="1"/>
              <a:t>i</a:t>
            </a:r>
            <a:r>
              <a:rPr lang="en-US" dirty="0" err="1" smtClean="0"/>
              <a:t>nt</a:t>
            </a:r>
            <a:r>
              <a:rPr lang="sr-Latn-RS" dirty="0" smtClean="0"/>
              <a:t> </a:t>
            </a:r>
            <a:r>
              <a:rPr lang="en-US" dirty="0" err="1" smtClean="0"/>
              <a:t>AddressInFile</a:t>
            </a:r>
            <a:r>
              <a:rPr lang="en-US" dirty="0" smtClean="0"/>
              <a:t>(char</a:t>
            </a:r>
            <a:r>
              <a:rPr lang="en-US" dirty="0"/>
              <a:t>* address</a:t>
            </a:r>
            <a:r>
              <a:rPr lang="en-US" dirty="0" smtClean="0"/>
              <a:t>)</a:t>
            </a:r>
            <a:r>
              <a:rPr lang="sr-Latn-RS" dirty="0" smtClean="0"/>
              <a:t> – provera da li se adresa nalazi u fajlu,ako jeste povretna vrednost 1 ukoliko nije vraća 0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ReciveClientSMTPMessage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ind</a:t>
            </a:r>
            <a:r>
              <a:rPr lang="en-US" dirty="0" smtClean="0"/>
              <a:t>) – </a:t>
            </a:r>
            <a:r>
              <a:rPr lang="en-US" dirty="0" err="1" smtClean="0"/>
              <a:t>prijem</a:t>
            </a:r>
            <a:r>
              <a:rPr lang="en-US" dirty="0" smtClean="0"/>
              <a:t>  SMT</a:t>
            </a:r>
            <a:r>
              <a:rPr lang="sr-Latn-RS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poruke</a:t>
            </a:r>
            <a:r>
              <a:rPr lang="en-US" dirty="0" smtClean="0"/>
              <a:t> od </a:t>
            </a:r>
            <a:r>
              <a:rPr lang="en-US" dirty="0" err="1" smtClean="0"/>
              <a:t>klijentske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prijem</a:t>
            </a:r>
            <a:r>
              <a:rPr lang="en-US" dirty="0" smtClean="0"/>
              <a:t> </a:t>
            </a:r>
            <a:r>
              <a:rPr lang="en-US" dirty="0" err="1" smtClean="0"/>
              <a:t>uspeo</a:t>
            </a:r>
            <a:r>
              <a:rPr lang="en-US" dirty="0" smtClean="0"/>
              <a:t> </a:t>
            </a:r>
            <a:r>
              <a:rPr lang="sr-Latn-RS" dirty="0" smtClean="0"/>
              <a:t>vraća 1 a ako nije vraća -1</a:t>
            </a:r>
          </a:p>
          <a:p>
            <a:r>
              <a:rPr lang="en-US" dirty="0" err="1" smtClean="0"/>
              <a:t>int</a:t>
            </a:r>
            <a:r>
              <a:rPr lang="sr-Latn-RS" dirty="0"/>
              <a:t> </a:t>
            </a:r>
            <a:r>
              <a:rPr lang="en-US" dirty="0" err="1" smtClean="0"/>
              <a:t>SendClientSMTPMessage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)</a:t>
            </a:r>
            <a:r>
              <a:rPr lang="sr-Latn-RS" dirty="0"/>
              <a:t> </a:t>
            </a:r>
            <a:r>
              <a:rPr lang="sr-Latn-RS" dirty="0" smtClean="0"/>
              <a:t>– slanje serverove SMTP poruke klijentu,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sr-Latn-RS" dirty="0" smtClean="0"/>
              <a:t>slanje </a:t>
            </a:r>
            <a:r>
              <a:rPr lang="en-US" dirty="0" err="1" smtClean="0"/>
              <a:t>uspe</a:t>
            </a:r>
            <a:r>
              <a:rPr lang="sr-Latn-RS" dirty="0" smtClean="0"/>
              <a:t>l</a:t>
            </a:r>
            <a:r>
              <a:rPr lang="en-US" dirty="0" smtClean="0"/>
              <a:t>o </a:t>
            </a:r>
            <a:r>
              <a:rPr lang="sr-Latn-RS" dirty="0"/>
              <a:t>vraća 1 a ako nije vraća -1</a:t>
            </a:r>
          </a:p>
          <a:p>
            <a:r>
              <a:rPr lang="sr-Latn-RS" dirty="0" err="1"/>
              <a:t>i</a:t>
            </a:r>
            <a:r>
              <a:rPr lang="en-US" dirty="0" err="1" smtClean="0"/>
              <a:t>nt</a:t>
            </a:r>
            <a:r>
              <a:rPr lang="sr-Latn-RS" dirty="0" smtClean="0"/>
              <a:t> </a:t>
            </a:r>
            <a:r>
              <a:rPr lang="en-US" dirty="0" err="1" smtClean="0"/>
              <a:t>SendServerSMTPMessage</a:t>
            </a:r>
            <a:r>
              <a:rPr lang="en-US" dirty="0" smtClean="0"/>
              <a:t>()</a:t>
            </a:r>
            <a:r>
              <a:rPr lang="sr-Latn-RS" dirty="0" smtClean="0"/>
              <a:t> – prosledjivanje klijentske SMTP poruke serveru,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sr-Latn-RS" dirty="0"/>
              <a:t>slanje </a:t>
            </a:r>
            <a:r>
              <a:rPr lang="en-US" dirty="0" err="1"/>
              <a:t>uspe</a:t>
            </a:r>
            <a:r>
              <a:rPr lang="sr-Latn-RS" dirty="0"/>
              <a:t>l</a:t>
            </a:r>
            <a:r>
              <a:rPr lang="en-US" dirty="0"/>
              <a:t>o </a:t>
            </a:r>
            <a:r>
              <a:rPr lang="sr-Latn-RS" dirty="0"/>
              <a:t>vraća 1 a ako nije vraća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SMTP Proxy</a:t>
            </a:r>
            <a:r>
              <a:rPr lang="en-US" dirty="0"/>
              <a:t> server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err="1"/>
              <a:t>i</a:t>
            </a:r>
            <a:r>
              <a:rPr lang="en-US" dirty="0" err="1" smtClean="0"/>
              <a:t>nt</a:t>
            </a:r>
            <a:r>
              <a:rPr lang="sr-Latn-RS" dirty="0" smtClean="0"/>
              <a:t> </a:t>
            </a:r>
            <a:r>
              <a:rPr lang="en-US" dirty="0" err="1" smtClean="0"/>
              <a:t>ReciveServerSMTPMessage</a:t>
            </a:r>
            <a:r>
              <a:rPr lang="en-US" dirty="0" smtClean="0"/>
              <a:t>()</a:t>
            </a:r>
            <a:r>
              <a:rPr lang="sr-Latn-RS" dirty="0" smtClean="0"/>
              <a:t> – prijem serverove SMTP poruke o uspešnom slanju poruke,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sr-Latn-RS" dirty="0" smtClean="0"/>
              <a:t>prijem </a:t>
            </a:r>
            <a:r>
              <a:rPr lang="en-US" dirty="0" err="1" smtClean="0"/>
              <a:t>uspeo</a:t>
            </a:r>
            <a:r>
              <a:rPr lang="en-US" dirty="0" smtClean="0"/>
              <a:t> </a:t>
            </a:r>
            <a:r>
              <a:rPr lang="sr-Latn-RS" dirty="0"/>
              <a:t>vraća 1 a ako nije vraća -</a:t>
            </a:r>
            <a:r>
              <a:rPr lang="sr-Latn-RS" dirty="0" smtClean="0"/>
              <a:t>1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SendSpamSMTPMessage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ind</a:t>
            </a:r>
            <a:r>
              <a:rPr lang="en-US" dirty="0" smtClean="0"/>
              <a:t>)</a:t>
            </a:r>
            <a:r>
              <a:rPr lang="sr-Latn-RS" dirty="0" smtClean="0"/>
              <a:t> – slanje spam poruke ukoliko klijent nema dozvolu pristupa serveru,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sr-Latn-RS" dirty="0"/>
              <a:t>slanje </a:t>
            </a:r>
            <a:r>
              <a:rPr lang="en-US" dirty="0" err="1"/>
              <a:t>uspe</a:t>
            </a:r>
            <a:r>
              <a:rPr lang="sr-Latn-RS" dirty="0"/>
              <a:t>l</a:t>
            </a:r>
            <a:r>
              <a:rPr lang="en-US" dirty="0"/>
              <a:t>o </a:t>
            </a:r>
            <a:r>
              <a:rPr lang="sr-Latn-RS" dirty="0"/>
              <a:t>vraća 1 a ako nije vraća -</a:t>
            </a:r>
            <a:r>
              <a:rPr lang="sr-Latn-RS" dirty="0" smtClean="0"/>
              <a:t>1</a:t>
            </a:r>
          </a:p>
          <a:p>
            <a:r>
              <a:rPr lang="sr-Latn-RS" dirty="0" err="1"/>
              <a:t>i</a:t>
            </a:r>
            <a:r>
              <a:rPr lang="en-US" dirty="0" err="1" smtClean="0"/>
              <a:t>nt</a:t>
            </a:r>
            <a:r>
              <a:rPr lang="sr-Latn-RS" dirty="0" smtClean="0"/>
              <a:t> </a:t>
            </a:r>
            <a:r>
              <a:rPr lang="en-US" dirty="0" err="1" smtClean="0"/>
              <a:t>ConnectToServer</a:t>
            </a:r>
            <a:r>
              <a:rPr lang="en-US" dirty="0" smtClean="0"/>
              <a:t>()</a:t>
            </a:r>
            <a:r>
              <a:rPr lang="sr-Latn-RS" dirty="0" smtClean="0"/>
              <a:t> – uspostava veze sa serverom,ako je kenekcija uspešna se vraća 1 a ako nije povratna vrednost je -1 </a:t>
            </a:r>
            <a:endParaRPr lang="sr-Latn-R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SMTP Proxy</a:t>
            </a:r>
            <a:r>
              <a:rPr lang="en-US" dirty="0"/>
              <a:t> server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v</a:t>
            </a:r>
            <a:r>
              <a:rPr lang="en-US" dirty="0" err="1" smtClean="0"/>
              <a:t>oid</a:t>
            </a:r>
            <a:r>
              <a:rPr lang="sr-Latn-RS" dirty="0" smtClean="0"/>
              <a:t> </a:t>
            </a:r>
            <a:r>
              <a:rPr lang="en-US" dirty="0" err="1" smtClean="0"/>
              <a:t>FreeHeap</a:t>
            </a:r>
            <a:r>
              <a:rPr lang="en-US" dirty="0" smtClean="0"/>
              <a:t>()</a:t>
            </a:r>
            <a:r>
              <a:rPr lang="sr-Latn-RS" dirty="0" smtClean="0"/>
              <a:t> – oslobadjanje dinamički zauzete memorije za spam adrese</a:t>
            </a:r>
          </a:p>
          <a:p>
            <a:r>
              <a:rPr lang="en-US" dirty="0"/>
              <a:t>void* </a:t>
            </a:r>
            <a:r>
              <a:rPr lang="en-US" dirty="0" err="1"/>
              <a:t>ClientProxyThread</a:t>
            </a:r>
            <a:r>
              <a:rPr lang="en-US" dirty="0"/>
              <a:t>(void *</a:t>
            </a:r>
            <a:r>
              <a:rPr lang="en-US" dirty="0" err="1"/>
              <a:t>pParam</a:t>
            </a:r>
            <a:r>
              <a:rPr lang="en-US" dirty="0" smtClean="0"/>
              <a:t>)</a:t>
            </a:r>
            <a:r>
              <a:rPr lang="sr-Latn-RS" dirty="0" smtClean="0"/>
              <a:t> – nit koja opisuje komunikaciju izmedju klijenata i proxy servera,prihvata konekcije od klijenta,pristupa baferu u koji će se smestiti poruka koja od njega stiže,zatim se proverava adresa i ako adresa nije spam notificira nit koja komunicira sa serverom koja čeka na semaforu(</a:t>
            </a:r>
            <a:r>
              <a:rPr lang="en-US" dirty="0" err="1" smtClean="0"/>
              <a:t>befer</a:t>
            </a:r>
            <a:r>
              <a:rPr lang="sr-Latn-RS" dirty="0" smtClean="0"/>
              <a:t> deljen</a:t>
            </a:r>
            <a:r>
              <a:rPr lang="en-US" dirty="0" smtClean="0"/>
              <a:t>i</a:t>
            </a:r>
            <a:r>
              <a:rPr lang="sr-Latn-RS" dirty="0" smtClean="0"/>
              <a:t> resurs u koji se smešta poruka)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SMTP Proxy</a:t>
            </a:r>
            <a:r>
              <a:rPr lang="en-US" dirty="0"/>
              <a:t> server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void* </a:t>
            </a:r>
            <a:r>
              <a:rPr lang="en-US" dirty="0" err="1"/>
              <a:t>SMTPclientThread</a:t>
            </a:r>
            <a:r>
              <a:rPr lang="en-US" dirty="0"/>
              <a:t>(void *</a:t>
            </a:r>
            <a:r>
              <a:rPr lang="en-US" dirty="0" err="1"/>
              <a:t>pParam</a:t>
            </a:r>
            <a:r>
              <a:rPr lang="en-US" dirty="0" smtClean="0"/>
              <a:t>)</a:t>
            </a:r>
            <a:r>
              <a:rPr lang="sr-Latn-RS" dirty="0" smtClean="0"/>
              <a:t> – nit koja se izvršava u ptelji i svakom klijentu dodeljuje </a:t>
            </a:r>
            <a:r>
              <a:rPr lang="en-US" dirty="0" smtClean="0"/>
              <a:t>ID</a:t>
            </a:r>
            <a:r>
              <a:rPr lang="sr-Latn-RS" dirty="0" smtClean="0"/>
              <a:t> i komunicira sa njim,nakon što primi poruku od klijenta čeka na svom semaforu sve dok server završi svoj posao</a:t>
            </a:r>
          </a:p>
          <a:p>
            <a:r>
              <a:rPr lang="en-US" dirty="0"/>
              <a:t>void* </a:t>
            </a:r>
            <a:r>
              <a:rPr lang="en-US" dirty="0" err="1"/>
              <a:t>SMTPserverThread</a:t>
            </a:r>
            <a:r>
              <a:rPr lang="en-US" dirty="0"/>
              <a:t>(void *</a:t>
            </a:r>
            <a:r>
              <a:rPr lang="en-US" dirty="0" err="1"/>
              <a:t>pParam</a:t>
            </a:r>
            <a:r>
              <a:rPr lang="en-US" dirty="0" smtClean="0"/>
              <a:t>)</a:t>
            </a:r>
            <a:r>
              <a:rPr lang="sr-Latn-RS" dirty="0" smtClean="0"/>
              <a:t> – nit koja komunicira sa serverom,ona sve vreme čeka na semaforu dok klijent ne primi SMTP poruku,kada ova nit udje u kritičnu sekciju ona prosledi klijentsku SMTP poruku serveru,i čeka odgovor servera čiju poruku prosledjuje klijentu kao indikaciju uspešnog slanja mail-a nakon čega ode u čekanje do novog klijenta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SMTP Proxy</a:t>
            </a:r>
            <a:r>
              <a:rPr lang="en-US" dirty="0"/>
              <a:t> server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testiranje klijentske strane korišćen PC (Linux terminal)</a:t>
            </a:r>
          </a:p>
          <a:p>
            <a:r>
              <a:rPr lang="sr-Latn-RS" dirty="0" smtClean="0"/>
              <a:t>Klijent poslao mail i dobio potvrdu o uspešnom/neuspešnom slanju ili o spam adresi </a:t>
            </a:r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Klijentska strana</a:t>
            </a:r>
            <a:br>
              <a:rPr lang="sr-Latn-RS" dirty="0" smtClean="0"/>
            </a:br>
            <a:r>
              <a:rPr lang="sr-Latn-RS" dirty="0" smtClean="0"/>
              <a:t>Testiranje rešenja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Klijentska strana</a:t>
            </a:r>
            <a:br>
              <a:rPr lang="sr-Latn-RS" dirty="0"/>
            </a:br>
            <a:r>
              <a:rPr lang="sr-Latn-RS" dirty="0"/>
              <a:t>Testiranje rešenja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5978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1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Oslanja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TCP </a:t>
            </a:r>
            <a:r>
              <a:rPr lang="en-US" dirty="0" err="1" smtClean="0"/>
              <a:t>protokol</a:t>
            </a:r>
            <a:r>
              <a:rPr lang="sr-Latn-RS" dirty="0" smtClean="0"/>
              <a:t> (full-dupex konekcija)</a:t>
            </a:r>
          </a:p>
          <a:p>
            <a:r>
              <a:rPr lang="sr-Latn-RS" dirty="0" smtClean="0"/>
              <a:t>Aplikacije komuniciraju preko socketa (svaki smer preko TCP utičnice) </a:t>
            </a:r>
            <a:endParaRPr lang="en-US" dirty="0"/>
          </a:p>
          <a:p>
            <a:r>
              <a:rPr lang="en-US" dirty="0" smtClean="0"/>
              <a:t>SMTP Proxy </a:t>
            </a:r>
            <a:r>
              <a:rPr lang="en-US" dirty="0" err="1" smtClean="0"/>
              <a:t>posreduje</a:t>
            </a:r>
            <a:r>
              <a:rPr lang="en-US" dirty="0" smtClean="0"/>
              <a:t> u </a:t>
            </a:r>
            <a:r>
              <a:rPr lang="en-US" dirty="0" err="1" smtClean="0"/>
              <a:t>komunikaciji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sr-Latn-RS" dirty="0" smtClean="0"/>
              <a:t>e-mail servera i e-mail klijenta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Proxy </a:t>
            </a:r>
            <a:r>
              <a:rPr lang="en-US" dirty="0" err="1"/>
              <a:t>protokol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4229100"/>
            <a:ext cx="2057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SMTP</a:t>
            </a:r>
          </a:p>
          <a:p>
            <a:pPr algn="ctr"/>
            <a:r>
              <a:rPr lang="sr-Latn-RS" dirty="0" smtClean="0"/>
              <a:t>proxy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2291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E-mail 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4208318"/>
            <a:ext cx="2438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E-mail server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4565073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84318" y="541712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79027" y="4565073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0200" y="541712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408605" y="4538002"/>
            <a:ext cx="224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Client socket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5396161" y="4844534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Server socket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2678246" y="5051760"/>
            <a:ext cx="192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SMTP server socket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47965" y="4729641"/>
            <a:ext cx="192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SMTP server socket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3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35069"/>
            <a:ext cx="7086600" cy="41926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Klijentska strana</a:t>
            </a:r>
            <a:br>
              <a:rPr lang="sr-Latn-RS" dirty="0"/>
            </a:br>
            <a:r>
              <a:rPr lang="sr-Latn-RS" dirty="0"/>
              <a:t>Testiranje rešenja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81139"/>
            <a:ext cx="7135412" cy="42688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Klijentska strana</a:t>
            </a:r>
            <a:br>
              <a:rPr lang="sr-Latn-RS" dirty="0"/>
            </a:br>
            <a:r>
              <a:rPr lang="sr-Latn-RS" dirty="0"/>
              <a:t>Testiranje rešenja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testiranje serverske strane korišćen PC  (Linux terminal)</a:t>
            </a:r>
          </a:p>
          <a:p>
            <a:r>
              <a:rPr lang="sr-Latn-RS" dirty="0" smtClean="0"/>
              <a:t>Server primio poruku od klijenta</a:t>
            </a:r>
            <a:r>
              <a:rPr lang="en-US" dirty="0" smtClean="0"/>
              <a:t> I </a:t>
            </a:r>
            <a:r>
              <a:rPr lang="en-US" dirty="0" err="1" smtClean="0"/>
              <a:t>ispisuje</a:t>
            </a:r>
            <a:r>
              <a:rPr lang="en-US" dirty="0" smtClean="0"/>
              <a:t> </a:t>
            </a:r>
            <a:r>
              <a:rPr lang="en-US" dirty="0" err="1" smtClean="0"/>
              <a:t>njegovu</a:t>
            </a:r>
            <a:r>
              <a:rPr lang="en-US" dirty="0" smtClean="0"/>
              <a:t> e-mail </a:t>
            </a:r>
            <a:r>
              <a:rPr lang="en-US" dirty="0" err="1" smtClean="0"/>
              <a:t>adresu</a:t>
            </a:r>
            <a:r>
              <a:rPr lang="en-US" dirty="0" smtClean="0"/>
              <a:t> I </a:t>
            </a:r>
            <a:r>
              <a:rPr lang="en-US" smtClean="0"/>
              <a:t>poruku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Serverska strana</a:t>
            </a:r>
            <a:br>
              <a:rPr lang="sr-Latn-RS" dirty="0" smtClean="0"/>
            </a:br>
            <a:r>
              <a:rPr lang="sr-Latn-RS" dirty="0" smtClean="0"/>
              <a:t>Testiranje rešenja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Serverska strana</a:t>
            </a:r>
            <a:br>
              <a:rPr lang="sr-Latn-RS" dirty="0"/>
            </a:br>
            <a:r>
              <a:rPr lang="sr-Latn-RS" dirty="0"/>
              <a:t>Testiranje rešenja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6" y="1481138"/>
            <a:ext cx="6972427" cy="4525962"/>
          </a:xfrm>
        </p:spPr>
      </p:pic>
    </p:spTree>
    <p:extLst>
      <p:ext uri="{BB962C8B-B14F-4D97-AF65-F5344CB8AC3E}">
        <p14:creationId xmlns:p14="http://schemas.microsoft.com/office/powerpoint/2010/main" val="29969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testiranje SMTP proxy servera korišćen Raspberry Pi 2 računar</a:t>
            </a:r>
          </a:p>
          <a:p>
            <a:r>
              <a:rPr lang="sr-Latn-RS" dirty="0" smtClean="0"/>
              <a:t>SMTP proxy ispisuje poruke koje je dobio od kliejnta ili informacije o greškama koje su se dogodile u toku prenosa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SMTP Proxy server</a:t>
            </a:r>
            <a:br>
              <a:rPr lang="sr-Latn-RS" dirty="0" smtClean="0"/>
            </a:br>
            <a:r>
              <a:rPr lang="sr-Latn-RS" dirty="0" smtClean="0"/>
              <a:t>Testiranje rešenja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086600" cy="43279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SMTP Proxy server</a:t>
            </a:r>
            <a:br>
              <a:rPr lang="sr-Latn-RS" dirty="0"/>
            </a:br>
            <a:r>
              <a:rPr lang="sr-Latn-RS" dirty="0"/>
              <a:t>Testiranje rešenja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SMTP proxy na unapred zadanom portu uspostavlja vezu sa klijentom,a sa serverom na portu 25</a:t>
            </a:r>
          </a:p>
          <a:p>
            <a:r>
              <a:rPr lang="sr-Latn-RS" dirty="0" smtClean="0"/>
              <a:t>Nakon uspostave veze sa klijentom aplikacija dobija SMTP poruku od klijenta</a:t>
            </a:r>
          </a:p>
          <a:p>
            <a:r>
              <a:rPr lang="sr-Latn-RS" dirty="0" smtClean="0"/>
              <a:t>Zatim proverava njegovu adresu iz poruke i ukoliko je adresi nije dozvoljen pristup serveru aplikacija prekida komunikaciju sa klijentom</a:t>
            </a:r>
          </a:p>
          <a:p>
            <a:r>
              <a:rPr lang="sr-Latn-RS" dirty="0" smtClean="0"/>
              <a:t>Ukoliko adresa  moze pristupiti serveru SMTP poruka mu se prosledjuje</a:t>
            </a:r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Proxy </a:t>
            </a:r>
            <a:r>
              <a:rPr lang="en-US" dirty="0" err="1"/>
              <a:t>protokol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Server prima SMTP poruku proxy-a i šalje povratnu SMTP poruku proxy-u</a:t>
            </a:r>
          </a:p>
          <a:p>
            <a:r>
              <a:rPr lang="sr-Latn-RS" dirty="0" smtClean="0"/>
              <a:t>Proxy povratnu SMTP poruku </a:t>
            </a:r>
            <a:r>
              <a:rPr lang="en-US" dirty="0" err="1" smtClean="0"/>
              <a:t>prosledjuje</a:t>
            </a:r>
            <a:r>
              <a:rPr lang="sr-Latn-RS" dirty="0" smtClean="0"/>
              <a:t> klijentu koji dobija potvrdu o uspešno poslatom e-mail u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poruku</a:t>
            </a:r>
            <a:r>
              <a:rPr lang="en-US" dirty="0" smtClean="0"/>
              <a:t> o </a:t>
            </a:r>
            <a:r>
              <a:rPr lang="sr-Latn-RS" dirty="0" smtClean="0"/>
              <a:t>neuspešnom slanju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Proxy </a:t>
            </a:r>
            <a:r>
              <a:rPr lang="en-US" dirty="0" err="1"/>
              <a:t>protokol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SMTP proxy kao prosrednik izmedju e-mail servera i klijenta treba da obezbedi sinhronizovano slanje i primanje SMTP poruka</a:t>
            </a:r>
          </a:p>
          <a:p>
            <a:r>
              <a:rPr lang="sr-Latn-RS" dirty="0" smtClean="0"/>
              <a:t>Za takvu sinhronizaciju su korišćeni semafori </a:t>
            </a:r>
          </a:p>
          <a:p>
            <a:r>
              <a:rPr lang="sr-Latn-RS" dirty="0" smtClean="0"/>
              <a:t>Nit koja komunicira sa klijentima mora da primi poruku od klijenta i notificira nit koja komunicira sa serverom koja čeka na </a:t>
            </a:r>
            <a:r>
              <a:rPr lang="sr-Latn-RS" dirty="0" smtClean="0"/>
              <a:t>semaforu </a:t>
            </a:r>
            <a:r>
              <a:rPr lang="sr-Latn-RS" dirty="0" smtClean="0"/>
              <a:t>koja kasnije primi prosledjenu poruku od </a:t>
            </a:r>
            <a:r>
              <a:rPr lang="sr-Latn-RS" dirty="0" smtClean="0"/>
              <a:t>klijenta</a:t>
            </a:r>
          </a:p>
          <a:p>
            <a:r>
              <a:rPr lang="sr-Latn-RS" dirty="0" smtClean="0"/>
              <a:t>Potrebno je bilo onemogućiti nekim adresama pristup serveru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SMTP Proxy </a:t>
            </a:r>
            <a:r>
              <a:rPr lang="en-US" dirty="0" err="1" smtClean="0"/>
              <a:t>protokol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Analiza</a:t>
            </a:r>
            <a:r>
              <a:rPr lang="en-US" dirty="0" smtClean="0"/>
              <a:t> re</a:t>
            </a:r>
            <a:r>
              <a:rPr lang="sr-Latn-RS" dirty="0" smtClean="0"/>
              <a:t>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Neke adrese označene kao spam su bile u </a:t>
            </a:r>
            <a:r>
              <a:rPr lang="sr-Latn-RS" dirty="0" smtClean="0"/>
              <a:t>fajlovima</a:t>
            </a:r>
          </a:p>
          <a:p>
            <a:r>
              <a:rPr lang="sr-Latn-RS" dirty="0" smtClean="0"/>
              <a:t>Niti pretražuju adrese iz fajlova i obustavljaju komunikaciju sa spam klijentom</a:t>
            </a:r>
          </a:p>
          <a:p>
            <a:r>
              <a:rPr lang="sr-Latn-RS" dirty="0" smtClean="0"/>
              <a:t>Aplikacija podržava multiklijentski mod</a:t>
            </a:r>
            <a:endParaRPr lang="sr-Latn-R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SMTP Proxy </a:t>
            </a:r>
            <a:r>
              <a:rPr lang="en-US" dirty="0" err="1"/>
              <a:t>protokol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Analiza</a:t>
            </a:r>
            <a:r>
              <a:rPr lang="en-US" dirty="0"/>
              <a:t> re</a:t>
            </a:r>
            <a:r>
              <a:rPr lang="sr-Latn-RS" dirty="0"/>
              <a:t>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8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r>
              <a:rPr lang="en-US" dirty="0" err="1" smtClean="0"/>
              <a:t>Aplikacija</a:t>
            </a:r>
            <a:r>
              <a:rPr lang="en-US" dirty="0" smtClean="0"/>
              <a:t> je </a:t>
            </a:r>
            <a:r>
              <a:rPr lang="en-US" dirty="0" err="1" smtClean="0"/>
              <a:t>izmodulisana</a:t>
            </a:r>
            <a:r>
              <a:rPr lang="en-US" dirty="0" smtClean="0"/>
              <a:t> u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obavljaju</a:t>
            </a:r>
            <a:r>
              <a:rPr lang="en-US" dirty="0" smtClean="0"/>
              <a:t> </a:t>
            </a:r>
            <a:r>
              <a:rPr lang="sr-Latn-RS" dirty="0" smtClean="0"/>
              <a:t>3 grupe zadataka</a:t>
            </a:r>
            <a:r>
              <a:rPr lang="en-US" dirty="0" smtClean="0"/>
              <a:t>:</a:t>
            </a:r>
            <a:endParaRPr lang="sr-Latn-R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Komunikacija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TCP </a:t>
            </a:r>
            <a:r>
              <a:rPr lang="en-US" dirty="0" err="1" smtClean="0"/>
              <a:t>uticni</a:t>
            </a:r>
            <a:r>
              <a:rPr lang="sr-Latn-RS" dirty="0" smtClean="0"/>
              <a:t>č</a:t>
            </a:r>
            <a:r>
              <a:rPr lang="en-US" dirty="0" err="1" smtClean="0"/>
              <a:t>a,slanje</a:t>
            </a:r>
            <a:r>
              <a:rPr lang="en-US" dirty="0" smtClean="0"/>
              <a:t> I         </a:t>
            </a:r>
            <a:r>
              <a:rPr lang="en-US" dirty="0" err="1" smtClean="0"/>
              <a:t>primanje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uticni</a:t>
            </a:r>
            <a:r>
              <a:rPr lang="sr-Latn-RS" dirty="0" smtClean="0"/>
              <a:t>č</a:t>
            </a:r>
            <a:r>
              <a:rPr lang="en-US" dirty="0" smtClean="0"/>
              <a:t>a </a:t>
            </a:r>
            <a:r>
              <a:rPr lang="en-US" dirty="0" err="1" smtClean="0"/>
              <a:t>uspostavljanje</a:t>
            </a:r>
            <a:r>
              <a:rPr lang="en-US" dirty="0" smtClean="0"/>
              <a:t> </a:t>
            </a:r>
            <a:r>
              <a:rPr lang="en-US" dirty="0" err="1" smtClean="0"/>
              <a:t>komunikacione</a:t>
            </a:r>
            <a:r>
              <a:rPr lang="en-US" dirty="0" smtClean="0"/>
              <a:t> </a:t>
            </a:r>
            <a:r>
              <a:rPr lang="en-US" dirty="0" err="1" smtClean="0"/>
              <a:t>linije,zatvaranje</a:t>
            </a:r>
            <a:r>
              <a:rPr lang="en-US" dirty="0" smtClean="0"/>
              <a:t> </a:t>
            </a:r>
            <a:r>
              <a:rPr lang="en-US" dirty="0" err="1" smtClean="0"/>
              <a:t>uti</a:t>
            </a:r>
            <a:r>
              <a:rPr lang="sr-Latn-RS" dirty="0" smtClean="0"/>
              <a:t>č</a:t>
            </a:r>
            <a:r>
              <a:rPr lang="en-US" dirty="0" smtClean="0"/>
              <a:t>nice…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Sinhronizacija,niti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posreduju</a:t>
            </a:r>
            <a:r>
              <a:rPr lang="en-US" dirty="0" smtClean="0"/>
              <a:t> u </a:t>
            </a:r>
            <a:r>
              <a:rPr lang="en-US" dirty="0" err="1" smtClean="0"/>
              <a:t>komunikaciji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Rukovanje</a:t>
            </a:r>
            <a:r>
              <a:rPr lang="en-US" dirty="0" smtClean="0"/>
              <a:t> </a:t>
            </a:r>
            <a:r>
              <a:rPr lang="en-US" dirty="0" err="1" smtClean="0"/>
              <a:t>fajlom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adresama</a:t>
            </a:r>
            <a:r>
              <a:rPr lang="en-US" dirty="0" smtClean="0"/>
              <a:t>,</a:t>
            </a:r>
            <a:r>
              <a:rPr lang="sr-Latn-RS" dirty="0" smtClean="0"/>
              <a:t>č</a:t>
            </a:r>
            <a:r>
              <a:rPr lang="en-US" dirty="0" err="1" smtClean="0"/>
              <a:t>itanje</a:t>
            </a:r>
            <a:r>
              <a:rPr lang="en-US" dirty="0" smtClean="0"/>
              <a:t>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fajla,pronala</a:t>
            </a:r>
            <a:r>
              <a:rPr lang="sr-Latn-RS" dirty="0" smtClean="0"/>
              <a:t>ž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adrese</a:t>
            </a:r>
            <a:r>
              <a:rPr lang="en-US" dirty="0" smtClean="0"/>
              <a:t> u </a:t>
            </a:r>
            <a:r>
              <a:rPr lang="en-US" dirty="0" err="1" smtClean="0"/>
              <a:t>fajlu,oslobadjanje</a:t>
            </a:r>
            <a:r>
              <a:rPr lang="en-US" dirty="0" smtClean="0"/>
              <a:t> </a:t>
            </a:r>
            <a:r>
              <a:rPr lang="en-US" dirty="0" err="1" smtClean="0"/>
              <a:t>dinami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memorije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SMTP Proxy </a:t>
            </a:r>
            <a:r>
              <a:rPr lang="en-US" dirty="0" err="1"/>
              <a:t>protokol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Analiza</a:t>
            </a:r>
            <a:r>
              <a:rPr lang="en-US" dirty="0"/>
              <a:t> re</a:t>
            </a:r>
            <a:r>
              <a:rPr lang="sr-Latn-RS" dirty="0"/>
              <a:t>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i</a:t>
            </a:r>
            <a:r>
              <a:rPr lang="sr-Latn-RS" dirty="0" smtClean="0"/>
              <a:t>nt CreateSocket() – kreiranje klijentske utičnice,ako je uspešno kreirana vraća vrednost 1 a ukoliko je utičnica nije kreirana vraća vrednost -1</a:t>
            </a:r>
          </a:p>
          <a:p>
            <a:r>
              <a:rPr lang="sr-Latn-RS" dirty="0"/>
              <a:t>i</a:t>
            </a:r>
            <a:r>
              <a:rPr lang="sr-Latn-RS" dirty="0" smtClean="0"/>
              <a:t>nt ConnectToSMTP()  - konektovanje na SMTP proxy server,ukoliko je konekcija uspešna vraća vrednost 1 a ukoliko je došlo do greške vraća vrednost -1</a:t>
            </a:r>
          </a:p>
          <a:p>
            <a:r>
              <a:rPr lang="sr-Latn-RS" dirty="0"/>
              <a:t>i</a:t>
            </a:r>
            <a:r>
              <a:rPr lang="sr-Latn-RS" dirty="0" smtClean="0"/>
              <a:t>nt SendSMTPMessage() – slanje SMTP poruke SMTP proxy-u ,povratna vrednost 1 ukoliko je poruka uspešno poslata ukoliko nije vraća vrednost -1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</a:t>
            </a:r>
            <a:r>
              <a:rPr lang="sr-Latn-RS" dirty="0" smtClean="0"/>
              <a:t>lijentska strana</a:t>
            </a:r>
            <a:br>
              <a:rPr lang="sr-Latn-RS" dirty="0" smtClean="0"/>
            </a:br>
            <a:r>
              <a:rPr lang="sr-Latn-RS" dirty="0" smtClean="0"/>
              <a:t>Pregled programsko</a:t>
            </a:r>
            <a:r>
              <a:rPr lang="en-US" dirty="0" smtClean="0"/>
              <a:t>g</a:t>
            </a:r>
            <a:r>
              <a:rPr lang="sr-Latn-RS" dirty="0" smtClean="0"/>
              <a:t> 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i</a:t>
            </a:r>
            <a:r>
              <a:rPr lang="sr-Latn-RS" dirty="0" smtClean="0"/>
              <a:t>nt ReciveSMTPMessage() – prijem SMTP poruke od proxy-a,klijent čeka povratnu poruku od servera ili dobija odgovor od proxy-a o spam adresi,povratna vrednost 1 u slučaju uspešnog prijema ili -1 nakon greške</a:t>
            </a:r>
          </a:p>
          <a:p>
            <a:r>
              <a:rPr lang="sr-Latn-RS" dirty="0"/>
              <a:t>v</a:t>
            </a:r>
            <a:r>
              <a:rPr lang="sr-Latn-RS" dirty="0" smtClean="0"/>
              <a:t>oid ComposeMail() – kreiranje e-mail poruke</a:t>
            </a:r>
          </a:p>
          <a:p>
            <a:r>
              <a:rPr lang="sr-Latn-RS" dirty="0"/>
              <a:t>i</a:t>
            </a:r>
            <a:r>
              <a:rPr lang="sr-Latn-RS" dirty="0" smtClean="0"/>
              <a:t>nt CloseSocket() – zatvaranje klijentske utičnice ukoliko je uspešno zatvorena vraća vrednost 1 u suprotnom -1</a:t>
            </a:r>
          </a:p>
          <a:p>
            <a:r>
              <a:rPr lang="sr-Latn-RS" dirty="0" smtClean="0"/>
              <a:t>E_MAIL struktura poruka sadrži 3 polja</a:t>
            </a:r>
          </a:p>
          <a:p>
            <a:pPr marL="109728" indent="0">
              <a:buNone/>
            </a:pPr>
            <a:r>
              <a:rPr lang="sr-Latn-RS" dirty="0" smtClean="0"/>
              <a:t>   </a:t>
            </a:r>
            <a:r>
              <a:rPr lang="en-US" dirty="0" err="1" smtClean="0"/>
              <a:t>emailAddress</a:t>
            </a:r>
            <a:r>
              <a:rPr lang="sr-Latn-RS" dirty="0" smtClean="0"/>
              <a:t> – adresa pošiljaoca</a:t>
            </a:r>
          </a:p>
          <a:p>
            <a:pPr marL="109728" indent="0">
              <a:buNone/>
            </a:pPr>
            <a:r>
              <a:rPr lang="sr-Latn-RS" dirty="0" smtClean="0"/>
              <a:t>   </a:t>
            </a:r>
            <a:r>
              <a:rPr lang="en-US" dirty="0" err="1"/>
              <a:t>emailAddressReciver</a:t>
            </a:r>
            <a:r>
              <a:rPr lang="sr-Latn-RS" dirty="0" smtClean="0"/>
              <a:t>  - adresa primalaca</a:t>
            </a:r>
          </a:p>
          <a:p>
            <a:pPr marL="109728" indent="0">
              <a:buNone/>
            </a:pPr>
            <a:r>
              <a:rPr lang="sr-Latn-RS" dirty="0"/>
              <a:t> </a:t>
            </a:r>
            <a:r>
              <a:rPr lang="sr-Latn-RS" dirty="0" smtClean="0"/>
              <a:t>  emailData – sadržaj poruke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</a:t>
            </a:r>
            <a:r>
              <a:rPr lang="sr-Latn-RS" dirty="0" smtClean="0"/>
              <a:t>lijentska </a:t>
            </a:r>
            <a:r>
              <a:rPr lang="sr-Latn-RS" dirty="0"/>
              <a:t>strana</a:t>
            </a:r>
            <a:br>
              <a:rPr lang="sr-Latn-RS" dirty="0"/>
            </a:br>
            <a:r>
              <a:rPr lang="sr-Latn-RS" dirty="0"/>
              <a:t>Pregled </a:t>
            </a:r>
            <a:r>
              <a:rPr lang="sr-Latn-RS" dirty="0" smtClean="0"/>
              <a:t>programsko</a:t>
            </a:r>
            <a:r>
              <a:rPr lang="en-US" dirty="0" smtClean="0"/>
              <a:t>g</a:t>
            </a:r>
            <a:r>
              <a:rPr lang="sr-Latn-RS" dirty="0" smtClean="0"/>
              <a:t> </a:t>
            </a:r>
            <a:r>
              <a:rPr lang="sr-Latn-RS" dirty="0"/>
              <a:t>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243</TotalTime>
  <Words>1230</Words>
  <Application>Microsoft Office PowerPoint</Application>
  <PresentationFormat>On-screen Show (4:3)</PresentationFormat>
  <Paragraphs>101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SMTP Proxy server </vt:lpstr>
      <vt:lpstr>SMTP Proxy protokol</vt:lpstr>
      <vt:lpstr>SMTP Proxy protokol</vt:lpstr>
      <vt:lpstr>SMTP Proxy protokol</vt:lpstr>
      <vt:lpstr>SMTP Proxy protokol  Analiza rešenja</vt:lpstr>
      <vt:lpstr>SMTP Proxy protokol  Analiza rešenja</vt:lpstr>
      <vt:lpstr>SMTP Proxy protokol  Analiza rešenja</vt:lpstr>
      <vt:lpstr>Klijentska strana Pregled programskog koda</vt:lpstr>
      <vt:lpstr>Klijentska strana Pregled programskog koda</vt:lpstr>
      <vt:lpstr>Serverska strana Pregled programskog koda</vt:lpstr>
      <vt:lpstr>Serverska strana Pregled programskog koda</vt:lpstr>
      <vt:lpstr>SMTP Proxy server Pregled programskog koda</vt:lpstr>
      <vt:lpstr>SMTP Proxy server Pregled programskog koda</vt:lpstr>
      <vt:lpstr>SMTP Proxy server Pregled programskog koda</vt:lpstr>
      <vt:lpstr>SMTP Proxy server Pregled programskog koda</vt:lpstr>
      <vt:lpstr>SMTP Proxy server Pregled programskog koda</vt:lpstr>
      <vt:lpstr>SMTP Proxy server Pregled programskog koda</vt:lpstr>
      <vt:lpstr>Klijentska strana Testiranje rešenja</vt:lpstr>
      <vt:lpstr>Klijentska strana Testiranje rešenja</vt:lpstr>
      <vt:lpstr>Klijentska strana Testiranje rešenja</vt:lpstr>
      <vt:lpstr>Klijentska strana Testiranje rešenja</vt:lpstr>
      <vt:lpstr>Serverska strana Testiranje rešenja</vt:lpstr>
      <vt:lpstr>Serverska strana Testiranje rešenja</vt:lpstr>
      <vt:lpstr>SMTP Proxy server Testiranje rešenja </vt:lpstr>
      <vt:lpstr>SMTP Proxy server Testiranje rešenja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 proxy</dc:title>
  <dc:creator>Miroslav</dc:creator>
  <cp:lastModifiedBy>Miroslav</cp:lastModifiedBy>
  <cp:revision>229</cp:revision>
  <dcterms:created xsi:type="dcterms:W3CDTF">2017-01-02T21:55:13Z</dcterms:created>
  <dcterms:modified xsi:type="dcterms:W3CDTF">2017-01-16T13:56:32Z</dcterms:modified>
</cp:coreProperties>
</file>