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91AC-7600-410D-A058-E993F49F0D7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491C-270B-437B-8CC9-BC24DD11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2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91AC-7600-410D-A058-E993F49F0D7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491C-270B-437B-8CC9-BC24DD11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1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91AC-7600-410D-A058-E993F49F0D7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491C-270B-437B-8CC9-BC24DD11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9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91AC-7600-410D-A058-E993F49F0D7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491C-270B-437B-8CC9-BC24DD11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0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91AC-7600-410D-A058-E993F49F0D7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491C-270B-437B-8CC9-BC24DD11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4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91AC-7600-410D-A058-E993F49F0D7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491C-270B-437B-8CC9-BC24DD11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2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91AC-7600-410D-A058-E993F49F0D7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491C-270B-437B-8CC9-BC24DD11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0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91AC-7600-410D-A058-E993F49F0D7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491C-270B-437B-8CC9-BC24DD11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91AC-7600-410D-A058-E993F49F0D7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491C-270B-437B-8CC9-BC24DD11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2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91AC-7600-410D-A058-E993F49F0D7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491C-270B-437B-8CC9-BC24DD11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8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91AC-7600-410D-A058-E993F49F0D7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491C-270B-437B-8CC9-BC24DD11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7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A91AC-7600-410D-A058-E993F49F0D7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7491C-270B-437B-8CC9-BC24DD11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4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Methods for automated neuron image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Dissertation</a:t>
            </a:r>
          </a:p>
          <a:p>
            <a:r>
              <a:rPr lang="en-US" dirty="0" smtClean="0"/>
              <a:t>Miroslav Radojevic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76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9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2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Methods for automated neuron image analysis</vt:lpstr>
      <vt:lpstr>PowerPoint Presentation</vt:lpstr>
      <vt:lpstr>PowerPoint Presentation</vt:lpstr>
      <vt:lpstr>PowerPoint Presentation</vt:lpstr>
    </vt:vector>
  </TitlesOfParts>
  <Company>BD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for automated neuron image analysis</dc:title>
  <dc:creator>Miroslav Radojevic</dc:creator>
  <cp:lastModifiedBy>Miroslav Radojevic</cp:lastModifiedBy>
  <cp:revision>1</cp:revision>
  <dcterms:created xsi:type="dcterms:W3CDTF">2018-12-01T14:47:19Z</dcterms:created>
  <dcterms:modified xsi:type="dcterms:W3CDTF">2018-12-01T14:48:50Z</dcterms:modified>
</cp:coreProperties>
</file>